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2.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3.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34.xml" ContentType="application/vnd.openxmlformats-officedocument.presentationml.tags+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notesSlides/notesSlide23.xml" ContentType="application/vnd.openxmlformats-officedocument.presentationml.notesSlide+xml"/>
  <Override PartName="/ppt/tags/tag40.xml" ContentType="application/vnd.openxmlformats-officedocument.presentationml.tags+xml"/>
  <Override PartName="/ppt/notesSlides/notesSlide24.xml" ContentType="application/vnd.openxmlformats-officedocument.presentationml.notesSlide+xml"/>
  <Override PartName="/ppt/tags/tag41.xml" ContentType="application/vnd.openxmlformats-officedocument.presentationml.tags+xml"/>
  <Override PartName="/ppt/notesSlides/notesSlide25.xml" ContentType="application/vnd.openxmlformats-officedocument.presentationml.notesSlide+xml"/>
  <Override PartName="/ppt/tags/tag42.xml" ContentType="application/vnd.openxmlformats-officedocument.presentationml.tags+xml"/>
  <Override PartName="/ppt/notesSlides/notesSlide26.xml" ContentType="application/vnd.openxmlformats-officedocument.presentationml.notesSlide+xml"/>
  <Override PartName="/ppt/tags/tag43.xml" ContentType="application/vnd.openxmlformats-officedocument.presentationml.tags+xml"/>
  <Override PartName="/ppt/notesSlides/notesSlide27.xml" ContentType="application/vnd.openxmlformats-officedocument.presentationml.notesSlide+xml"/>
  <Override PartName="/ppt/tags/tag44.xml" ContentType="application/vnd.openxmlformats-officedocument.presentationml.tags+xml"/>
  <Override PartName="/ppt/notesSlides/notesSlide28.xml" ContentType="application/vnd.openxmlformats-officedocument.presentationml.notesSlide+xml"/>
  <Override PartName="/ppt/tags/tag45.xml" ContentType="application/vnd.openxmlformats-officedocument.presentationml.tags+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4"/>
  </p:sldMasterIdLst>
  <p:notesMasterIdLst>
    <p:notesMasterId r:id="rId34"/>
  </p:notesMasterIdLst>
  <p:handoutMasterIdLst>
    <p:handoutMasterId r:id="rId35"/>
  </p:handoutMasterIdLst>
  <p:sldIdLst>
    <p:sldId id="4059" r:id="rId5"/>
    <p:sldId id="4194" r:id="rId6"/>
    <p:sldId id="4072" r:id="rId7"/>
    <p:sldId id="4146" r:id="rId8"/>
    <p:sldId id="4195" r:id="rId9"/>
    <p:sldId id="4196" r:id="rId10"/>
    <p:sldId id="4198" r:id="rId11"/>
    <p:sldId id="4216" r:id="rId12"/>
    <p:sldId id="4197" r:id="rId13"/>
    <p:sldId id="4199" r:id="rId14"/>
    <p:sldId id="4200" r:id="rId15"/>
    <p:sldId id="4206" r:id="rId16"/>
    <p:sldId id="4201" r:id="rId17"/>
    <p:sldId id="4202" r:id="rId18"/>
    <p:sldId id="4203" r:id="rId19"/>
    <p:sldId id="4204" r:id="rId20"/>
    <p:sldId id="4205" r:id="rId21"/>
    <p:sldId id="4207" r:id="rId22"/>
    <p:sldId id="4208" r:id="rId23"/>
    <p:sldId id="4209" r:id="rId24"/>
    <p:sldId id="4210" r:id="rId25"/>
    <p:sldId id="4211" r:id="rId26"/>
    <p:sldId id="4212" r:id="rId27"/>
    <p:sldId id="4213" r:id="rId28"/>
    <p:sldId id="4214" r:id="rId29"/>
    <p:sldId id="4215" r:id="rId30"/>
    <p:sldId id="3935" r:id="rId31"/>
    <p:sldId id="3920" r:id="rId32"/>
    <p:sldId id="4144" r:id="rId33"/>
  </p:sldIdLst>
  <p:sldSz cx="12192000" cy="6858000"/>
  <p:notesSz cx="7010400" cy="92964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AqP Training" id="{A6F96F7B-096E-4410-A433-E2A118E5933D}">
          <p14:sldIdLst>
            <p14:sldId id="4059"/>
            <p14:sldId id="4194"/>
            <p14:sldId id="4072"/>
            <p14:sldId id="4146"/>
            <p14:sldId id="4195"/>
            <p14:sldId id="4196"/>
            <p14:sldId id="4198"/>
            <p14:sldId id="4216"/>
            <p14:sldId id="4197"/>
            <p14:sldId id="4199"/>
            <p14:sldId id="4200"/>
            <p14:sldId id="4206"/>
            <p14:sldId id="4201"/>
            <p14:sldId id="4202"/>
            <p14:sldId id="4203"/>
            <p14:sldId id="4204"/>
            <p14:sldId id="4205"/>
            <p14:sldId id="4207"/>
            <p14:sldId id="4208"/>
            <p14:sldId id="4209"/>
            <p14:sldId id="4210"/>
            <p14:sldId id="4211"/>
            <p14:sldId id="4212"/>
            <p14:sldId id="4213"/>
            <p14:sldId id="4214"/>
            <p14:sldId id="4215"/>
            <p14:sldId id="3935"/>
            <p14:sldId id="3920"/>
            <p14:sldId id="4144"/>
          </p14:sldIdLst>
        </p14:section>
      </p14:sectionLst>
    </p:ext>
    <p:ext uri="{EFAFB233-063F-42B5-8137-9DF3F51BA10A}">
      <p15:sldGuideLst xmlns:p15="http://schemas.microsoft.com/office/powerpoint/2012/main">
        <p15:guide id="4" orient="horz" pos="960" userDrawn="1">
          <p15:clr>
            <a:srgbClr val="A4A3A4"/>
          </p15:clr>
        </p15:guide>
        <p15:guide id="5" orient="horz" pos="4176" userDrawn="1">
          <p15:clr>
            <a:srgbClr val="A4A3A4"/>
          </p15:clr>
        </p15:guide>
        <p15:guide id="7" pos="6840" userDrawn="1">
          <p15:clr>
            <a:srgbClr val="A4A3A4"/>
          </p15:clr>
        </p15:guide>
        <p15:guide id="8" pos="2640" userDrawn="1">
          <p15:clr>
            <a:srgbClr val="A4A3A4"/>
          </p15:clr>
        </p15:guide>
        <p15:guide id="9" pos="1728" userDrawn="1">
          <p15:clr>
            <a:srgbClr val="A4A3A4"/>
          </p15:clr>
        </p15:guide>
      </p15:sldGuideLst>
    </p:ext>
    <p:ext uri="{2D200454-40CA-4A62-9FC3-DE9A4176ACB9}">
      <p15:notesGuideLst xmlns:p15="http://schemas.microsoft.com/office/powerpoint/2012/main">
        <p15:guide id="1" orient="horz" pos="2088" userDrawn="1">
          <p15:clr>
            <a:srgbClr val="A4A3A4"/>
          </p15:clr>
        </p15:guide>
        <p15:guide id="2" pos="28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385BD-5BEF-4E27-3256-1AEE4F7ABCCB}" name="Tracey Nicholson" initials="TN" userId="S::tracey.nicholson@pmglearning.com::2d9ee02c-1be0-4a68-b5f3-2777bd5801a4" providerId="AD"/>
  <p188:author id="{74622FBE-4603-4866-6169-2847C923199F}" name="Renee Tatalovich" initials="RT" userId="S::renee.tatalovich@pmglearning.com::c3a12dda-3e17-465b-a466-f28d262ac98c" providerId="AD"/>
  <p188:author id="{824317F4-895B-3225-D432-DAFBC465FF5E}" name="Kathleen Hamm" initials="KH" userId="S::kathleen.hamm@pmglearning.com::36549483-0846-4a99-81ba-93636940a9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E07800"/>
    <a:srgbClr val="50A21E"/>
    <a:srgbClr val="D13C80"/>
    <a:srgbClr val="143E86"/>
    <a:srgbClr val="FFFFFF"/>
    <a:srgbClr val="E0E0E0"/>
    <a:srgbClr val="93CF52"/>
    <a:srgbClr val="F9C002"/>
    <a:srgbClr val="52A2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1D3AF0-D517-4921-9032-A031A49364DC}" v="1" dt="2025-06-24T19:39:04.843"/>
    <p1510:client id="{81E2C942-A9EA-9747-30E5-ECDDA0F71425}" v="1" dt="2025-06-24T20:05:23.7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680" autoAdjust="0"/>
  </p:normalViewPr>
  <p:slideViewPr>
    <p:cSldViewPr snapToGrid="0">
      <p:cViewPr varScale="1">
        <p:scale>
          <a:sx n="101" d="100"/>
          <a:sy n="101" d="100"/>
        </p:scale>
        <p:origin x="192" y="198"/>
      </p:cViewPr>
      <p:guideLst>
        <p:guide orient="horz" pos="960"/>
        <p:guide orient="horz" pos="4176"/>
        <p:guide pos="6840"/>
        <p:guide pos="2640"/>
        <p:guide pos="1728"/>
      </p:guideLst>
    </p:cSldViewPr>
  </p:slideViewPr>
  <p:notesTextViewPr>
    <p:cViewPr>
      <p:scale>
        <a:sx n="1" d="1"/>
        <a:sy n="1" d="1"/>
      </p:scale>
      <p:origin x="0" y="0"/>
    </p:cViewPr>
  </p:notesTextViewPr>
  <p:notesViewPr>
    <p:cSldViewPr snapToGrid="0">
      <p:cViewPr varScale="1">
        <p:scale>
          <a:sx n="80" d="100"/>
          <a:sy n="80" d="100"/>
        </p:scale>
        <p:origin x="3000" y="90"/>
      </p:cViewPr>
      <p:guideLst>
        <p:guide orient="horz" pos="2088"/>
        <p:guide pos="2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Tatalovich" userId="c3a12dda-3e17-465b-a466-f28d262ac98c" providerId="ADAL" clId="{7C690F69-ED3F-4AD0-BEF5-FAB91B327594}"/>
    <pc:docChg chg="undo custSel modSld">
      <pc:chgData name="Renee Tatalovich" userId="c3a12dda-3e17-465b-a466-f28d262ac98c" providerId="ADAL" clId="{7C690F69-ED3F-4AD0-BEF5-FAB91B327594}" dt="2025-03-28T20:08:07.340" v="459"/>
      <pc:docMkLst>
        <pc:docMk/>
      </pc:docMkLst>
      <pc:sldChg chg="modNotes">
        <pc:chgData name="Renee Tatalovich" userId="c3a12dda-3e17-465b-a466-f28d262ac98c" providerId="ADAL" clId="{7C690F69-ED3F-4AD0-BEF5-FAB91B327594}" dt="2025-03-28T15:55:46.803" v="84" actId="1036"/>
        <pc:sldMkLst>
          <pc:docMk/>
          <pc:sldMk cId="3815913039" sldId="4072"/>
        </pc:sldMkLst>
      </pc:sldChg>
      <pc:sldChg chg="modSp mod modNotes">
        <pc:chgData name="Renee Tatalovich" userId="c3a12dda-3e17-465b-a466-f28d262ac98c" providerId="ADAL" clId="{7C690F69-ED3F-4AD0-BEF5-FAB91B327594}" dt="2025-03-28T19:27:34.370" v="373" actId="1076"/>
        <pc:sldMkLst>
          <pc:docMk/>
          <pc:sldMk cId="3634866688" sldId="4146"/>
        </pc:sldMkLst>
      </pc:sldChg>
      <pc:sldChg chg="modNotes">
        <pc:chgData name="Renee Tatalovich" userId="c3a12dda-3e17-465b-a466-f28d262ac98c" providerId="ADAL" clId="{7C690F69-ED3F-4AD0-BEF5-FAB91B327594}" dt="2025-03-28T15:53:10.493" v="72" actId="20577"/>
        <pc:sldMkLst>
          <pc:docMk/>
          <pc:sldMk cId="1003855918" sldId="4194"/>
        </pc:sldMkLst>
      </pc:sldChg>
      <pc:sldChg chg="modSp mod modNotes">
        <pc:chgData name="Renee Tatalovich" userId="c3a12dda-3e17-465b-a466-f28d262ac98c" providerId="ADAL" clId="{7C690F69-ED3F-4AD0-BEF5-FAB91B327594}" dt="2025-03-28T19:27:27.622" v="372" actId="1076"/>
        <pc:sldMkLst>
          <pc:docMk/>
          <pc:sldMk cId="3431249823" sldId="4195"/>
        </pc:sldMkLst>
        <pc:spChg chg="mod">
          <ac:chgData name="Renee Tatalovich" userId="c3a12dda-3e17-465b-a466-f28d262ac98c" providerId="ADAL" clId="{7C690F69-ED3F-4AD0-BEF5-FAB91B327594}" dt="2025-03-28T15:45:40.813" v="0" actId="20577"/>
          <ac:spMkLst>
            <pc:docMk/>
            <pc:sldMk cId="3431249823" sldId="4195"/>
            <ac:spMk id="2" creationId="{A928E2EC-A95A-D629-AD03-9F109A96532E}"/>
          </ac:spMkLst>
        </pc:spChg>
      </pc:sldChg>
      <pc:sldChg chg="modNotes">
        <pc:chgData name="Renee Tatalovich" userId="c3a12dda-3e17-465b-a466-f28d262ac98c" providerId="ADAL" clId="{7C690F69-ED3F-4AD0-BEF5-FAB91B327594}" dt="2025-03-28T15:59:36.903" v="169" actId="313"/>
        <pc:sldMkLst>
          <pc:docMk/>
          <pc:sldMk cId="563548165" sldId="4196"/>
        </pc:sldMkLst>
      </pc:sldChg>
      <pc:sldChg chg="modSp mod modNotes">
        <pc:chgData name="Renee Tatalovich" userId="c3a12dda-3e17-465b-a466-f28d262ac98c" providerId="ADAL" clId="{7C690F69-ED3F-4AD0-BEF5-FAB91B327594}" dt="2025-03-28T16:42:51.405" v="364" actId="2"/>
        <pc:sldMkLst>
          <pc:docMk/>
          <pc:sldMk cId="65292649" sldId="4197"/>
        </pc:sldMkLst>
      </pc:sldChg>
      <pc:sldChg chg="modSp mod modNotes modNotesTx">
        <pc:chgData name="Renee Tatalovich" userId="c3a12dda-3e17-465b-a466-f28d262ac98c" providerId="ADAL" clId="{7C690F69-ED3F-4AD0-BEF5-FAB91B327594}" dt="2025-03-28T19:25:03.559" v="370" actId="20577"/>
        <pc:sldMkLst>
          <pc:docMk/>
          <pc:sldMk cId="2881530215" sldId="4198"/>
        </pc:sldMkLst>
        <pc:spChg chg="mod">
          <ac:chgData name="Renee Tatalovich" userId="c3a12dda-3e17-465b-a466-f28d262ac98c" providerId="ADAL" clId="{7C690F69-ED3F-4AD0-BEF5-FAB91B327594}" dt="2025-03-28T16:16:18.979" v="186" actId="20577"/>
          <ac:spMkLst>
            <pc:docMk/>
            <pc:sldMk cId="2881530215" sldId="4198"/>
            <ac:spMk id="4" creationId="{0139CB8D-D884-4E47-13E7-9137CDF521BE}"/>
          </ac:spMkLst>
        </pc:spChg>
      </pc:sldChg>
      <pc:sldChg chg="modSp mod modNotes">
        <pc:chgData name="Renee Tatalovich" userId="c3a12dda-3e17-465b-a466-f28d262ac98c" providerId="ADAL" clId="{7C690F69-ED3F-4AD0-BEF5-FAB91B327594}" dt="2025-03-28T19:27:16.101" v="371" actId="1076"/>
        <pc:sldMkLst>
          <pc:docMk/>
          <pc:sldMk cId="1681125387" sldId="4199"/>
        </pc:sldMkLst>
        <pc:spChg chg="mod">
          <ac:chgData name="Renee Tatalovich" userId="c3a12dda-3e17-465b-a466-f28d262ac98c" providerId="ADAL" clId="{7C690F69-ED3F-4AD0-BEF5-FAB91B327594}" dt="2025-03-28T15:46:26.142" v="1" actId="20577"/>
          <ac:spMkLst>
            <pc:docMk/>
            <pc:sldMk cId="1681125387" sldId="4199"/>
            <ac:spMk id="4" creationId="{F709C1B1-F74C-E77A-08A2-860FF4EF021A}"/>
          </ac:spMkLst>
        </pc:spChg>
      </pc:sldChg>
      <pc:sldChg chg="modSp mod modAnim modNotes">
        <pc:chgData name="Renee Tatalovich" userId="c3a12dda-3e17-465b-a466-f28d262ac98c" providerId="ADAL" clId="{7C690F69-ED3F-4AD0-BEF5-FAB91B327594}" dt="2025-03-28T19:41:52.545" v="417" actId="1036"/>
        <pc:sldMkLst>
          <pc:docMk/>
          <pc:sldMk cId="2712718373" sldId="4200"/>
        </pc:sldMkLst>
        <pc:spChg chg="mod">
          <ac:chgData name="Renee Tatalovich" userId="c3a12dda-3e17-465b-a466-f28d262ac98c" providerId="ADAL" clId="{7C690F69-ED3F-4AD0-BEF5-FAB91B327594}" dt="2025-03-28T15:46:47.757" v="2" actId="20577"/>
          <ac:spMkLst>
            <pc:docMk/>
            <pc:sldMk cId="2712718373" sldId="4200"/>
            <ac:spMk id="4" creationId="{B53EE46F-DEF4-14E6-D632-5D9023776E71}"/>
          </ac:spMkLst>
        </pc:spChg>
      </pc:sldChg>
      <pc:sldChg chg="modAnim modNotes modNotesTx">
        <pc:chgData name="Renee Tatalovich" userId="c3a12dda-3e17-465b-a466-f28d262ac98c" providerId="ADAL" clId="{7C690F69-ED3F-4AD0-BEF5-FAB91B327594}" dt="2025-03-28T19:44:22.138" v="420"/>
        <pc:sldMkLst>
          <pc:docMk/>
          <pc:sldMk cId="1187793871" sldId="4201"/>
        </pc:sldMkLst>
      </pc:sldChg>
      <pc:sldChg chg="addSp modSp mod modAnim modNotes modNotesTx">
        <pc:chgData name="Renee Tatalovich" userId="c3a12dda-3e17-465b-a466-f28d262ac98c" providerId="ADAL" clId="{7C690F69-ED3F-4AD0-BEF5-FAB91B327594}" dt="2025-03-28T20:08:07.340" v="459"/>
        <pc:sldMkLst>
          <pc:docMk/>
          <pc:sldMk cId="2243207439" sldId="4202"/>
        </pc:sldMkLst>
        <pc:graphicFrameChg chg="mod">
          <ac:chgData name="Renee Tatalovich" userId="c3a12dda-3e17-465b-a466-f28d262ac98c" providerId="ADAL" clId="{7C690F69-ED3F-4AD0-BEF5-FAB91B327594}" dt="2025-03-28T19:47:24.415" v="435" actId="1076"/>
          <ac:graphicFrameMkLst>
            <pc:docMk/>
            <pc:sldMk cId="2243207439" sldId="4202"/>
            <ac:graphicFrameMk id="2" creationId="{11BF6A89-CA5E-51D7-16E6-1736166234A3}"/>
          </ac:graphicFrameMkLst>
        </pc:graphicFrameChg>
      </pc:sldChg>
      <pc:sldChg chg="modSp mod modNotes">
        <pc:chgData name="Renee Tatalovich" userId="c3a12dda-3e17-465b-a466-f28d262ac98c" providerId="ADAL" clId="{7C690F69-ED3F-4AD0-BEF5-FAB91B327594}" dt="2025-03-28T16:43:00.980" v="366" actId="2"/>
        <pc:sldMkLst>
          <pc:docMk/>
          <pc:sldMk cId="1397719244" sldId="4203"/>
        </pc:sldMkLst>
        <pc:graphicFrameChg chg="modGraphic">
          <ac:chgData name="Renee Tatalovich" userId="c3a12dda-3e17-465b-a466-f28d262ac98c" providerId="ADAL" clId="{7C690F69-ED3F-4AD0-BEF5-FAB91B327594}" dt="2025-03-28T16:43:00.980" v="366" actId="2"/>
          <ac:graphicFrameMkLst>
            <pc:docMk/>
            <pc:sldMk cId="1397719244" sldId="4203"/>
            <ac:graphicFrameMk id="14" creationId="{5F053749-5AA5-552F-BA95-BA1770150CDD}"/>
          </ac:graphicFrameMkLst>
        </pc:graphicFrameChg>
      </pc:sldChg>
      <pc:sldChg chg="modSp mod modNotes">
        <pc:chgData name="Renee Tatalovich" userId="c3a12dda-3e17-465b-a466-f28d262ac98c" providerId="ADAL" clId="{7C690F69-ED3F-4AD0-BEF5-FAB91B327594}" dt="2025-03-28T16:29:50.839" v="319" actId="20577"/>
        <pc:sldMkLst>
          <pc:docMk/>
          <pc:sldMk cId="2008087073" sldId="4204"/>
        </pc:sldMkLst>
        <pc:spChg chg="mod">
          <ac:chgData name="Renee Tatalovich" userId="c3a12dda-3e17-465b-a466-f28d262ac98c" providerId="ADAL" clId="{7C690F69-ED3F-4AD0-BEF5-FAB91B327594}" dt="2025-03-28T15:47:46.931" v="34" actId="1038"/>
          <ac:spMkLst>
            <pc:docMk/>
            <pc:sldMk cId="2008087073" sldId="4204"/>
            <ac:spMk id="15" creationId="{B95E3F85-CE3F-60C7-70AE-CEB2B0C4E5D3}"/>
          </ac:spMkLst>
        </pc:spChg>
      </pc:sldChg>
      <pc:sldChg chg="modNotes">
        <pc:chgData name="Renee Tatalovich" userId="c3a12dda-3e17-465b-a466-f28d262ac98c" providerId="ADAL" clId="{7C690F69-ED3F-4AD0-BEF5-FAB91B327594}" dt="2025-03-28T16:30:52.903" v="334" actId="20577"/>
        <pc:sldMkLst>
          <pc:docMk/>
          <pc:sldMk cId="2974338862" sldId="4205"/>
        </pc:sldMkLst>
      </pc:sldChg>
      <pc:sldChg chg="modSp mod">
        <pc:chgData name="Renee Tatalovich" userId="c3a12dda-3e17-465b-a466-f28d262ac98c" providerId="ADAL" clId="{7C690F69-ED3F-4AD0-BEF5-FAB91B327594}" dt="2025-03-28T15:48:52.382" v="58" actId="14100"/>
        <pc:sldMkLst>
          <pc:docMk/>
          <pc:sldMk cId="2528484887" sldId="4206"/>
        </pc:sldMkLst>
        <pc:spChg chg="mod">
          <ac:chgData name="Renee Tatalovich" userId="c3a12dda-3e17-465b-a466-f28d262ac98c" providerId="ADAL" clId="{7C690F69-ED3F-4AD0-BEF5-FAB91B327594}" dt="2025-03-28T15:48:52.382" v="58" actId="14100"/>
          <ac:spMkLst>
            <pc:docMk/>
            <pc:sldMk cId="2528484887" sldId="4206"/>
            <ac:spMk id="2" creationId="{9DE3B801-362F-10B3-81DD-D526545B17B5}"/>
          </ac:spMkLst>
        </pc:spChg>
      </pc:sldChg>
      <pc:sldChg chg="modNotes">
        <pc:chgData name="Renee Tatalovich" userId="c3a12dda-3e17-465b-a466-f28d262ac98c" providerId="ADAL" clId="{7C690F69-ED3F-4AD0-BEF5-FAB91B327594}" dt="2025-03-28T16:31:50.468" v="344" actId="2711"/>
        <pc:sldMkLst>
          <pc:docMk/>
          <pc:sldMk cId="2182439509" sldId="4207"/>
        </pc:sldMkLst>
      </pc:sldChg>
      <pc:sldChg chg="modNotes">
        <pc:chgData name="Renee Tatalovich" userId="c3a12dda-3e17-465b-a466-f28d262ac98c" providerId="ADAL" clId="{7C690F69-ED3F-4AD0-BEF5-FAB91B327594}" dt="2025-03-28T16:32:03.143" v="345" actId="1076"/>
        <pc:sldMkLst>
          <pc:docMk/>
          <pc:sldMk cId="2555796797" sldId="4208"/>
        </pc:sldMkLst>
      </pc:sldChg>
      <pc:sldChg chg="modSp mod modNotes">
        <pc:chgData name="Renee Tatalovich" userId="c3a12dda-3e17-465b-a466-f28d262ac98c" providerId="ADAL" clId="{7C690F69-ED3F-4AD0-BEF5-FAB91B327594}" dt="2025-03-28T16:33:25.257" v="352" actId="20577"/>
        <pc:sldMkLst>
          <pc:docMk/>
          <pc:sldMk cId="3441144830" sldId="4209"/>
        </pc:sldMkLst>
        <pc:spChg chg="mod">
          <ac:chgData name="Renee Tatalovich" userId="c3a12dda-3e17-465b-a466-f28d262ac98c" providerId="ADAL" clId="{7C690F69-ED3F-4AD0-BEF5-FAB91B327594}" dt="2025-03-28T15:49:09.635" v="59" actId="20577"/>
          <ac:spMkLst>
            <pc:docMk/>
            <pc:sldMk cId="3441144830" sldId="4209"/>
            <ac:spMk id="2" creationId="{5754BF7C-E89F-143B-2859-1CD3A62A98AF}"/>
          </ac:spMkLst>
        </pc:spChg>
      </pc:sldChg>
      <pc:sldChg chg="modNotes">
        <pc:chgData name="Renee Tatalovich" userId="c3a12dda-3e17-465b-a466-f28d262ac98c" providerId="ADAL" clId="{7C690F69-ED3F-4AD0-BEF5-FAB91B327594}" dt="2025-03-28T16:34:33.023" v="358" actId="108"/>
        <pc:sldMkLst>
          <pc:docMk/>
          <pc:sldMk cId="329142250" sldId="4210"/>
        </pc:sldMkLst>
      </pc:sldChg>
      <pc:sldChg chg="modSp mod modNotes">
        <pc:chgData name="Renee Tatalovich" userId="c3a12dda-3e17-465b-a466-f28d262ac98c" providerId="ADAL" clId="{7C690F69-ED3F-4AD0-BEF5-FAB91B327594}" dt="2025-03-28T16:43:14.948" v="368" actId="313"/>
        <pc:sldMkLst>
          <pc:docMk/>
          <pc:sldMk cId="336821101" sldId="4211"/>
        </pc:sldMkLst>
      </pc:sldChg>
      <pc:sldChg chg="modNotes">
        <pc:chgData name="Renee Tatalovich" userId="c3a12dda-3e17-465b-a466-f28d262ac98c" providerId="ADAL" clId="{7C690F69-ED3F-4AD0-BEF5-FAB91B327594}" dt="2025-03-28T16:35:30.478" v="360" actId="1076"/>
        <pc:sldMkLst>
          <pc:docMk/>
          <pc:sldMk cId="2522773916" sldId="4212"/>
        </pc:sldMkLst>
      </pc:sldChg>
      <pc:sldChg chg="modNotes">
        <pc:chgData name="Renee Tatalovich" userId="c3a12dda-3e17-465b-a466-f28d262ac98c" providerId="ADAL" clId="{7C690F69-ED3F-4AD0-BEF5-FAB91B327594}" dt="2025-03-28T16:35:44.563" v="361" actId="1076"/>
        <pc:sldMkLst>
          <pc:docMk/>
          <pc:sldMk cId="3745854495" sldId="4213"/>
        </pc:sldMkLst>
      </pc:sldChg>
      <pc:sldChg chg="modNotes">
        <pc:chgData name="Renee Tatalovich" userId="c3a12dda-3e17-465b-a466-f28d262ac98c" providerId="ADAL" clId="{7C690F69-ED3F-4AD0-BEF5-FAB91B327594}" dt="2025-03-28T16:35:58.002" v="362" actId="1076"/>
        <pc:sldMkLst>
          <pc:docMk/>
          <pc:sldMk cId="969449650" sldId="4214"/>
        </pc:sldMkLst>
      </pc:sldChg>
      <pc:sldChg chg="modSp mod">
        <pc:chgData name="Renee Tatalovich" userId="c3a12dda-3e17-465b-a466-f28d262ac98c" providerId="ADAL" clId="{7C690F69-ED3F-4AD0-BEF5-FAB91B327594}" dt="2025-03-28T15:50:40.872" v="68"/>
        <pc:sldMkLst>
          <pc:docMk/>
          <pc:sldMk cId="2361769033" sldId="4215"/>
        </pc:sldMkLst>
        <pc:spChg chg="mod">
          <ac:chgData name="Renee Tatalovich" userId="c3a12dda-3e17-465b-a466-f28d262ac98c" providerId="ADAL" clId="{7C690F69-ED3F-4AD0-BEF5-FAB91B327594}" dt="2025-03-28T15:50:40.872" v="68"/>
          <ac:spMkLst>
            <pc:docMk/>
            <pc:sldMk cId="2361769033" sldId="4215"/>
            <ac:spMk id="2" creationId="{CE849545-1178-1DB5-B2D6-DCEC76B050B3}"/>
          </ac:spMkLst>
        </pc:spChg>
        <pc:spChg chg="mod">
          <ac:chgData name="Renee Tatalovich" userId="c3a12dda-3e17-465b-a466-f28d262ac98c" providerId="ADAL" clId="{7C690F69-ED3F-4AD0-BEF5-FAB91B327594}" dt="2025-03-28T15:50:26.935" v="65"/>
          <ac:spMkLst>
            <pc:docMk/>
            <pc:sldMk cId="2361769033" sldId="4215"/>
            <ac:spMk id="3" creationId="{85EC3470-B8E7-79C3-5119-B5600283AE11}"/>
          </ac:spMkLst>
        </pc:spChg>
      </pc:sldChg>
    </pc:docChg>
  </pc:docChgLst>
  <pc:docChgLst>
    <pc:chgData name="Renee Tatalovich" userId="c3a12dda-3e17-465b-a466-f28d262ac98c" providerId="ADAL" clId="{982DCA40-CD74-4B67-9BC6-395956FEDB20}"/>
    <pc:docChg chg="undo custSel delSld modSld modMainMaster modSection modNotesMaster modHandout">
      <pc:chgData name="Renee Tatalovich" userId="c3a12dda-3e17-465b-a466-f28d262ac98c" providerId="ADAL" clId="{982DCA40-CD74-4B67-9BC6-395956FEDB20}" dt="2025-01-27T16:10:47.318" v="496" actId="20577"/>
      <pc:docMkLst>
        <pc:docMk/>
      </pc:docMkLst>
      <pc:sldChg chg="modSp mod modNotes modNotesTx">
        <pc:chgData name="Renee Tatalovich" userId="c3a12dda-3e17-465b-a466-f28d262ac98c" providerId="ADAL" clId="{982DCA40-CD74-4B67-9BC6-395956FEDB20}" dt="2025-01-27T16:09:21.078" v="483" actId="20577"/>
        <pc:sldMkLst>
          <pc:docMk/>
          <pc:sldMk cId="3345886950" sldId="3920"/>
        </pc:sldMkLst>
      </pc:sldChg>
      <pc:sldChg chg="modNotes">
        <pc:chgData name="Renee Tatalovich" userId="c3a12dda-3e17-465b-a466-f28d262ac98c" providerId="ADAL" clId="{982DCA40-CD74-4B67-9BC6-395956FEDB20}" dt="2025-01-24T20:33:20.950" v="1"/>
        <pc:sldMkLst>
          <pc:docMk/>
          <pc:sldMk cId="314548212" sldId="4059"/>
        </pc:sldMkLst>
      </pc:sldChg>
      <pc:sldChg chg="modAnim modNotes modNotesTx">
        <pc:chgData name="Renee Tatalovich" userId="c3a12dda-3e17-465b-a466-f28d262ac98c" providerId="ADAL" clId="{982DCA40-CD74-4B67-9BC6-395956FEDB20}" dt="2025-01-27T16:06:43.579" v="473" actId="948"/>
        <pc:sldMkLst>
          <pc:docMk/>
          <pc:sldMk cId="3815913039" sldId="4072"/>
        </pc:sldMkLst>
      </pc:sldChg>
      <pc:sldChg chg="modSp mod modNotes">
        <pc:chgData name="Renee Tatalovich" userId="c3a12dda-3e17-465b-a466-f28d262ac98c" providerId="ADAL" clId="{982DCA40-CD74-4B67-9BC6-395956FEDB20}" dt="2025-01-27T16:06:17.971" v="449" actId="1076"/>
        <pc:sldMkLst>
          <pc:docMk/>
          <pc:sldMk cId="3014932788" sldId="4124"/>
        </pc:sldMkLst>
      </pc:sldChg>
      <pc:sldChg chg="modSp mod modNotes">
        <pc:chgData name="Renee Tatalovich" userId="c3a12dda-3e17-465b-a466-f28d262ac98c" providerId="ADAL" clId="{982DCA40-CD74-4B67-9BC6-395956FEDB20}" dt="2025-01-27T15:43:30.285" v="218" actId="1076"/>
        <pc:sldMkLst>
          <pc:docMk/>
          <pc:sldMk cId="1908830975" sldId="4142"/>
        </pc:sldMkLst>
      </pc:sldChg>
      <pc:sldChg chg="modAnim">
        <pc:chgData name="Renee Tatalovich" userId="c3a12dda-3e17-465b-a466-f28d262ac98c" providerId="ADAL" clId="{982DCA40-CD74-4B67-9BC6-395956FEDB20}" dt="2025-01-27T14:49:42.423" v="177"/>
        <pc:sldMkLst>
          <pc:docMk/>
          <pc:sldMk cId="2199298870" sldId="4143"/>
        </pc:sldMkLst>
      </pc:sldChg>
      <pc:sldChg chg="modSp mod modNotes">
        <pc:chgData name="Renee Tatalovich" userId="c3a12dda-3e17-465b-a466-f28d262ac98c" providerId="ADAL" clId="{982DCA40-CD74-4B67-9BC6-395956FEDB20}" dt="2025-01-27T16:06:09.951" v="448" actId="1076"/>
        <pc:sldMkLst>
          <pc:docMk/>
          <pc:sldMk cId="1971615892" sldId="4144"/>
        </pc:sldMkLst>
      </pc:sldChg>
      <pc:sldChg chg="addSp delSp modSp mod addAnim delAnim modAnim modNotes">
        <pc:chgData name="Renee Tatalovich" userId="c3a12dda-3e17-465b-a466-f28d262ac98c" providerId="ADAL" clId="{982DCA40-CD74-4B67-9BC6-395956FEDB20}" dt="2025-01-27T16:05:57.487" v="447" actId="1076"/>
        <pc:sldMkLst>
          <pc:docMk/>
          <pc:sldMk cId="4237979316" sldId="4145"/>
        </pc:sldMkLst>
      </pc:sldChg>
      <pc:sldChg chg="modNotes modNotesTx">
        <pc:chgData name="Renee Tatalovich" userId="c3a12dda-3e17-465b-a466-f28d262ac98c" providerId="ADAL" clId="{982DCA40-CD74-4B67-9BC6-395956FEDB20}" dt="2025-01-27T16:09:29.649" v="485" actId="20577"/>
        <pc:sldMkLst>
          <pc:docMk/>
          <pc:sldMk cId="3634866688" sldId="4146"/>
        </pc:sldMkLst>
      </pc:sldChg>
      <pc:sldChg chg="modNotes">
        <pc:chgData name="Renee Tatalovich" userId="c3a12dda-3e17-465b-a466-f28d262ac98c" providerId="ADAL" clId="{982DCA40-CD74-4B67-9BC6-395956FEDB20}" dt="2025-01-27T16:05:33.536" v="445" actId="948"/>
        <pc:sldMkLst>
          <pc:docMk/>
          <pc:sldMk cId="3338384018" sldId="4147"/>
        </pc:sldMkLst>
      </pc:sldChg>
      <pc:sldChg chg="modSp mod">
        <pc:chgData name="Renee Tatalovich" userId="c3a12dda-3e17-465b-a466-f28d262ac98c" providerId="ADAL" clId="{982DCA40-CD74-4B67-9BC6-395956FEDB20}" dt="2025-01-26T18:46:35.515" v="47" actId="20577"/>
        <pc:sldMkLst>
          <pc:docMk/>
          <pc:sldMk cId="3101096796" sldId="4148"/>
        </pc:sldMkLst>
      </pc:sldChg>
      <pc:sldChg chg="modNotes">
        <pc:chgData name="Renee Tatalovich" userId="c3a12dda-3e17-465b-a466-f28d262ac98c" providerId="ADAL" clId="{982DCA40-CD74-4B67-9BC6-395956FEDB20}" dt="2025-01-27T16:05:07.189" v="443" actId="1076"/>
        <pc:sldMkLst>
          <pc:docMk/>
          <pc:sldMk cId="3173851430" sldId="4149"/>
        </pc:sldMkLst>
      </pc:sldChg>
      <pc:sldChg chg="modNotes">
        <pc:chgData name="Renee Tatalovich" userId="c3a12dda-3e17-465b-a466-f28d262ac98c" providerId="ADAL" clId="{982DCA40-CD74-4B67-9BC6-395956FEDB20}" dt="2025-01-27T16:05:00.837" v="442" actId="1076"/>
        <pc:sldMkLst>
          <pc:docMk/>
          <pc:sldMk cId="103139828" sldId="4150"/>
        </pc:sldMkLst>
      </pc:sldChg>
      <pc:sldChg chg="modNotes">
        <pc:chgData name="Renee Tatalovich" userId="c3a12dda-3e17-465b-a466-f28d262ac98c" providerId="ADAL" clId="{982DCA40-CD74-4B67-9BC6-395956FEDB20}" dt="2025-01-27T16:04:43.286" v="441" actId="1076"/>
        <pc:sldMkLst>
          <pc:docMk/>
          <pc:sldMk cId="1107437628" sldId="4151"/>
        </pc:sldMkLst>
      </pc:sldChg>
      <pc:sldChg chg="modNotes">
        <pc:chgData name="Renee Tatalovich" userId="c3a12dda-3e17-465b-a466-f28d262ac98c" providerId="ADAL" clId="{982DCA40-CD74-4B67-9BC6-395956FEDB20}" dt="2025-01-27T16:04:35.460" v="440" actId="1076"/>
        <pc:sldMkLst>
          <pc:docMk/>
          <pc:sldMk cId="1197305688" sldId="4152"/>
        </pc:sldMkLst>
      </pc:sldChg>
      <pc:sldChg chg="modNotes modNotesTx">
        <pc:chgData name="Renee Tatalovich" userId="c3a12dda-3e17-465b-a466-f28d262ac98c" providerId="ADAL" clId="{982DCA40-CD74-4B67-9BC6-395956FEDB20}" dt="2025-01-27T16:10:26.026" v="493" actId="20577"/>
        <pc:sldMkLst>
          <pc:docMk/>
          <pc:sldMk cId="1912154367" sldId="4153"/>
        </pc:sldMkLst>
      </pc:sldChg>
      <pc:sldChg chg="modNotes">
        <pc:chgData name="Renee Tatalovich" userId="c3a12dda-3e17-465b-a466-f28d262ac98c" providerId="ADAL" clId="{982DCA40-CD74-4B67-9BC6-395956FEDB20}" dt="2025-01-27T16:03:55.273" v="434" actId="1076"/>
        <pc:sldMkLst>
          <pc:docMk/>
          <pc:sldMk cId="2098735682" sldId="4154"/>
        </pc:sldMkLst>
      </pc:sldChg>
      <pc:sldChg chg="modSp mod modNotes modNotesTx">
        <pc:chgData name="Renee Tatalovich" userId="c3a12dda-3e17-465b-a466-f28d262ac98c" providerId="ADAL" clId="{982DCA40-CD74-4B67-9BC6-395956FEDB20}" dt="2025-01-27T16:09:45.752" v="487" actId="20577"/>
        <pc:sldMkLst>
          <pc:docMk/>
          <pc:sldMk cId="2277709738" sldId="4155"/>
        </pc:sldMkLst>
      </pc:sldChg>
      <pc:sldChg chg="modNotes">
        <pc:chgData name="Renee Tatalovich" userId="c3a12dda-3e17-465b-a466-f28d262ac98c" providerId="ADAL" clId="{982DCA40-CD74-4B67-9BC6-395956FEDB20}" dt="2025-01-27T16:03:34.250" v="432" actId="1076"/>
        <pc:sldMkLst>
          <pc:docMk/>
          <pc:sldMk cId="1818785914" sldId="4156"/>
        </pc:sldMkLst>
      </pc:sldChg>
      <pc:sldChg chg="modSp mod modNotes modNotesTx">
        <pc:chgData name="Renee Tatalovich" userId="c3a12dda-3e17-465b-a466-f28d262ac98c" providerId="ADAL" clId="{982DCA40-CD74-4B67-9BC6-395956FEDB20}" dt="2025-01-27T16:10:33.280" v="494" actId="20577"/>
        <pc:sldMkLst>
          <pc:docMk/>
          <pc:sldMk cId="3407541085" sldId="4158"/>
        </pc:sldMkLst>
      </pc:sldChg>
      <pc:sldChg chg="modNotes">
        <pc:chgData name="Renee Tatalovich" userId="c3a12dda-3e17-465b-a466-f28d262ac98c" providerId="ADAL" clId="{982DCA40-CD74-4B67-9BC6-395956FEDB20}" dt="2025-01-27T16:02:54.346" v="429" actId="1076"/>
        <pc:sldMkLst>
          <pc:docMk/>
          <pc:sldMk cId="1187143260" sldId="4159"/>
        </pc:sldMkLst>
      </pc:sldChg>
      <pc:sldChg chg="modNotes modNotesTx">
        <pc:chgData name="Renee Tatalovich" userId="c3a12dda-3e17-465b-a466-f28d262ac98c" providerId="ADAL" clId="{982DCA40-CD74-4B67-9BC6-395956FEDB20}" dt="2025-01-27T16:09:52.914" v="488" actId="6549"/>
        <pc:sldMkLst>
          <pc:docMk/>
          <pc:sldMk cId="3668396184" sldId="4160"/>
        </pc:sldMkLst>
      </pc:sldChg>
      <pc:sldChg chg="modNotes">
        <pc:chgData name="Renee Tatalovich" userId="c3a12dda-3e17-465b-a466-f28d262ac98c" providerId="ADAL" clId="{982DCA40-CD74-4B67-9BC6-395956FEDB20}" dt="2025-01-27T16:02:32.250" v="427" actId="113"/>
        <pc:sldMkLst>
          <pc:docMk/>
          <pc:sldMk cId="1184496223" sldId="4161"/>
        </pc:sldMkLst>
      </pc:sldChg>
      <pc:sldChg chg="modSp mod modNotes">
        <pc:chgData name="Renee Tatalovich" userId="c3a12dda-3e17-465b-a466-f28d262ac98c" providerId="ADAL" clId="{982DCA40-CD74-4B67-9BC6-395956FEDB20}" dt="2025-01-27T16:02:07.641" v="424" actId="179"/>
        <pc:sldMkLst>
          <pc:docMk/>
          <pc:sldMk cId="4016829711" sldId="4162"/>
        </pc:sldMkLst>
      </pc:sldChg>
      <pc:sldChg chg="modSp mod modNotes">
        <pc:chgData name="Renee Tatalovich" userId="c3a12dda-3e17-465b-a466-f28d262ac98c" providerId="ADAL" clId="{982DCA40-CD74-4B67-9BC6-395956FEDB20}" dt="2025-01-27T16:00:35.054" v="407" actId="1076"/>
        <pc:sldMkLst>
          <pc:docMk/>
          <pc:sldMk cId="3201330809" sldId="4163"/>
        </pc:sldMkLst>
      </pc:sldChg>
      <pc:sldChg chg="modNotes">
        <pc:chgData name="Renee Tatalovich" userId="c3a12dda-3e17-465b-a466-f28d262ac98c" providerId="ADAL" clId="{982DCA40-CD74-4B67-9BC6-395956FEDB20}" dt="2025-01-27T16:00:20.393" v="406" actId="1076"/>
        <pc:sldMkLst>
          <pc:docMk/>
          <pc:sldMk cId="830698403" sldId="4164"/>
        </pc:sldMkLst>
      </pc:sldChg>
      <pc:sldChg chg="modSp mod">
        <pc:chgData name="Renee Tatalovich" userId="c3a12dda-3e17-465b-a466-f28d262ac98c" providerId="ADAL" clId="{982DCA40-CD74-4B67-9BC6-395956FEDB20}" dt="2025-01-27T16:07:22.869" v="476" actId="20577"/>
        <pc:sldMkLst>
          <pc:docMk/>
          <pc:sldMk cId="3514969267" sldId="4165"/>
        </pc:sldMkLst>
      </pc:sldChg>
      <pc:sldChg chg="modNotes">
        <pc:chgData name="Renee Tatalovich" userId="c3a12dda-3e17-465b-a466-f28d262ac98c" providerId="ADAL" clId="{982DCA40-CD74-4B67-9BC6-395956FEDB20}" dt="2025-01-27T16:00:04.676" v="405" actId="1076"/>
        <pc:sldMkLst>
          <pc:docMk/>
          <pc:sldMk cId="908640937" sldId="4166"/>
        </pc:sldMkLst>
      </pc:sldChg>
      <pc:sldChg chg="modNotes">
        <pc:chgData name="Renee Tatalovich" userId="c3a12dda-3e17-465b-a466-f28d262ac98c" providerId="ADAL" clId="{982DCA40-CD74-4B67-9BC6-395956FEDB20}" dt="2025-01-27T15:59:50.837" v="404" actId="20577"/>
        <pc:sldMkLst>
          <pc:docMk/>
          <pc:sldMk cId="2961262452" sldId="4167"/>
        </pc:sldMkLst>
      </pc:sldChg>
      <pc:sldChg chg="modNotes">
        <pc:chgData name="Renee Tatalovich" userId="c3a12dda-3e17-465b-a466-f28d262ac98c" providerId="ADAL" clId="{982DCA40-CD74-4B67-9BC6-395956FEDB20}" dt="2025-01-27T15:59:20.215" v="401" actId="113"/>
        <pc:sldMkLst>
          <pc:docMk/>
          <pc:sldMk cId="2632610849" sldId="4168"/>
        </pc:sldMkLst>
      </pc:sldChg>
      <pc:sldChg chg="modNotes modNotesTx">
        <pc:chgData name="Renee Tatalovich" userId="c3a12dda-3e17-465b-a466-f28d262ac98c" providerId="ADAL" clId="{982DCA40-CD74-4B67-9BC6-395956FEDB20}" dt="2025-01-27T16:10:10.632" v="490" actId="20577"/>
        <pc:sldMkLst>
          <pc:docMk/>
          <pc:sldMk cId="4018340691" sldId="4169"/>
        </pc:sldMkLst>
      </pc:sldChg>
      <pc:sldChg chg="modNotes">
        <pc:chgData name="Renee Tatalovich" userId="c3a12dda-3e17-465b-a466-f28d262ac98c" providerId="ADAL" clId="{982DCA40-CD74-4B67-9BC6-395956FEDB20}" dt="2025-01-27T15:55:43.938" v="318" actId="20577"/>
        <pc:sldMkLst>
          <pc:docMk/>
          <pc:sldMk cId="2987020722" sldId="4170"/>
        </pc:sldMkLst>
      </pc:sldChg>
      <pc:sldChg chg="modNotes">
        <pc:chgData name="Renee Tatalovich" userId="c3a12dda-3e17-465b-a466-f28d262ac98c" providerId="ADAL" clId="{982DCA40-CD74-4B67-9BC6-395956FEDB20}" dt="2025-01-27T15:55:27.267" v="316" actId="1076"/>
        <pc:sldMkLst>
          <pc:docMk/>
          <pc:sldMk cId="812798200" sldId="4171"/>
        </pc:sldMkLst>
      </pc:sldChg>
      <pc:sldChg chg="modSp mod modNotesTx">
        <pc:chgData name="Renee Tatalovich" userId="c3a12dda-3e17-465b-a466-f28d262ac98c" providerId="ADAL" clId="{982DCA40-CD74-4B67-9BC6-395956FEDB20}" dt="2025-01-27T16:10:47.318" v="496" actId="20577"/>
        <pc:sldMkLst>
          <pc:docMk/>
          <pc:sldMk cId="3543293742" sldId="4172"/>
        </pc:sldMkLst>
      </pc:sldChg>
      <pc:sldChg chg="modNotes modNotesTx">
        <pc:chgData name="Renee Tatalovich" userId="c3a12dda-3e17-465b-a466-f28d262ac98c" providerId="ADAL" clId="{982DCA40-CD74-4B67-9BC6-395956FEDB20}" dt="2025-01-27T16:10:18.566" v="492" actId="20577"/>
        <pc:sldMkLst>
          <pc:docMk/>
          <pc:sldMk cId="3383281027" sldId="4173"/>
        </pc:sldMkLst>
      </pc:sldChg>
      <pc:sldChg chg="modNotes">
        <pc:chgData name="Renee Tatalovich" userId="c3a12dda-3e17-465b-a466-f28d262ac98c" providerId="ADAL" clId="{982DCA40-CD74-4B67-9BC6-395956FEDB20}" dt="2025-01-27T15:55:04.962" v="314" actId="1076"/>
        <pc:sldMkLst>
          <pc:docMk/>
          <pc:sldMk cId="1038688601" sldId="4174"/>
        </pc:sldMkLst>
      </pc:sldChg>
      <pc:sldChg chg="modNotes">
        <pc:chgData name="Renee Tatalovich" userId="c3a12dda-3e17-465b-a466-f28d262ac98c" providerId="ADAL" clId="{982DCA40-CD74-4B67-9BC6-395956FEDB20}" dt="2025-01-27T15:52:53.653" v="306" actId="1076"/>
        <pc:sldMkLst>
          <pc:docMk/>
          <pc:sldMk cId="4135574277" sldId="4175"/>
        </pc:sldMkLst>
      </pc:sldChg>
      <pc:sldChg chg="modSp mod modNotes">
        <pc:chgData name="Renee Tatalovich" userId="c3a12dda-3e17-465b-a466-f28d262ac98c" providerId="ADAL" clId="{982DCA40-CD74-4B67-9BC6-395956FEDB20}" dt="2025-01-27T15:52:45.644" v="305" actId="20577"/>
        <pc:sldMkLst>
          <pc:docMk/>
          <pc:sldMk cId="3073765366" sldId="4176"/>
        </pc:sldMkLst>
      </pc:sldChg>
      <pc:sldChg chg="modNotes">
        <pc:chgData name="Renee Tatalovich" userId="c3a12dda-3e17-465b-a466-f28d262ac98c" providerId="ADAL" clId="{982DCA40-CD74-4B67-9BC6-395956FEDB20}" dt="2025-01-27T15:51:46.876" v="299" actId="14100"/>
        <pc:sldMkLst>
          <pc:docMk/>
          <pc:sldMk cId="3928426991" sldId="4177"/>
        </pc:sldMkLst>
      </pc:sldChg>
      <pc:sldChg chg="modNotes">
        <pc:chgData name="Renee Tatalovich" userId="c3a12dda-3e17-465b-a466-f28d262ac98c" providerId="ADAL" clId="{982DCA40-CD74-4B67-9BC6-395956FEDB20}" dt="2025-01-27T15:48:11.242" v="283" actId="20577"/>
        <pc:sldMkLst>
          <pc:docMk/>
          <pc:sldMk cId="1204474915" sldId="4178"/>
        </pc:sldMkLst>
      </pc:sldChg>
      <pc:sldChg chg="modNotes">
        <pc:chgData name="Renee Tatalovich" userId="c3a12dda-3e17-465b-a466-f28d262ac98c" providerId="ADAL" clId="{982DCA40-CD74-4B67-9BC6-395956FEDB20}" dt="2025-01-27T15:47:46.204" v="280" actId="948"/>
        <pc:sldMkLst>
          <pc:docMk/>
          <pc:sldMk cId="2134052143" sldId="4179"/>
        </pc:sldMkLst>
      </pc:sldChg>
      <pc:sldChg chg="modNotes">
        <pc:chgData name="Renee Tatalovich" userId="c3a12dda-3e17-465b-a466-f28d262ac98c" providerId="ADAL" clId="{982DCA40-CD74-4B67-9BC6-395956FEDB20}" dt="2025-01-27T15:46:49.941" v="252" actId="1076"/>
        <pc:sldMkLst>
          <pc:docMk/>
          <pc:sldMk cId="1532176962" sldId="4180"/>
        </pc:sldMkLst>
      </pc:sldChg>
      <pc:sldChg chg="modSp mod modNotes">
        <pc:chgData name="Renee Tatalovich" userId="c3a12dda-3e17-465b-a466-f28d262ac98c" providerId="ADAL" clId="{982DCA40-CD74-4B67-9BC6-395956FEDB20}" dt="2025-01-27T15:46:42.770" v="251" actId="1076"/>
        <pc:sldMkLst>
          <pc:docMk/>
          <pc:sldMk cId="1037334484" sldId="4181"/>
        </pc:sldMkLst>
      </pc:sldChg>
      <pc:sldChg chg="modSp mod modNotes">
        <pc:chgData name="Renee Tatalovich" userId="c3a12dda-3e17-465b-a466-f28d262ac98c" providerId="ADAL" clId="{982DCA40-CD74-4B67-9BC6-395956FEDB20}" dt="2025-01-27T15:46:32.897" v="250" actId="1036"/>
        <pc:sldMkLst>
          <pc:docMk/>
          <pc:sldMk cId="3724636930" sldId="4182"/>
        </pc:sldMkLst>
      </pc:sldChg>
      <pc:sldChg chg="modNotes">
        <pc:chgData name="Renee Tatalovich" userId="c3a12dda-3e17-465b-a466-f28d262ac98c" providerId="ADAL" clId="{982DCA40-CD74-4B67-9BC6-395956FEDB20}" dt="2025-01-27T15:46:21.333" v="238" actId="1076"/>
        <pc:sldMkLst>
          <pc:docMk/>
          <pc:sldMk cId="638988210" sldId="4183"/>
        </pc:sldMkLst>
      </pc:sldChg>
      <pc:sldChg chg="modNotes">
        <pc:chgData name="Renee Tatalovich" userId="c3a12dda-3e17-465b-a466-f28d262ac98c" providerId="ADAL" clId="{982DCA40-CD74-4B67-9BC6-395956FEDB20}" dt="2025-01-27T15:46:04.592" v="237" actId="948"/>
        <pc:sldMkLst>
          <pc:docMk/>
          <pc:sldMk cId="965012237" sldId="4184"/>
        </pc:sldMkLst>
      </pc:sldChg>
      <pc:sldChg chg="modNotes">
        <pc:chgData name="Renee Tatalovich" userId="c3a12dda-3e17-465b-a466-f28d262ac98c" providerId="ADAL" clId="{982DCA40-CD74-4B67-9BC6-395956FEDB20}" dt="2025-01-27T15:45:47.951" v="235" actId="1076"/>
        <pc:sldMkLst>
          <pc:docMk/>
          <pc:sldMk cId="3339839606" sldId="4185"/>
        </pc:sldMkLst>
      </pc:sldChg>
      <pc:sldChg chg="modSp mod modNotes">
        <pc:chgData name="Renee Tatalovich" userId="c3a12dda-3e17-465b-a466-f28d262ac98c" providerId="ADAL" clId="{982DCA40-CD74-4B67-9BC6-395956FEDB20}" dt="2025-01-27T15:45:36.455" v="234" actId="1036"/>
        <pc:sldMkLst>
          <pc:docMk/>
          <pc:sldMk cId="2008045050" sldId="4186"/>
        </pc:sldMkLst>
      </pc:sldChg>
      <pc:sldChg chg="modSp mod modNotes">
        <pc:chgData name="Renee Tatalovich" userId="c3a12dda-3e17-465b-a466-f28d262ac98c" providerId="ADAL" clId="{982DCA40-CD74-4B67-9BC6-395956FEDB20}" dt="2025-01-27T15:45:22.386" v="225" actId="1076"/>
        <pc:sldMkLst>
          <pc:docMk/>
          <pc:sldMk cId="1009158133" sldId="4187"/>
        </pc:sldMkLst>
      </pc:sldChg>
      <pc:sldChg chg="modNotes">
        <pc:chgData name="Renee Tatalovich" userId="c3a12dda-3e17-465b-a466-f28d262ac98c" providerId="ADAL" clId="{982DCA40-CD74-4B67-9BC6-395956FEDB20}" dt="2025-01-27T15:44:34.041" v="222" actId="948"/>
        <pc:sldMkLst>
          <pc:docMk/>
          <pc:sldMk cId="1211518293" sldId="4188"/>
        </pc:sldMkLst>
      </pc:sldChg>
      <pc:sldChg chg="modNotes">
        <pc:chgData name="Renee Tatalovich" userId="c3a12dda-3e17-465b-a466-f28d262ac98c" providerId="ADAL" clId="{982DCA40-CD74-4B67-9BC6-395956FEDB20}" dt="2025-01-27T15:43:05.926" v="216" actId="1076"/>
        <pc:sldMkLst>
          <pc:docMk/>
          <pc:sldMk cId="4031668143" sldId="4189"/>
        </pc:sldMkLst>
      </pc:sldChg>
      <pc:sldChg chg="del mod modShow modNotes">
        <pc:chgData name="Renee Tatalovich" userId="c3a12dda-3e17-465b-a466-f28d262ac98c" providerId="ADAL" clId="{982DCA40-CD74-4B67-9BC6-395956FEDB20}" dt="2025-01-27T15:51:54.690" v="300" actId="47"/>
        <pc:sldMkLst>
          <pc:docMk/>
          <pc:sldMk cId="3593988991" sldId="4190"/>
        </pc:sldMkLst>
      </pc:sldChg>
      <pc:sldMasterChg chg="modSp modSldLayout">
        <pc:chgData name="Renee Tatalovich" userId="c3a12dda-3e17-465b-a466-f28d262ac98c" providerId="ADAL" clId="{982DCA40-CD74-4B67-9BC6-395956FEDB20}" dt="2025-01-24T20:33:20.950" v="1"/>
        <pc:sldMasterMkLst>
          <pc:docMk/>
          <pc:sldMasterMk cId="3777723911" sldId="2147483711"/>
        </pc:sldMasterMkLst>
        <pc:sldLayoutChg chg="modSp mod">
          <pc:chgData name="Renee Tatalovich" userId="c3a12dda-3e17-465b-a466-f28d262ac98c" providerId="ADAL" clId="{982DCA40-CD74-4B67-9BC6-395956FEDB20}" dt="2025-01-24T20:33:03.688" v="0" actId="20577"/>
          <pc:sldLayoutMkLst>
            <pc:docMk/>
            <pc:sldMasterMk cId="3777723911" sldId="2147483711"/>
            <pc:sldLayoutMk cId="2131820325" sldId="2147483712"/>
          </pc:sldLayoutMkLst>
        </pc:sldLayoutChg>
        <pc:sldLayoutChg chg="modSp">
          <pc:chgData name="Renee Tatalovich" userId="c3a12dda-3e17-465b-a466-f28d262ac98c" providerId="ADAL" clId="{982DCA40-CD74-4B67-9BC6-395956FEDB20}" dt="2025-01-24T20:33:20.950" v="1"/>
          <pc:sldLayoutMkLst>
            <pc:docMk/>
            <pc:sldMasterMk cId="3777723911" sldId="2147483711"/>
            <pc:sldLayoutMk cId="2311578046" sldId="2147483734"/>
          </pc:sldLayoutMkLst>
        </pc:sldLayoutChg>
        <pc:sldLayoutChg chg="modSp">
          <pc:chgData name="Renee Tatalovich" userId="c3a12dda-3e17-465b-a466-f28d262ac98c" providerId="ADAL" clId="{982DCA40-CD74-4B67-9BC6-395956FEDB20}" dt="2025-01-24T20:33:20.950" v="1"/>
          <pc:sldLayoutMkLst>
            <pc:docMk/>
            <pc:sldMasterMk cId="3777723911" sldId="2147483711"/>
            <pc:sldLayoutMk cId="932238101" sldId="2147483744"/>
          </pc:sldLayoutMkLst>
        </pc:sldLayoutChg>
        <pc:sldLayoutChg chg="modSp">
          <pc:chgData name="Renee Tatalovich" userId="c3a12dda-3e17-465b-a466-f28d262ac98c" providerId="ADAL" clId="{982DCA40-CD74-4B67-9BC6-395956FEDB20}" dt="2025-01-24T20:33:20.950" v="1"/>
          <pc:sldLayoutMkLst>
            <pc:docMk/>
            <pc:sldMasterMk cId="3777723911" sldId="2147483711"/>
            <pc:sldLayoutMk cId="546243510" sldId="2147483749"/>
          </pc:sldLayoutMkLst>
        </pc:sldLayoutChg>
        <pc:sldLayoutChg chg="modSp">
          <pc:chgData name="Renee Tatalovich" userId="c3a12dda-3e17-465b-a466-f28d262ac98c" providerId="ADAL" clId="{982DCA40-CD74-4B67-9BC6-395956FEDB20}" dt="2025-01-24T20:33:20.950" v="1"/>
          <pc:sldLayoutMkLst>
            <pc:docMk/>
            <pc:sldMasterMk cId="3777723911" sldId="2147483711"/>
            <pc:sldLayoutMk cId="689557875" sldId="2147483768"/>
          </pc:sldLayoutMkLst>
        </pc:sldLayoutChg>
        <pc:sldLayoutChg chg="modSp">
          <pc:chgData name="Renee Tatalovich" userId="c3a12dda-3e17-465b-a466-f28d262ac98c" providerId="ADAL" clId="{982DCA40-CD74-4B67-9BC6-395956FEDB20}" dt="2025-01-24T20:33:20.950" v="1"/>
          <pc:sldLayoutMkLst>
            <pc:docMk/>
            <pc:sldMasterMk cId="3777723911" sldId="2147483711"/>
            <pc:sldLayoutMk cId="2593455616" sldId="2147483769"/>
          </pc:sldLayoutMkLst>
        </pc:sldLayoutChg>
        <pc:sldLayoutChg chg="modSp">
          <pc:chgData name="Renee Tatalovich" userId="c3a12dda-3e17-465b-a466-f28d262ac98c" providerId="ADAL" clId="{982DCA40-CD74-4B67-9BC6-395956FEDB20}" dt="2025-01-24T20:33:20.950" v="1"/>
          <pc:sldLayoutMkLst>
            <pc:docMk/>
            <pc:sldMasterMk cId="3777723911" sldId="2147483711"/>
            <pc:sldLayoutMk cId="4275450192" sldId="2147483770"/>
          </pc:sldLayoutMkLst>
        </pc:sldLayoutChg>
      </pc:sldMasterChg>
    </pc:docChg>
  </pc:docChgLst>
  <pc:docChgLst>
    <pc:chgData name="Renee Tatalovich" userId="c3a12dda-3e17-465b-a466-f28d262ac98c" providerId="ADAL" clId="{3A1D3AF0-D517-4921-9032-A031A49364DC}"/>
    <pc:docChg chg="addSld modSld modMainMaster modNotesMaster modHandout">
      <pc:chgData name="Renee Tatalovich" userId="c3a12dda-3e17-465b-a466-f28d262ac98c" providerId="ADAL" clId="{3A1D3AF0-D517-4921-9032-A031A49364DC}" dt="2025-06-24T19:42:09.496" v="30" actId="6549"/>
      <pc:docMkLst>
        <pc:docMk/>
      </pc:docMkLst>
      <pc:sldChg chg="modNotes">
        <pc:chgData name="Renee Tatalovich" userId="c3a12dda-3e17-465b-a466-f28d262ac98c" providerId="ADAL" clId="{3A1D3AF0-D517-4921-9032-A031A49364DC}" dt="2025-06-24T19:42:02.217" v="27" actId="6549"/>
        <pc:sldMkLst>
          <pc:docMk/>
          <pc:sldMk cId="314548212" sldId="4059"/>
        </pc:sldMkLst>
      </pc:sldChg>
      <pc:sldChg chg="add">
        <pc:chgData name="Renee Tatalovich" userId="c3a12dda-3e17-465b-a466-f28d262ac98c" providerId="ADAL" clId="{3A1D3AF0-D517-4921-9032-A031A49364DC}" dt="2025-06-24T19:39:04.843" v="0"/>
        <pc:sldMkLst>
          <pc:docMk/>
          <pc:sldMk cId="262378965" sldId="4131"/>
        </pc:sldMkLst>
      </pc:sldChg>
      <pc:sldMasterChg chg="modSp mod modSldLayout">
        <pc:chgData name="Renee Tatalovich" userId="c3a12dda-3e17-465b-a466-f28d262ac98c" providerId="ADAL" clId="{3A1D3AF0-D517-4921-9032-A031A49364DC}" dt="2025-06-24T19:42:09.496" v="30" actId="6549"/>
        <pc:sldMasterMkLst>
          <pc:docMk/>
          <pc:sldMasterMk cId="3777723911" sldId="2147483711"/>
        </pc:sldMasterMkLst>
        <pc:spChg chg="mod">
          <ac:chgData name="Renee Tatalovich" userId="c3a12dda-3e17-465b-a466-f28d262ac98c" providerId="ADAL" clId="{3A1D3AF0-D517-4921-9032-A031A49364DC}" dt="2025-06-24T19:41:11.431" v="3" actId="6549"/>
          <ac:spMkLst>
            <pc:docMk/>
            <pc:sldMasterMk cId="3777723911" sldId="2147483711"/>
            <ac:spMk id="7" creationId="{D7F6259C-CA34-1745-9D8B-0878BBF4E844}"/>
          </ac:spMkLst>
        </pc:spChg>
        <pc:sldLayoutChg chg="modSp mod">
          <pc:chgData name="Renee Tatalovich" userId="c3a12dda-3e17-465b-a466-f28d262ac98c" providerId="ADAL" clId="{3A1D3AF0-D517-4921-9032-A031A49364DC}" dt="2025-06-24T19:41:15.446" v="6" actId="6549"/>
          <pc:sldLayoutMkLst>
            <pc:docMk/>
            <pc:sldMasterMk cId="3777723911" sldId="2147483711"/>
            <pc:sldLayoutMk cId="2131820325" sldId="2147483712"/>
          </pc:sldLayoutMkLst>
          <pc:spChg chg="mod">
            <ac:chgData name="Renee Tatalovich" userId="c3a12dda-3e17-465b-a466-f28d262ac98c" providerId="ADAL" clId="{3A1D3AF0-D517-4921-9032-A031A49364DC}" dt="2025-06-24T19:41:15.446" v="6" actId="6549"/>
            <ac:spMkLst>
              <pc:docMk/>
              <pc:sldMasterMk cId="3777723911" sldId="2147483711"/>
              <pc:sldLayoutMk cId="2131820325" sldId="2147483712"/>
              <ac:spMk id="13" creationId="{F2854136-A89C-6B11-21B1-CD09DC973333}"/>
            </ac:spMkLst>
          </pc:spChg>
        </pc:sldLayoutChg>
        <pc:sldLayoutChg chg="modSp mod">
          <pc:chgData name="Renee Tatalovich" userId="c3a12dda-3e17-465b-a466-f28d262ac98c" providerId="ADAL" clId="{3A1D3AF0-D517-4921-9032-A031A49364DC}" dt="2025-06-24T19:42:09.496" v="30" actId="6549"/>
          <pc:sldLayoutMkLst>
            <pc:docMk/>
            <pc:sldMasterMk cId="3777723911" sldId="2147483711"/>
            <pc:sldLayoutMk cId="932238101" sldId="2147483744"/>
          </pc:sldLayoutMkLst>
          <pc:spChg chg="mod">
            <ac:chgData name="Renee Tatalovich" userId="c3a12dda-3e17-465b-a466-f28d262ac98c" providerId="ADAL" clId="{3A1D3AF0-D517-4921-9032-A031A49364DC}" dt="2025-06-24T19:42:09.496" v="30" actId="6549"/>
            <ac:spMkLst>
              <pc:docMk/>
              <pc:sldMasterMk cId="3777723911" sldId="2147483711"/>
              <pc:sldLayoutMk cId="932238101" sldId="2147483744"/>
              <ac:spMk id="4" creationId="{87B209E4-E665-AF05-984E-7BBC02418BE8}"/>
            </ac:spMkLst>
          </pc:spChg>
        </pc:sldLayoutChg>
        <pc:sldLayoutChg chg="modSp mod">
          <pc:chgData name="Renee Tatalovich" userId="c3a12dda-3e17-465b-a466-f28d262ac98c" providerId="ADAL" clId="{3A1D3AF0-D517-4921-9032-A031A49364DC}" dt="2025-06-24T19:41:18.357" v="9" actId="6549"/>
          <pc:sldLayoutMkLst>
            <pc:docMk/>
            <pc:sldMasterMk cId="3777723911" sldId="2147483711"/>
            <pc:sldLayoutMk cId="546243510" sldId="2147483749"/>
          </pc:sldLayoutMkLst>
          <pc:spChg chg="mod">
            <ac:chgData name="Renee Tatalovich" userId="c3a12dda-3e17-465b-a466-f28d262ac98c" providerId="ADAL" clId="{3A1D3AF0-D517-4921-9032-A031A49364DC}" dt="2025-06-24T19:41:18.357" v="9" actId="6549"/>
            <ac:spMkLst>
              <pc:docMk/>
              <pc:sldMasterMk cId="3777723911" sldId="2147483711"/>
              <pc:sldLayoutMk cId="546243510" sldId="2147483749"/>
              <ac:spMk id="25" creationId="{55D23079-32B8-B687-9AC6-4C4229532B81}"/>
            </ac:spMkLst>
          </pc:spChg>
        </pc:sldLayoutChg>
        <pc:sldLayoutChg chg="modSp mod">
          <pc:chgData name="Renee Tatalovich" userId="c3a12dda-3e17-465b-a466-f28d262ac98c" providerId="ADAL" clId="{3A1D3AF0-D517-4921-9032-A031A49364DC}" dt="2025-06-24T19:41:21.616" v="12" actId="6549"/>
          <pc:sldLayoutMkLst>
            <pc:docMk/>
            <pc:sldMasterMk cId="3777723911" sldId="2147483711"/>
            <pc:sldLayoutMk cId="689557875" sldId="2147483768"/>
          </pc:sldLayoutMkLst>
          <pc:spChg chg="mod">
            <ac:chgData name="Renee Tatalovich" userId="c3a12dda-3e17-465b-a466-f28d262ac98c" providerId="ADAL" clId="{3A1D3AF0-D517-4921-9032-A031A49364DC}" dt="2025-06-24T19:41:21.616" v="12" actId="6549"/>
            <ac:spMkLst>
              <pc:docMk/>
              <pc:sldMasterMk cId="3777723911" sldId="2147483711"/>
              <pc:sldLayoutMk cId="689557875" sldId="2147483768"/>
              <ac:spMk id="25" creationId="{55D23079-32B8-B687-9AC6-4C4229532B81}"/>
            </ac:spMkLst>
          </pc:spChg>
        </pc:sldLayoutChg>
        <pc:sldLayoutChg chg="modSp mod">
          <pc:chgData name="Renee Tatalovich" userId="c3a12dda-3e17-465b-a466-f28d262ac98c" providerId="ADAL" clId="{3A1D3AF0-D517-4921-9032-A031A49364DC}" dt="2025-06-24T19:41:24.985" v="15" actId="6549"/>
          <pc:sldLayoutMkLst>
            <pc:docMk/>
            <pc:sldMasterMk cId="3777723911" sldId="2147483711"/>
            <pc:sldLayoutMk cId="2593455616" sldId="2147483769"/>
          </pc:sldLayoutMkLst>
          <pc:spChg chg="mod">
            <ac:chgData name="Renee Tatalovich" userId="c3a12dda-3e17-465b-a466-f28d262ac98c" providerId="ADAL" clId="{3A1D3AF0-D517-4921-9032-A031A49364DC}" dt="2025-06-24T19:41:24.985" v="15" actId="6549"/>
            <ac:spMkLst>
              <pc:docMk/>
              <pc:sldMasterMk cId="3777723911" sldId="2147483711"/>
              <pc:sldLayoutMk cId="2593455616" sldId="2147483769"/>
              <ac:spMk id="25" creationId="{55D23079-32B8-B687-9AC6-4C4229532B81}"/>
            </ac:spMkLst>
          </pc:spChg>
        </pc:sldLayoutChg>
        <pc:sldLayoutChg chg="modSp mod">
          <pc:chgData name="Renee Tatalovich" userId="c3a12dda-3e17-465b-a466-f28d262ac98c" providerId="ADAL" clId="{3A1D3AF0-D517-4921-9032-A031A49364DC}" dt="2025-06-24T19:41:28.175" v="18" actId="6549"/>
          <pc:sldLayoutMkLst>
            <pc:docMk/>
            <pc:sldMasterMk cId="3777723911" sldId="2147483711"/>
            <pc:sldLayoutMk cId="4275450192" sldId="2147483770"/>
          </pc:sldLayoutMkLst>
          <pc:spChg chg="mod">
            <ac:chgData name="Renee Tatalovich" userId="c3a12dda-3e17-465b-a466-f28d262ac98c" providerId="ADAL" clId="{3A1D3AF0-D517-4921-9032-A031A49364DC}" dt="2025-06-24T19:41:28.175" v="18" actId="6549"/>
            <ac:spMkLst>
              <pc:docMk/>
              <pc:sldMasterMk cId="3777723911" sldId="2147483711"/>
              <pc:sldLayoutMk cId="4275450192" sldId="2147483770"/>
              <ac:spMk id="25" creationId="{55D23079-32B8-B687-9AC6-4C4229532B81}"/>
            </ac:spMkLst>
          </pc:spChg>
        </pc:sldLayoutChg>
      </pc:sldMasterChg>
    </pc:docChg>
  </pc:docChgLst>
  <pc:docChgLst>
    <pc:chgData name="Tracey Nicholson" userId="S::tracey.nicholson@pmglearning.com::2d9ee02c-1be0-4a68-b5f3-2777bd5801a4" providerId="AD" clId="Web-{50379C84-6A1E-F5A9-98C8-A461217D2161}"/>
    <pc:docChg chg="modSld">
      <pc:chgData name="Tracey Nicholson" userId="S::tracey.nicholson@pmglearning.com::2d9ee02c-1be0-4a68-b5f3-2777bd5801a4" providerId="AD" clId="Web-{50379C84-6A1E-F5A9-98C8-A461217D2161}" dt="2025-03-24T13:47:27.505" v="21"/>
      <pc:docMkLst>
        <pc:docMk/>
      </pc:docMkLst>
      <pc:sldChg chg="modNotes">
        <pc:chgData name="Tracey Nicholson" userId="S::tracey.nicholson@pmglearning.com::2d9ee02c-1be0-4a68-b5f3-2777bd5801a4" providerId="AD" clId="Web-{50379C84-6A1E-F5A9-98C8-A461217D2161}" dt="2025-03-24T13:47:27.505" v="21"/>
        <pc:sldMkLst>
          <pc:docMk/>
          <pc:sldMk cId="1681125387" sldId="4199"/>
        </pc:sldMkLst>
      </pc:sldChg>
    </pc:docChg>
  </pc:docChgLst>
  <pc:docChgLst>
    <pc:chgData name="Kathleen Hamm" userId="36549483-0846-4a99-81ba-93636940a9dd" providerId="ADAL" clId="{A621CE37-C21D-B845-9FF1-62322857C9F2}"/>
    <pc:docChg chg="undo redo custSel modSld modMainMaster modNotesMaster modHandout">
      <pc:chgData name="Kathleen Hamm" userId="36549483-0846-4a99-81ba-93636940a9dd" providerId="ADAL" clId="{A621CE37-C21D-B845-9FF1-62322857C9F2}" dt="2025-03-28T19:17:19.148" v="5408"/>
      <pc:docMkLst>
        <pc:docMk/>
      </pc:docMkLst>
      <pc:sldChg chg="addSp delSp modSp mod">
        <pc:chgData name="Kathleen Hamm" userId="36549483-0846-4a99-81ba-93636940a9dd" providerId="ADAL" clId="{A621CE37-C21D-B845-9FF1-62322857C9F2}" dt="2025-03-24T21:06:54.772" v="1499"/>
        <pc:sldMkLst>
          <pc:docMk/>
          <pc:sldMk cId="613511335" sldId="3935"/>
        </pc:sldMkLst>
      </pc:sldChg>
      <pc:sldChg chg="modSp mod">
        <pc:chgData name="Kathleen Hamm" userId="36549483-0846-4a99-81ba-93636940a9dd" providerId="ADAL" clId="{A621CE37-C21D-B845-9FF1-62322857C9F2}" dt="2025-03-26T20:20:01.343" v="2372" actId="962"/>
        <pc:sldMkLst>
          <pc:docMk/>
          <pc:sldMk cId="314548212" sldId="4059"/>
        </pc:sldMkLst>
        <pc:spChg chg="ord">
          <ac:chgData name="Kathleen Hamm" userId="36549483-0846-4a99-81ba-93636940a9dd" providerId="ADAL" clId="{A621CE37-C21D-B845-9FF1-62322857C9F2}" dt="2025-03-26T20:18:51.034" v="2369" actId="13244"/>
          <ac:spMkLst>
            <pc:docMk/>
            <pc:sldMk cId="314548212" sldId="4059"/>
            <ac:spMk id="22" creationId="{F785244A-BB80-A9C9-EEDC-1A737AE783C0}"/>
          </ac:spMkLst>
        </pc:spChg>
        <pc:spChg chg="ord">
          <ac:chgData name="Kathleen Hamm" userId="36549483-0846-4a99-81ba-93636940a9dd" providerId="ADAL" clId="{A621CE37-C21D-B845-9FF1-62322857C9F2}" dt="2025-03-26T20:19:14.903" v="2370" actId="13244"/>
          <ac:spMkLst>
            <pc:docMk/>
            <pc:sldMk cId="314548212" sldId="4059"/>
            <ac:spMk id="23" creationId="{FF37FFE9-05A0-72EC-64FF-8BB05F3AFF87}"/>
          </ac:spMkLst>
        </pc:spChg>
        <pc:picChg chg="mod">
          <ac:chgData name="Kathleen Hamm" userId="36549483-0846-4a99-81ba-93636940a9dd" providerId="ADAL" clId="{A621CE37-C21D-B845-9FF1-62322857C9F2}" dt="2025-03-26T20:20:01.343" v="2372" actId="962"/>
          <ac:picMkLst>
            <pc:docMk/>
            <pc:sldMk cId="314548212" sldId="4059"/>
            <ac:picMk id="5" creationId="{CB96FEF8-19D4-82DC-43D0-5375F6CBC098}"/>
          </ac:picMkLst>
        </pc:picChg>
      </pc:sldChg>
      <pc:sldChg chg="delSp modSp mod modAnim">
        <pc:chgData name="Kathleen Hamm" userId="36549483-0846-4a99-81ba-93636940a9dd" providerId="ADAL" clId="{A621CE37-C21D-B845-9FF1-62322857C9F2}" dt="2025-03-28T19:15:59.820" v="5404"/>
        <pc:sldMkLst>
          <pc:docMk/>
          <pc:sldMk cId="3815913039" sldId="4072"/>
        </pc:sldMkLst>
        <pc:spChg chg="ord">
          <ac:chgData name="Kathleen Hamm" userId="36549483-0846-4a99-81ba-93636940a9dd" providerId="ADAL" clId="{A621CE37-C21D-B845-9FF1-62322857C9F2}" dt="2025-03-26T20:22:18.071" v="2397" actId="13244"/>
          <ac:spMkLst>
            <pc:docMk/>
            <pc:sldMk cId="3815913039" sldId="4072"/>
            <ac:spMk id="2" creationId="{B1CFF629-F175-D766-CA61-052AFEBA6B02}"/>
          </ac:spMkLst>
        </pc:spChg>
        <pc:spChg chg="mod ord">
          <ac:chgData name="Kathleen Hamm" userId="36549483-0846-4a99-81ba-93636940a9dd" providerId="ADAL" clId="{A621CE37-C21D-B845-9FF1-62322857C9F2}" dt="2025-03-26T20:22:24.574" v="2398" actId="13244"/>
          <ac:spMkLst>
            <pc:docMk/>
            <pc:sldMk cId="3815913039" sldId="4072"/>
            <ac:spMk id="6" creationId="{DEEA6E0B-4656-A015-183A-5DDD80B6B270}"/>
          </ac:spMkLst>
        </pc:spChg>
        <pc:graphicFrameChg chg="mod">
          <ac:chgData name="Kathleen Hamm" userId="36549483-0846-4a99-81ba-93636940a9dd" providerId="ADAL" clId="{A621CE37-C21D-B845-9FF1-62322857C9F2}" dt="2025-03-26T20:24:02.131" v="2411" actId="962"/>
          <ac:graphicFrameMkLst>
            <pc:docMk/>
            <pc:sldMk cId="3815913039" sldId="4072"/>
            <ac:graphicFrameMk id="5" creationId="{98D3769E-F22B-F5EF-886F-4946F5943ECB}"/>
          </ac:graphicFrameMkLst>
        </pc:graphicFrameChg>
      </pc:sldChg>
      <pc:sldChg chg="addSp delSp modSp mod modAnim">
        <pc:chgData name="Kathleen Hamm" userId="36549483-0846-4a99-81ba-93636940a9dd" providerId="ADAL" clId="{A621CE37-C21D-B845-9FF1-62322857C9F2}" dt="2025-03-28T18:52:25.726" v="5332" actId="1076"/>
        <pc:sldMkLst>
          <pc:docMk/>
          <pc:sldMk cId="3634866688" sldId="4146"/>
        </pc:sldMkLst>
        <pc:spChg chg="ord">
          <ac:chgData name="Kathleen Hamm" userId="36549483-0846-4a99-81ba-93636940a9dd" providerId="ADAL" clId="{A621CE37-C21D-B845-9FF1-62322857C9F2}" dt="2025-03-26T20:24:18.533" v="2413" actId="13244"/>
          <ac:spMkLst>
            <pc:docMk/>
            <pc:sldMk cId="3634866688" sldId="4146"/>
            <ac:spMk id="2" creationId="{3771F4BF-1752-E033-CED3-4C18ACE3E975}"/>
          </ac:spMkLst>
        </pc:spChg>
        <pc:spChg chg="mod ord topLvl">
          <ac:chgData name="Kathleen Hamm" userId="36549483-0846-4a99-81ba-93636940a9dd" providerId="ADAL" clId="{A621CE37-C21D-B845-9FF1-62322857C9F2}" dt="2025-03-26T20:26:27.925" v="2567" actId="13244"/>
          <ac:spMkLst>
            <pc:docMk/>
            <pc:sldMk cId="3634866688" sldId="4146"/>
            <ac:spMk id="12" creationId="{D3637640-BA44-DAF4-E106-C801B779B72F}"/>
          </ac:spMkLst>
        </pc:spChg>
        <pc:spChg chg="mod ord topLvl">
          <ac:chgData name="Kathleen Hamm" userId="36549483-0846-4a99-81ba-93636940a9dd" providerId="ADAL" clId="{A621CE37-C21D-B845-9FF1-62322857C9F2}" dt="2025-03-26T20:25:49.149" v="2563" actId="13244"/>
          <ac:spMkLst>
            <pc:docMk/>
            <pc:sldMk cId="3634866688" sldId="4146"/>
            <ac:spMk id="13" creationId="{B8BC10E0-BFEE-FAF5-D2DA-7B55843204E5}"/>
          </ac:spMkLst>
        </pc:spChg>
        <pc:spChg chg="mod ord topLvl">
          <ac:chgData name="Kathleen Hamm" userId="36549483-0846-4a99-81ba-93636940a9dd" providerId="ADAL" clId="{A621CE37-C21D-B845-9FF1-62322857C9F2}" dt="2025-03-26T20:25:37.649" v="2562" actId="13244"/>
          <ac:spMkLst>
            <pc:docMk/>
            <pc:sldMk cId="3634866688" sldId="4146"/>
            <ac:spMk id="14" creationId="{1C865BD7-A3A4-884B-541E-A8A0E6B67078}"/>
          </ac:spMkLst>
        </pc:spChg>
        <pc:spChg chg="mod ord topLvl">
          <ac:chgData name="Kathleen Hamm" userId="36549483-0846-4a99-81ba-93636940a9dd" providerId="ADAL" clId="{A621CE37-C21D-B845-9FF1-62322857C9F2}" dt="2025-03-26T20:26:02.002" v="2565" actId="13244"/>
          <ac:spMkLst>
            <pc:docMk/>
            <pc:sldMk cId="3634866688" sldId="4146"/>
            <ac:spMk id="15" creationId="{97D2E3E6-9614-90F8-D833-81333B544FD3}"/>
          </ac:spMkLst>
        </pc:spChg>
        <pc:spChg chg="add mod ord">
          <ac:chgData name="Kathleen Hamm" userId="36549483-0846-4a99-81ba-93636940a9dd" providerId="ADAL" clId="{A621CE37-C21D-B845-9FF1-62322857C9F2}" dt="2025-03-26T20:25:56.797" v="2564" actId="13244"/>
          <ac:spMkLst>
            <pc:docMk/>
            <pc:sldMk cId="3634866688" sldId="4146"/>
            <ac:spMk id="18" creationId="{5A8620E7-65FC-A4D5-97A8-39191FD2696F}"/>
          </ac:spMkLst>
        </pc:spChg>
        <pc:spChg chg="add mod ord">
          <ac:chgData name="Kathleen Hamm" userId="36549483-0846-4a99-81ba-93636940a9dd" providerId="ADAL" clId="{A621CE37-C21D-B845-9FF1-62322857C9F2}" dt="2025-03-26T20:26:10.344" v="2566" actId="13244"/>
          <ac:spMkLst>
            <pc:docMk/>
            <pc:sldMk cId="3634866688" sldId="4146"/>
            <ac:spMk id="19" creationId="{9477A9A4-4A70-65F2-B3B7-178E3792661D}"/>
          </ac:spMkLst>
        </pc:spChg>
      </pc:sldChg>
      <pc:sldChg chg="delSp modSp mod modAnim">
        <pc:chgData name="Kathleen Hamm" userId="36549483-0846-4a99-81ba-93636940a9dd" providerId="ADAL" clId="{A621CE37-C21D-B845-9FF1-62322857C9F2}" dt="2025-03-28T19:17:19.148" v="5408"/>
        <pc:sldMkLst>
          <pc:docMk/>
          <pc:sldMk cId="1003855918" sldId="4194"/>
        </pc:sldMkLst>
        <pc:spChg chg="ord">
          <ac:chgData name="Kathleen Hamm" userId="36549483-0846-4a99-81ba-93636940a9dd" providerId="ADAL" clId="{A621CE37-C21D-B845-9FF1-62322857C9F2}" dt="2025-03-26T20:23:10.416" v="2406" actId="13244"/>
          <ac:spMkLst>
            <pc:docMk/>
            <pc:sldMk cId="1003855918" sldId="4194"/>
            <ac:spMk id="2" creationId="{4C494212-3628-D908-0888-3431DF654AF1}"/>
          </ac:spMkLst>
        </pc:spChg>
        <pc:spChg chg="mod ord">
          <ac:chgData name="Kathleen Hamm" userId="36549483-0846-4a99-81ba-93636940a9dd" providerId="ADAL" clId="{A621CE37-C21D-B845-9FF1-62322857C9F2}" dt="2025-03-26T20:23:24.078" v="2407" actId="13244"/>
          <ac:spMkLst>
            <pc:docMk/>
            <pc:sldMk cId="1003855918" sldId="4194"/>
            <ac:spMk id="6" creationId="{EBC19FA2-B0C2-31EA-9176-F6C06E43463F}"/>
          </ac:spMkLst>
        </pc:spChg>
        <pc:spChg chg="mod">
          <ac:chgData name="Kathleen Hamm" userId="36549483-0846-4a99-81ba-93636940a9dd" providerId="ADAL" clId="{A621CE37-C21D-B845-9FF1-62322857C9F2}" dt="2025-03-28T18:42:59.951" v="5327" actId="1038"/>
          <ac:spMkLst>
            <pc:docMk/>
            <pc:sldMk cId="1003855918" sldId="4194"/>
            <ac:spMk id="10" creationId="{7F03CE2C-A947-6D47-11C3-EA9D7808E3F1}"/>
          </ac:spMkLst>
        </pc:spChg>
        <pc:spChg chg="mod">
          <ac:chgData name="Kathleen Hamm" userId="36549483-0846-4a99-81ba-93636940a9dd" providerId="ADAL" clId="{A621CE37-C21D-B845-9FF1-62322857C9F2}" dt="2025-03-28T18:43:06.576" v="5328" actId="14100"/>
          <ac:spMkLst>
            <pc:docMk/>
            <pc:sldMk cId="1003855918" sldId="4194"/>
            <ac:spMk id="14" creationId="{325CEFC0-5DBF-EEEE-A372-46765A29431C}"/>
          </ac:spMkLst>
        </pc:spChg>
        <pc:spChg chg="mod">
          <ac:chgData name="Kathleen Hamm" userId="36549483-0846-4a99-81ba-93636940a9dd" providerId="ADAL" clId="{A621CE37-C21D-B845-9FF1-62322857C9F2}" dt="2025-03-28T18:43:14.364" v="5329" actId="14100"/>
          <ac:spMkLst>
            <pc:docMk/>
            <pc:sldMk cId="1003855918" sldId="4194"/>
            <ac:spMk id="16" creationId="{99AF8DF4-A7CC-E0F0-E1C1-3BF10358289D}"/>
          </ac:spMkLst>
        </pc:spChg>
        <pc:graphicFrameChg chg="mod">
          <ac:chgData name="Kathleen Hamm" userId="36549483-0846-4a99-81ba-93636940a9dd" providerId="ADAL" clId="{A621CE37-C21D-B845-9FF1-62322857C9F2}" dt="2025-03-26T20:23:28.412" v="2408" actId="13244"/>
          <ac:graphicFrameMkLst>
            <pc:docMk/>
            <pc:sldMk cId="1003855918" sldId="4194"/>
            <ac:graphicFrameMk id="5" creationId="{BA902C86-C2A9-E499-9CFE-0CDBF322096C}"/>
          </ac:graphicFrameMkLst>
        </pc:graphicFrameChg>
      </pc:sldChg>
      <pc:sldChg chg="addSp delSp modSp mod modAnim">
        <pc:chgData name="Kathleen Hamm" userId="36549483-0846-4a99-81ba-93636940a9dd" providerId="ADAL" clId="{A621CE37-C21D-B845-9FF1-62322857C9F2}" dt="2025-03-26T20:28:35.020" v="2703" actId="962"/>
        <pc:sldMkLst>
          <pc:docMk/>
          <pc:sldMk cId="3431249823" sldId="4195"/>
        </pc:sldMkLst>
        <pc:spChg chg="mod ord">
          <ac:chgData name="Kathleen Hamm" userId="36549483-0846-4a99-81ba-93636940a9dd" providerId="ADAL" clId="{A621CE37-C21D-B845-9FF1-62322857C9F2}" dt="2025-03-26T20:27:35.770" v="2575" actId="13244"/>
          <ac:spMkLst>
            <pc:docMk/>
            <pc:sldMk cId="3431249823" sldId="4195"/>
            <ac:spMk id="2" creationId="{A928E2EC-A95A-D629-AD03-9F109A96532E}"/>
          </ac:spMkLst>
        </pc:spChg>
        <pc:spChg chg="ord">
          <ac:chgData name="Kathleen Hamm" userId="36549483-0846-4a99-81ba-93636940a9dd" providerId="ADAL" clId="{A621CE37-C21D-B845-9FF1-62322857C9F2}" dt="2025-03-26T20:27:20.903" v="2573" actId="13244"/>
          <ac:spMkLst>
            <pc:docMk/>
            <pc:sldMk cId="3431249823" sldId="4195"/>
            <ac:spMk id="4" creationId="{04802A14-BF53-1307-F6D1-880EB0754D38}"/>
          </ac:spMkLst>
        </pc:spChg>
        <pc:spChg chg="add mod ord">
          <ac:chgData name="Kathleen Hamm" userId="36549483-0846-4a99-81ba-93636940a9dd" providerId="ADAL" clId="{A621CE37-C21D-B845-9FF1-62322857C9F2}" dt="2025-03-26T20:27:27.827" v="2574" actId="13244"/>
          <ac:spMkLst>
            <pc:docMk/>
            <pc:sldMk cId="3431249823" sldId="4195"/>
            <ac:spMk id="20" creationId="{FE3FC64F-22E3-0124-7562-CD4C745EC48B}"/>
          </ac:spMkLst>
        </pc:spChg>
        <pc:spChg chg="add mod ord">
          <ac:chgData name="Kathleen Hamm" userId="36549483-0846-4a99-81ba-93636940a9dd" providerId="ADAL" clId="{A621CE37-C21D-B845-9FF1-62322857C9F2}" dt="2025-03-26T20:27:11.039" v="2571" actId="13244"/>
          <ac:spMkLst>
            <pc:docMk/>
            <pc:sldMk cId="3431249823" sldId="4195"/>
            <ac:spMk id="21" creationId="{11A0D646-3138-ECDF-37E7-FDFEE913CD87}"/>
          </ac:spMkLst>
        </pc:spChg>
        <pc:grpChg chg="add mod">
          <ac:chgData name="Kathleen Hamm" userId="36549483-0846-4a99-81ba-93636940a9dd" providerId="ADAL" clId="{A621CE37-C21D-B845-9FF1-62322857C9F2}" dt="2025-03-26T20:28:35.020" v="2703" actId="962"/>
          <ac:grpSpMkLst>
            <pc:docMk/>
            <pc:sldMk cId="3431249823" sldId="4195"/>
            <ac:grpSpMk id="18" creationId="{9966872F-F1EF-4F22-6498-27D6946CF512}"/>
          </ac:grpSpMkLst>
        </pc:grpChg>
      </pc:sldChg>
      <pc:sldChg chg="addSp delSp modSp mod modAnim">
        <pc:chgData name="Kathleen Hamm" userId="36549483-0846-4a99-81ba-93636940a9dd" providerId="ADAL" clId="{A621CE37-C21D-B845-9FF1-62322857C9F2}" dt="2025-03-28T18:55:43.375" v="5345"/>
        <pc:sldMkLst>
          <pc:docMk/>
          <pc:sldMk cId="563548165" sldId="4196"/>
        </pc:sldMkLst>
        <pc:spChg chg="mod ord">
          <ac:chgData name="Kathleen Hamm" userId="36549483-0846-4a99-81ba-93636940a9dd" providerId="ADAL" clId="{A621CE37-C21D-B845-9FF1-62322857C9F2}" dt="2025-03-26T21:38:32.445" v="4225" actId="13244"/>
          <ac:spMkLst>
            <pc:docMk/>
            <pc:sldMk cId="563548165" sldId="4196"/>
            <ac:spMk id="4" creationId="{A4CF834B-5361-39ED-C95A-8557BF17CE1B}"/>
          </ac:spMkLst>
        </pc:spChg>
      </pc:sldChg>
      <pc:sldChg chg="addSp delSp modSp mod">
        <pc:chgData name="Kathleen Hamm" userId="36549483-0846-4a99-81ba-93636940a9dd" providerId="ADAL" clId="{A621CE37-C21D-B845-9FF1-62322857C9F2}" dt="2025-03-28T18:56:21.884" v="5346" actId="1076"/>
        <pc:sldMkLst>
          <pc:docMk/>
          <pc:sldMk cId="65292649" sldId="4197"/>
        </pc:sldMkLst>
        <pc:spChg chg="add mod ord">
          <ac:chgData name="Kathleen Hamm" userId="36549483-0846-4a99-81ba-93636940a9dd" providerId="ADAL" clId="{A621CE37-C21D-B845-9FF1-62322857C9F2}" dt="2025-03-26T20:31:59.662" v="2946" actId="13244"/>
          <ac:spMkLst>
            <pc:docMk/>
            <pc:sldMk cId="65292649" sldId="4197"/>
            <ac:spMk id="2" creationId="{647F2F20-CE8C-B592-B811-03B081820EEA}"/>
          </ac:spMkLst>
        </pc:spChg>
        <pc:spChg chg="add mod ord">
          <ac:chgData name="Kathleen Hamm" userId="36549483-0846-4a99-81ba-93636940a9dd" providerId="ADAL" clId="{A621CE37-C21D-B845-9FF1-62322857C9F2}" dt="2025-03-26T20:31:59.662" v="2946" actId="13244"/>
          <ac:spMkLst>
            <pc:docMk/>
            <pc:sldMk cId="65292649" sldId="4197"/>
            <ac:spMk id="3" creationId="{82274220-78B1-0F72-7D29-8C98FDE8CE06}"/>
          </ac:spMkLst>
        </pc:spChg>
        <pc:spChg chg="ord">
          <ac:chgData name="Kathleen Hamm" userId="36549483-0846-4a99-81ba-93636940a9dd" providerId="ADAL" clId="{A621CE37-C21D-B845-9FF1-62322857C9F2}" dt="2025-03-26T20:30:37.542" v="2940" actId="13244"/>
          <ac:spMkLst>
            <pc:docMk/>
            <pc:sldMk cId="65292649" sldId="4197"/>
            <ac:spMk id="4" creationId="{C5BB7864-9420-9763-8E55-362DD853CD29}"/>
          </ac:spMkLst>
        </pc:spChg>
        <pc:spChg chg="add mod ord">
          <ac:chgData name="Kathleen Hamm" userId="36549483-0846-4a99-81ba-93636940a9dd" providerId="ADAL" clId="{A621CE37-C21D-B845-9FF1-62322857C9F2}" dt="2025-03-26T20:31:59.662" v="2946" actId="13244"/>
          <ac:spMkLst>
            <pc:docMk/>
            <pc:sldMk cId="65292649" sldId="4197"/>
            <ac:spMk id="8" creationId="{2835DDC8-1E60-54F3-7896-DC48F235B312}"/>
          </ac:spMkLst>
        </pc:spChg>
        <pc:spChg chg="add mod ord">
          <ac:chgData name="Kathleen Hamm" userId="36549483-0846-4a99-81ba-93636940a9dd" providerId="ADAL" clId="{A621CE37-C21D-B845-9FF1-62322857C9F2}" dt="2025-03-26T20:31:59.662" v="2946" actId="13244"/>
          <ac:spMkLst>
            <pc:docMk/>
            <pc:sldMk cId="65292649" sldId="4197"/>
            <ac:spMk id="9" creationId="{313A3127-D6C4-1434-F0A4-0BBD2CFB1671}"/>
          </ac:spMkLst>
        </pc:spChg>
        <pc:spChg chg="add mod ord">
          <ac:chgData name="Kathleen Hamm" userId="36549483-0846-4a99-81ba-93636940a9dd" providerId="ADAL" clId="{A621CE37-C21D-B845-9FF1-62322857C9F2}" dt="2025-03-26T20:31:59.662" v="2946" actId="13244"/>
          <ac:spMkLst>
            <pc:docMk/>
            <pc:sldMk cId="65292649" sldId="4197"/>
            <ac:spMk id="10" creationId="{C1902879-0BA3-927B-693E-D25F865A90D9}"/>
          </ac:spMkLst>
        </pc:spChg>
        <pc:spChg chg="add mod ord">
          <ac:chgData name="Kathleen Hamm" userId="36549483-0846-4a99-81ba-93636940a9dd" providerId="ADAL" clId="{A621CE37-C21D-B845-9FF1-62322857C9F2}" dt="2025-03-26T20:31:59.662" v="2946" actId="13244"/>
          <ac:spMkLst>
            <pc:docMk/>
            <pc:sldMk cId="65292649" sldId="4197"/>
            <ac:spMk id="11" creationId="{9ECA95C1-C4D4-6858-AAF1-994B84D8E910}"/>
          </ac:spMkLst>
        </pc:spChg>
        <pc:spChg chg="add mod ord">
          <ac:chgData name="Kathleen Hamm" userId="36549483-0846-4a99-81ba-93636940a9dd" providerId="ADAL" clId="{A621CE37-C21D-B845-9FF1-62322857C9F2}" dt="2025-03-26T20:31:38.442" v="2945" actId="13244"/>
          <ac:spMkLst>
            <pc:docMk/>
            <pc:sldMk cId="65292649" sldId="4197"/>
            <ac:spMk id="12" creationId="{BEA605A8-4746-480C-CE91-C07B4DCCD7EB}"/>
          </ac:spMkLst>
        </pc:spChg>
        <pc:spChg chg="add mod">
          <ac:chgData name="Kathleen Hamm" userId="36549483-0846-4a99-81ba-93636940a9dd" providerId="ADAL" clId="{A621CE37-C21D-B845-9FF1-62322857C9F2}" dt="2025-03-26T20:15:13.217" v="2368" actId="1035"/>
          <ac:spMkLst>
            <pc:docMk/>
            <pc:sldMk cId="65292649" sldId="4197"/>
            <ac:spMk id="13" creationId="{028592D7-806E-02EE-EB75-9B79D2962378}"/>
          </ac:spMkLst>
        </pc:spChg>
        <pc:spChg chg="add mod ord">
          <ac:chgData name="Kathleen Hamm" userId="36549483-0846-4a99-81ba-93636940a9dd" providerId="ADAL" clId="{A621CE37-C21D-B845-9FF1-62322857C9F2}" dt="2025-03-26T20:31:19.196" v="2944" actId="13244"/>
          <ac:spMkLst>
            <pc:docMk/>
            <pc:sldMk cId="65292649" sldId="4197"/>
            <ac:spMk id="14" creationId="{9FBABBCB-168E-23E6-9AE8-E8675A6A69BB}"/>
          </ac:spMkLst>
        </pc:spChg>
        <pc:spChg chg="add mod">
          <ac:chgData name="Kathleen Hamm" userId="36549483-0846-4a99-81ba-93636940a9dd" providerId="ADAL" clId="{A621CE37-C21D-B845-9FF1-62322857C9F2}" dt="2025-03-26T20:15:13.217" v="2368" actId="1035"/>
          <ac:spMkLst>
            <pc:docMk/>
            <pc:sldMk cId="65292649" sldId="4197"/>
            <ac:spMk id="15" creationId="{0EFD68C9-0A52-395F-7FD7-FA8CB889A1F5}"/>
          </ac:spMkLst>
        </pc:spChg>
        <pc:spChg chg="add mod ord">
          <ac:chgData name="Kathleen Hamm" userId="36549483-0846-4a99-81ba-93636940a9dd" providerId="ADAL" clId="{A621CE37-C21D-B845-9FF1-62322857C9F2}" dt="2025-03-26T20:31:09.327" v="2943" actId="13244"/>
          <ac:spMkLst>
            <pc:docMk/>
            <pc:sldMk cId="65292649" sldId="4197"/>
            <ac:spMk id="16" creationId="{54E0DA5F-D58A-80DA-69B3-F3AC86E2982D}"/>
          </ac:spMkLst>
        </pc:spChg>
        <pc:spChg chg="add mod ord">
          <ac:chgData name="Kathleen Hamm" userId="36549483-0846-4a99-81ba-93636940a9dd" providerId="ADAL" clId="{A621CE37-C21D-B845-9FF1-62322857C9F2}" dt="2025-03-26T20:31:05.754" v="2942" actId="13244"/>
          <ac:spMkLst>
            <pc:docMk/>
            <pc:sldMk cId="65292649" sldId="4197"/>
            <ac:spMk id="17" creationId="{2D9CDB15-27C8-16F7-FAAC-002E943B7495}"/>
          </ac:spMkLst>
        </pc:spChg>
        <pc:spChg chg="add mod">
          <ac:chgData name="Kathleen Hamm" userId="36549483-0846-4a99-81ba-93636940a9dd" providerId="ADAL" clId="{A621CE37-C21D-B845-9FF1-62322857C9F2}" dt="2025-03-26T20:13:52.403" v="2358" actId="1038"/>
          <ac:spMkLst>
            <pc:docMk/>
            <pc:sldMk cId="65292649" sldId="4197"/>
            <ac:spMk id="18" creationId="{6E25C0BD-A38C-4EE4-4A66-54C1B3EB64CF}"/>
          </ac:spMkLst>
        </pc:spChg>
        <pc:picChg chg="add mod ord">
          <ac:chgData name="Kathleen Hamm" userId="36549483-0846-4a99-81ba-93636940a9dd" providerId="ADAL" clId="{A621CE37-C21D-B845-9FF1-62322857C9F2}" dt="2025-03-26T20:30:44.004" v="2941" actId="13244"/>
          <ac:picMkLst>
            <pc:docMk/>
            <pc:sldMk cId="65292649" sldId="4197"/>
            <ac:picMk id="22" creationId="{563BACB8-372C-8A7B-2718-2C5771F55C0E}"/>
          </ac:picMkLst>
        </pc:picChg>
      </pc:sldChg>
      <pc:sldChg chg="modSp mod modClrScheme chgLayout">
        <pc:chgData name="Kathleen Hamm" userId="36549483-0846-4a99-81ba-93636940a9dd" providerId="ADAL" clId="{A621CE37-C21D-B845-9FF1-62322857C9F2}" dt="2025-03-26T20:32:26.230" v="2949" actId="13244"/>
        <pc:sldMkLst>
          <pc:docMk/>
          <pc:sldMk cId="2881530215" sldId="4198"/>
        </pc:sldMkLst>
        <pc:spChg chg="mod ord">
          <ac:chgData name="Kathleen Hamm" userId="36549483-0846-4a99-81ba-93636940a9dd" providerId="ADAL" clId="{A621CE37-C21D-B845-9FF1-62322857C9F2}" dt="2025-03-26T20:32:17.850" v="2947" actId="13244"/>
          <ac:spMkLst>
            <pc:docMk/>
            <pc:sldMk cId="2881530215" sldId="4198"/>
            <ac:spMk id="4" creationId="{0139CB8D-D884-4E47-13E7-9137CDF521BE}"/>
          </ac:spMkLst>
        </pc:spChg>
        <pc:spChg chg="mod ord">
          <ac:chgData name="Kathleen Hamm" userId="36549483-0846-4a99-81ba-93636940a9dd" providerId="ADAL" clId="{A621CE37-C21D-B845-9FF1-62322857C9F2}" dt="2025-03-26T20:32:26.230" v="2949" actId="13244"/>
          <ac:spMkLst>
            <pc:docMk/>
            <pc:sldMk cId="2881530215" sldId="4198"/>
            <ac:spMk id="6" creationId="{EE04E989-A6B4-C3C6-C9C0-92436FAB0661}"/>
          </ac:spMkLst>
        </pc:spChg>
      </pc:sldChg>
      <pc:sldChg chg="addSp delSp modSp mod">
        <pc:chgData name="Kathleen Hamm" userId="36549483-0846-4a99-81ba-93636940a9dd" providerId="ADAL" clId="{A621CE37-C21D-B845-9FF1-62322857C9F2}" dt="2025-03-26T20:35:27.658" v="2967" actId="962"/>
        <pc:sldMkLst>
          <pc:docMk/>
          <pc:sldMk cId="1681125387" sldId="4199"/>
        </pc:sldMkLst>
        <pc:spChg chg="add mod ord">
          <ac:chgData name="Kathleen Hamm" userId="36549483-0846-4a99-81ba-93636940a9dd" providerId="ADAL" clId="{A621CE37-C21D-B845-9FF1-62322857C9F2}" dt="2025-03-26T20:32:49.570" v="2952" actId="13244"/>
          <ac:spMkLst>
            <pc:docMk/>
            <pc:sldMk cId="1681125387" sldId="4199"/>
            <ac:spMk id="2" creationId="{456BDBF8-A930-DB6E-E76A-8745A77A7312}"/>
          </ac:spMkLst>
        </pc:spChg>
        <pc:spChg chg="add mod ord">
          <ac:chgData name="Kathleen Hamm" userId="36549483-0846-4a99-81ba-93636940a9dd" providerId="ADAL" clId="{A621CE37-C21D-B845-9FF1-62322857C9F2}" dt="2025-03-26T20:32:46.569" v="2951" actId="13244"/>
          <ac:spMkLst>
            <pc:docMk/>
            <pc:sldMk cId="1681125387" sldId="4199"/>
            <ac:spMk id="3" creationId="{D27FA6AE-91F5-B3E9-64F5-7089E54E15E6}"/>
          </ac:spMkLst>
        </pc:spChg>
        <pc:spChg chg="ord">
          <ac:chgData name="Kathleen Hamm" userId="36549483-0846-4a99-81ba-93636940a9dd" providerId="ADAL" clId="{A621CE37-C21D-B845-9FF1-62322857C9F2}" dt="2025-03-26T20:32:38.800" v="2950" actId="13244"/>
          <ac:spMkLst>
            <pc:docMk/>
            <pc:sldMk cId="1681125387" sldId="4199"/>
            <ac:spMk id="4" creationId="{F709C1B1-F74C-E77A-08A2-860FF4EF021A}"/>
          </ac:spMkLst>
        </pc:spChg>
        <pc:spChg chg="mod ord">
          <ac:chgData name="Kathleen Hamm" userId="36549483-0846-4a99-81ba-93636940a9dd" providerId="ADAL" clId="{A621CE37-C21D-B845-9FF1-62322857C9F2}" dt="2025-03-26T20:33:57.403" v="2959" actId="13244"/>
          <ac:spMkLst>
            <pc:docMk/>
            <pc:sldMk cId="1681125387" sldId="4199"/>
            <ac:spMk id="7" creationId="{1A15F477-D9AE-41DC-62FD-F2DA39D8F6B0}"/>
          </ac:spMkLst>
        </pc:spChg>
        <pc:spChg chg="add mod ord">
          <ac:chgData name="Kathleen Hamm" userId="36549483-0846-4a99-81ba-93636940a9dd" providerId="ADAL" clId="{A621CE37-C21D-B845-9FF1-62322857C9F2}" dt="2025-03-26T20:34:58.940" v="2963" actId="13244"/>
          <ac:spMkLst>
            <pc:docMk/>
            <pc:sldMk cId="1681125387" sldId="4199"/>
            <ac:spMk id="13" creationId="{EB156F73-78D8-F208-C217-257A6E472DF5}"/>
          </ac:spMkLst>
        </pc:spChg>
        <pc:spChg chg="add mod ord">
          <ac:chgData name="Kathleen Hamm" userId="36549483-0846-4a99-81ba-93636940a9dd" providerId="ADAL" clId="{A621CE37-C21D-B845-9FF1-62322857C9F2}" dt="2025-03-26T20:33:44.959" v="2958" actId="13244"/>
          <ac:spMkLst>
            <pc:docMk/>
            <pc:sldMk cId="1681125387" sldId="4199"/>
            <ac:spMk id="14" creationId="{F8E2FBB8-B23A-EBD5-67AC-9599D2E87AA1}"/>
          </ac:spMkLst>
        </pc:spChg>
        <pc:spChg chg="add mod ord">
          <ac:chgData name="Kathleen Hamm" userId="36549483-0846-4a99-81ba-93636940a9dd" providerId="ADAL" clId="{A621CE37-C21D-B845-9FF1-62322857C9F2}" dt="2025-03-26T20:33:38.907" v="2957" actId="13244"/>
          <ac:spMkLst>
            <pc:docMk/>
            <pc:sldMk cId="1681125387" sldId="4199"/>
            <ac:spMk id="15" creationId="{C0F32132-DF68-42B0-4578-7604B243F4A9}"/>
          </ac:spMkLst>
        </pc:spChg>
        <pc:spChg chg="add mod ord">
          <ac:chgData name="Kathleen Hamm" userId="36549483-0846-4a99-81ba-93636940a9dd" providerId="ADAL" clId="{A621CE37-C21D-B845-9FF1-62322857C9F2}" dt="2025-03-26T20:33:28.678" v="2955" actId="13244"/>
          <ac:spMkLst>
            <pc:docMk/>
            <pc:sldMk cId="1681125387" sldId="4199"/>
            <ac:spMk id="16" creationId="{43386A45-8F50-E525-97EA-4E9F3AFF6E05}"/>
          </ac:spMkLst>
        </pc:spChg>
        <pc:spChg chg="add mod ord">
          <ac:chgData name="Kathleen Hamm" userId="36549483-0846-4a99-81ba-93636940a9dd" providerId="ADAL" clId="{A621CE37-C21D-B845-9FF1-62322857C9F2}" dt="2025-03-26T20:33:22.709" v="2954" actId="13244"/>
          <ac:spMkLst>
            <pc:docMk/>
            <pc:sldMk cId="1681125387" sldId="4199"/>
            <ac:spMk id="17" creationId="{E9896695-C6BB-81A4-A07C-091FC4671331}"/>
          </ac:spMkLst>
        </pc:spChg>
        <pc:spChg chg="add mod ord">
          <ac:chgData name="Kathleen Hamm" userId="36549483-0846-4a99-81ba-93636940a9dd" providerId="ADAL" clId="{A621CE37-C21D-B845-9FF1-62322857C9F2}" dt="2025-03-26T20:34:27.084" v="2961" actId="13244"/>
          <ac:spMkLst>
            <pc:docMk/>
            <pc:sldMk cId="1681125387" sldId="4199"/>
            <ac:spMk id="20" creationId="{183D3FD8-951E-8DC8-090F-DA7097FF451F}"/>
          </ac:spMkLst>
        </pc:spChg>
        <pc:spChg chg="add mod ord">
          <ac:chgData name="Kathleen Hamm" userId="36549483-0846-4a99-81ba-93636940a9dd" providerId="ADAL" clId="{A621CE37-C21D-B845-9FF1-62322857C9F2}" dt="2025-03-26T20:32:52.915" v="2953" actId="13244"/>
          <ac:spMkLst>
            <pc:docMk/>
            <pc:sldMk cId="1681125387" sldId="4199"/>
            <ac:spMk id="37" creationId="{40F26FFB-F9ED-1D29-CD92-CD6FE589D268}"/>
          </ac:spMkLst>
        </pc:spChg>
        <pc:grpChg chg="add mod">
          <ac:chgData name="Kathleen Hamm" userId="36549483-0846-4a99-81ba-93636940a9dd" providerId="ADAL" clId="{A621CE37-C21D-B845-9FF1-62322857C9F2}" dt="2025-03-26T20:34:50.536" v="2962" actId="962"/>
          <ac:grpSpMkLst>
            <pc:docMk/>
            <pc:sldMk cId="1681125387" sldId="4199"/>
            <ac:grpSpMk id="26" creationId="{1519C33E-2F23-4B42-F863-CA919DF91A23}"/>
          </ac:grpSpMkLst>
        </pc:grpChg>
        <pc:picChg chg="add mod">
          <ac:chgData name="Kathleen Hamm" userId="36549483-0846-4a99-81ba-93636940a9dd" providerId="ADAL" clId="{A621CE37-C21D-B845-9FF1-62322857C9F2}" dt="2025-03-26T20:35:21.826" v="2965" actId="962"/>
          <ac:picMkLst>
            <pc:docMk/>
            <pc:sldMk cId="1681125387" sldId="4199"/>
            <ac:picMk id="19" creationId="{C7AA225A-D978-494E-B259-15BCF2A726C2}"/>
          </ac:picMkLst>
        </pc:picChg>
        <pc:picChg chg="add mod">
          <ac:chgData name="Kathleen Hamm" userId="36549483-0846-4a99-81ba-93636940a9dd" providerId="ADAL" clId="{A621CE37-C21D-B845-9FF1-62322857C9F2}" dt="2025-03-26T20:35:25.034" v="2966" actId="962"/>
          <ac:picMkLst>
            <pc:docMk/>
            <pc:sldMk cId="1681125387" sldId="4199"/>
            <ac:picMk id="21" creationId="{1A165A91-48E4-43A1-188F-A68F9DC3BED3}"/>
          </ac:picMkLst>
        </pc:picChg>
        <pc:picChg chg="add mod">
          <ac:chgData name="Kathleen Hamm" userId="36549483-0846-4a99-81ba-93636940a9dd" providerId="ADAL" clId="{A621CE37-C21D-B845-9FF1-62322857C9F2}" dt="2025-03-26T20:35:27.658" v="2967" actId="962"/>
          <ac:picMkLst>
            <pc:docMk/>
            <pc:sldMk cId="1681125387" sldId="4199"/>
            <ac:picMk id="23" creationId="{3EC4172B-4F93-C167-011E-75412E109DA0}"/>
          </ac:picMkLst>
        </pc:picChg>
        <pc:picChg chg="add mod">
          <ac:chgData name="Kathleen Hamm" userId="36549483-0846-4a99-81ba-93636940a9dd" providerId="ADAL" clId="{A621CE37-C21D-B845-9FF1-62322857C9F2}" dt="2025-03-26T20:35:16.394" v="2964" actId="962"/>
          <ac:picMkLst>
            <pc:docMk/>
            <pc:sldMk cId="1681125387" sldId="4199"/>
            <ac:picMk id="25" creationId="{2A42C2C7-DAF9-E772-7422-8BCAEC5CA409}"/>
          </ac:picMkLst>
        </pc:picChg>
      </pc:sldChg>
      <pc:sldChg chg="modSp mod">
        <pc:chgData name="Kathleen Hamm" userId="36549483-0846-4a99-81ba-93636940a9dd" providerId="ADAL" clId="{A621CE37-C21D-B845-9FF1-62322857C9F2}" dt="2025-03-26T20:36:23.442" v="2994" actId="962"/>
        <pc:sldMkLst>
          <pc:docMk/>
          <pc:sldMk cId="2712718373" sldId="4200"/>
        </pc:sldMkLst>
        <pc:spChg chg="ord">
          <ac:chgData name="Kathleen Hamm" userId="36549483-0846-4a99-81ba-93636940a9dd" providerId="ADAL" clId="{A621CE37-C21D-B845-9FF1-62322857C9F2}" dt="2025-03-26T20:35:46.802" v="2968" actId="13244"/>
          <ac:spMkLst>
            <pc:docMk/>
            <pc:sldMk cId="2712718373" sldId="4200"/>
            <ac:spMk id="4" creationId="{B53EE46F-DEF4-14E6-D632-5D9023776E71}"/>
          </ac:spMkLst>
        </pc:spChg>
      </pc:sldChg>
      <pc:sldChg chg="modSp mod">
        <pc:chgData name="Kathleen Hamm" userId="36549483-0846-4a99-81ba-93636940a9dd" providerId="ADAL" clId="{A621CE37-C21D-B845-9FF1-62322857C9F2}" dt="2025-03-28T15:45:04.595" v="4885" actId="1035"/>
        <pc:sldMkLst>
          <pc:docMk/>
          <pc:sldMk cId="1187793871" sldId="4201"/>
        </pc:sldMkLst>
        <pc:spChg chg="mod ord">
          <ac:chgData name="Kathleen Hamm" userId="36549483-0846-4a99-81ba-93636940a9dd" providerId="ADAL" clId="{A621CE37-C21D-B845-9FF1-62322857C9F2}" dt="2025-03-26T20:36:51.340" v="2997" actId="13244"/>
          <ac:spMkLst>
            <pc:docMk/>
            <pc:sldMk cId="1187793871" sldId="4201"/>
            <ac:spMk id="2" creationId="{0CCDD826-58D0-BCD1-6CE2-066830ACFC82}"/>
          </ac:spMkLst>
        </pc:spChg>
        <pc:spChg chg="mod ord">
          <ac:chgData name="Kathleen Hamm" userId="36549483-0846-4a99-81ba-93636940a9dd" providerId="ADAL" clId="{A621CE37-C21D-B845-9FF1-62322857C9F2}" dt="2025-03-26T20:36:41.890" v="2996" actId="13244"/>
          <ac:spMkLst>
            <pc:docMk/>
            <pc:sldMk cId="1187793871" sldId="4201"/>
            <ac:spMk id="3" creationId="{A880996F-AFE7-22B4-F940-9BF6D9644D9A}"/>
          </ac:spMkLst>
        </pc:spChg>
        <pc:spChg chg="ord">
          <ac:chgData name="Kathleen Hamm" userId="36549483-0846-4a99-81ba-93636940a9dd" providerId="ADAL" clId="{A621CE37-C21D-B845-9FF1-62322857C9F2}" dt="2025-03-26T20:36:35.410" v="2995" actId="13244"/>
          <ac:spMkLst>
            <pc:docMk/>
            <pc:sldMk cId="1187793871" sldId="4201"/>
            <ac:spMk id="4" creationId="{A42F1BFF-E59B-7FE8-E2BA-FF23F2779948}"/>
          </ac:spMkLst>
        </pc:spChg>
        <pc:spChg chg="mod">
          <ac:chgData name="Kathleen Hamm" userId="36549483-0846-4a99-81ba-93636940a9dd" providerId="ADAL" clId="{A621CE37-C21D-B845-9FF1-62322857C9F2}" dt="2025-03-28T15:45:04.595" v="4885" actId="1035"/>
          <ac:spMkLst>
            <pc:docMk/>
            <pc:sldMk cId="1187793871" sldId="4201"/>
            <ac:spMk id="8" creationId="{3DCC7374-7E44-91A4-881E-908A9E262AB5}"/>
          </ac:spMkLst>
        </pc:spChg>
      </pc:sldChg>
      <pc:sldChg chg="addSp modSp mod modAnim">
        <pc:chgData name="Kathleen Hamm" userId="36549483-0846-4a99-81ba-93636940a9dd" providerId="ADAL" clId="{A621CE37-C21D-B845-9FF1-62322857C9F2}" dt="2025-03-28T18:58:19.275" v="5350" actId="1076"/>
        <pc:sldMkLst>
          <pc:docMk/>
          <pc:sldMk cId="2243207439" sldId="4202"/>
        </pc:sldMkLst>
        <pc:spChg chg="ord">
          <ac:chgData name="Kathleen Hamm" userId="36549483-0846-4a99-81ba-93636940a9dd" providerId="ADAL" clId="{A621CE37-C21D-B845-9FF1-62322857C9F2}" dt="2025-03-26T20:37:00.290" v="2998" actId="13244"/>
          <ac:spMkLst>
            <pc:docMk/>
            <pc:sldMk cId="2243207439" sldId="4202"/>
            <ac:spMk id="4" creationId="{05593469-3F1F-FF37-D814-62599D01BA27}"/>
          </ac:spMkLst>
        </pc:spChg>
        <pc:spChg chg="mod ord">
          <ac:chgData name="Kathleen Hamm" userId="36549483-0846-4a99-81ba-93636940a9dd" providerId="ADAL" clId="{A621CE37-C21D-B845-9FF1-62322857C9F2}" dt="2025-03-26T20:39:38.326" v="3125" actId="14100"/>
          <ac:spMkLst>
            <pc:docMk/>
            <pc:sldMk cId="2243207439" sldId="4202"/>
            <ac:spMk id="7" creationId="{36275CC5-4B3A-B875-776B-8E4E0CE2E22A}"/>
          </ac:spMkLst>
        </pc:spChg>
        <pc:graphicFrameChg chg="add mod modVis">
          <ac:chgData name="Kathleen Hamm" userId="36549483-0846-4a99-81ba-93636940a9dd" providerId="ADAL" clId="{A621CE37-C21D-B845-9FF1-62322857C9F2}" dt="2025-03-26T20:38:22.178" v="3117" actId="962"/>
          <ac:graphicFrameMkLst>
            <pc:docMk/>
            <pc:sldMk cId="2243207439" sldId="4202"/>
            <ac:graphicFrameMk id="2" creationId="{11BF6A89-CA5E-51D7-16E6-1736166234A3}"/>
          </ac:graphicFrameMkLst>
        </pc:graphicFrameChg>
      </pc:sldChg>
      <pc:sldChg chg="addSp delSp modSp mod delAnim modAnim">
        <pc:chgData name="Kathleen Hamm" userId="36549483-0846-4a99-81ba-93636940a9dd" providerId="ADAL" clId="{A621CE37-C21D-B845-9FF1-62322857C9F2}" dt="2025-03-28T18:59:24.405" v="5351" actId="1076"/>
        <pc:sldMkLst>
          <pc:docMk/>
          <pc:sldMk cId="1397719244" sldId="4203"/>
        </pc:sldMkLst>
        <pc:spChg chg="ord">
          <ac:chgData name="Kathleen Hamm" userId="36549483-0846-4a99-81ba-93636940a9dd" providerId="ADAL" clId="{A621CE37-C21D-B845-9FF1-62322857C9F2}" dt="2025-03-26T20:40:12.371" v="3127" actId="13244"/>
          <ac:spMkLst>
            <pc:docMk/>
            <pc:sldMk cId="1397719244" sldId="4203"/>
            <ac:spMk id="4" creationId="{0BF772C7-CE70-9792-B363-4735D9878EBF}"/>
          </ac:spMkLst>
        </pc:spChg>
        <pc:spChg chg="mod topLvl">
          <ac:chgData name="Kathleen Hamm" userId="36549483-0846-4a99-81ba-93636940a9dd" providerId="ADAL" clId="{A621CE37-C21D-B845-9FF1-62322857C9F2}" dt="2025-03-26T20:41:10.284" v="3248" actId="13244"/>
          <ac:spMkLst>
            <pc:docMk/>
            <pc:sldMk cId="1397719244" sldId="4203"/>
            <ac:spMk id="32" creationId="{7DFE0A51-7834-40EA-2EB7-ADEB47907D11}"/>
          </ac:spMkLst>
        </pc:spChg>
        <pc:grpChg chg="add mod">
          <ac:chgData name="Kathleen Hamm" userId="36549483-0846-4a99-81ba-93636940a9dd" providerId="ADAL" clId="{A621CE37-C21D-B845-9FF1-62322857C9F2}" dt="2025-03-26T20:40:56.262" v="3247" actId="962"/>
          <ac:grpSpMkLst>
            <pc:docMk/>
            <pc:sldMk cId="1397719244" sldId="4203"/>
            <ac:grpSpMk id="37" creationId="{EE19CAC2-A89D-7565-06DE-DBCEEC414C69}"/>
          </ac:grpSpMkLst>
        </pc:grpChg>
        <pc:graphicFrameChg chg="add mod ord modGraphic">
          <ac:chgData name="Kathleen Hamm" userId="36549483-0846-4a99-81ba-93636940a9dd" providerId="ADAL" clId="{A621CE37-C21D-B845-9FF1-62322857C9F2}" dt="2025-03-26T20:41:24.781" v="3250" actId="13244"/>
          <ac:graphicFrameMkLst>
            <pc:docMk/>
            <pc:sldMk cId="1397719244" sldId="4203"/>
            <ac:graphicFrameMk id="14" creationId="{5F053749-5AA5-552F-BA95-BA1770150CDD}"/>
          </ac:graphicFrameMkLst>
        </pc:graphicFrameChg>
        <pc:picChg chg="add mod ord">
          <ac:chgData name="Kathleen Hamm" userId="36549483-0846-4a99-81ba-93636940a9dd" providerId="ADAL" clId="{A621CE37-C21D-B845-9FF1-62322857C9F2}" dt="2025-03-26T20:41:20.366" v="3249" actId="13244"/>
          <ac:picMkLst>
            <pc:docMk/>
            <pc:sldMk cId="1397719244" sldId="4203"/>
            <ac:picMk id="20" creationId="{42B658F4-D70F-DE83-8704-BE68E398734E}"/>
          </ac:picMkLst>
        </pc:picChg>
        <pc:cxnChg chg="mod ord">
          <ac:chgData name="Kathleen Hamm" userId="36549483-0846-4a99-81ba-93636940a9dd" providerId="ADAL" clId="{A621CE37-C21D-B845-9FF1-62322857C9F2}" dt="2025-03-26T20:42:49.612" v="3326" actId="962"/>
          <ac:cxnSpMkLst>
            <pc:docMk/>
            <pc:sldMk cId="1397719244" sldId="4203"/>
            <ac:cxnSpMk id="21" creationId="{ED2A66F1-575E-1B0C-6257-868C36C928E7}"/>
          </ac:cxnSpMkLst>
        </pc:cxnChg>
        <pc:cxnChg chg="mod ord">
          <ac:chgData name="Kathleen Hamm" userId="36549483-0846-4a99-81ba-93636940a9dd" providerId="ADAL" clId="{A621CE37-C21D-B845-9FF1-62322857C9F2}" dt="2025-03-26T20:42:59.660" v="3368" actId="962"/>
          <ac:cxnSpMkLst>
            <pc:docMk/>
            <pc:sldMk cId="1397719244" sldId="4203"/>
            <ac:cxnSpMk id="22" creationId="{ABD6B76A-4869-4733-3F67-3CCC136C9C7F}"/>
          </ac:cxnSpMkLst>
        </pc:cxnChg>
        <pc:cxnChg chg="mod ord">
          <ac:chgData name="Kathleen Hamm" userId="36549483-0846-4a99-81ba-93636940a9dd" providerId="ADAL" clId="{A621CE37-C21D-B845-9FF1-62322857C9F2}" dt="2025-03-26T20:43:11.659" v="3432" actId="962"/>
          <ac:cxnSpMkLst>
            <pc:docMk/>
            <pc:sldMk cId="1397719244" sldId="4203"/>
            <ac:cxnSpMk id="23" creationId="{61A43CC6-9102-B957-AEED-9F0D719D7260}"/>
          </ac:cxnSpMkLst>
        </pc:cxnChg>
        <pc:cxnChg chg="mod ord">
          <ac:chgData name="Kathleen Hamm" userId="36549483-0846-4a99-81ba-93636940a9dd" providerId="ADAL" clId="{A621CE37-C21D-B845-9FF1-62322857C9F2}" dt="2025-03-26T20:43:22.597" v="3480" actId="962"/>
          <ac:cxnSpMkLst>
            <pc:docMk/>
            <pc:sldMk cId="1397719244" sldId="4203"/>
            <ac:cxnSpMk id="24" creationId="{41C3E76E-3D90-A495-FC2E-72AEC3B6B7F1}"/>
          </ac:cxnSpMkLst>
        </pc:cxnChg>
        <pc:cxnChg chg="mod ord">
          <ac:chgData name="Kathleen Hamm" userId="36549483-0846-4a99-81ba-93636940a9dd" providerId="ADAL" clId="{A621CE37-C21D-B845-9FF1-62322857C9F2}" dt="2025-03-26T20:43:32.261" v="3524" actId="962"/>
          <ac:cxnSpMkLst>
            <pc:docMk/>
            <pc:sldMk cId="1397719244" sldId="4203"/>
            <ac:cxnSpMk id="25" creationId="{0EB8FF77-57CA-CFCB-127E-48AAD783D682}"/>
          </ac:cxnSpMkLst>
        </pc:cxnChg>
        <pc:cxnChg chg="mod ord">
          <ac:chgData name="Kathleen Hamm" userId="36549483-0846-4a99-81ba-93636940a9dd" providerId="ADAL" clId="{A621CE37-C21D-B845-9FF1-62322857C9F2}" dt="2025-03-26T20:43:44.077" v="3586" actId="962"/>
          <ac:cxnSpMkLst>
            <pc:docMk/>
            <pc:sldMk cId="1397719244" sldId="4203"/>
            <ac:cxnSpMk id="26" creationId="{382463CD-098A-1C81-8380-D42FD9DCF948}"/>
          </ac:cxnSpMkLst>
        </pc:cxnChg>
      </pc:sldChg>
      <pc:sldChg chg="modSp mod modAnim">
        <pc:chgData name="Kathleen Hamm" userId="36549483-0846-4a99-81ba-93636940a9dd" providerId="ADAL" clId="{A621CE37-C21D-B845-9FF1-62322857C9F2}" dt="2025-03-28T19:04:28.259" v="5384"/>
        <pc:sldMkLst>
          <pc:docMk/>
          <pc:sldMk cId="2008087073" sldId="4204"/>
        </pc:sldMkLst>
        <pc:spChg chg="ord">
          <ac:chgData name="Kathleen Hamm" userId="36549483-0846-4a99-81ba-93636940a9dd" providerId="ADAL" clId="{A621CE37-C21D-B845-9FF1-62322857C9F2}" dt="2025-03-26T20:44:00.241" v="3587" actId="13244"/>
          <ac:spMkLst>
            <pc:docMk/>
            <pc:sldMk cId="2008087073" sldId="4204"/>
            <ac:spMk id="4" creationId="{BE5E278F-7938-59CD-52E4-1A00BBEC064D}"/>
          </ac:spMkLst>
        </pc:spChg>
        <pc:spChg chg="mod modVis">
          <ac:chgData name="Kathleen Hamm" userId="36549483-0846-4a99-81ba-93636940a9dd" providerId="ADAL" clId="{A621CE37-C21D-B845-9FF1-62322857C9F2}" dt="2025-03-26T20:44:48.930" v="3613" actId="14429"/>
          <ac:spMkLst>
            <pc:docMk/>
            <pc:sldMk cId="2008087073" sldId="4204"/>
            <ac:spMk id="9" creationId="{7F837C76-01C5-0701-A98C-15F955D557BF}"/>
          </ac:spMkLst>
        </pc:spChg>
        <pc:spChg chg="mod modVis">
          <ac:chgData name="Kathleen Hamm" userId="36549483-0846-4a99-81ba-93636940a9dd" providerId="ADAL" clId="{A621CE37-C21D-B845-9FF1-62322857C9F2}" dt="2025-03-26T20:44:51.042" v="3615" actId="14429"/>
          <ac:spMkLst>
            <pc:docMk/>
            <pc:sldMk cId="2008087073" sldId="4204"/>
            <ac:spMk id="10" creationId="{18422592-1462-3824-67D0-6C5207E545E3}"/>
          </ac:spMkLst>
        </pc:spChg>
        <pc:spChg chg="mod">
          <ac:chgData name="Kathleen Hamm" userId="36549483-0846-4a99-81ba-93636940a9dd" providerId="ADAL" clId="{A621CE37-C21D-B845-9FF1-62322857C9F2}" dt="2025-03-28T19:01:59.831" v="5373" actId="14100"/>
          <ac:spMkLst>
            <pc:docMk/>
            <pc:sldMk cId="2008087073" sldId="4204"/>
            <ac:spMk id="15" creationId="{B95E3F85-CE3F-60C7-70AE-CEB2B0C4E5D3}"/>
          </ac:spMkLst>
        </pc:spChg>
        <pc:grpChg chg="mod">
          <ac:chgData name="Kathleen Hamm" userId="36549483-0846-4a99-81ba-93636940a9dd" providerId="ADAL" clId="{A621CE37-C21D-B845-9FF1-62322857C9F2}" dt="2025-03-26T20:44:21.209" v="3611" actId="962"/>
          <ac:grpSpMkLst>
            <pc:docMk/>
            <pc:sldMk cId="2008087073" sldId="4204"/>
            <ac:grpSpMk id="8" creationId="{C9708182-0865-6D80-3CA8-7BD03B53AE6A}"/>
          </ac:grpSpMkLst>
        </pc:grpChg>
      </pc:sldChg>
      <pc:sldChg chg="addSp delSp modSp mod modAnim">
        <pc:chgData name="Kathleen Hamm" userId="36549483-0846-4a99-81ba-93636940a9dd" providerId="ADAL" clId="{A621CE37-C21D-B845-9FF1-62322857C9F2}" dt="2025-03-28T19:05:39.926" v="5387"/>
        <pc:sldMkLst>
          <pc:docMk/>
          <pc:sldMk cId="2974338862" sldId="4205"/>
        </pc:sldMkLst>
        <pc:spChg chg="ord">
          <ac:chgData name="Kathleen Hamm" userId="36549483-0846-4a99-81ba-93636940a9dd" providerId="ADAL" clId="{A621CE37-C21D-B845-9FF1-62322857C9F2}" dt="2025-03-26T20:47:35.287" v="3630" actId="13244"/>
          <ac:spMkLst>
            <pc:docMk/>
            <pc:sldMk cId="2974338862" sldId="4205"/>
            <ac:spMk id="4" creationId="{BA2D8CE9-75FB-7326-2839-7E8FE4F37554}"/>
          </ac:spMkLst>
        </pc:spChg>
        <pc:spChg chg="mod">
          <ac:chgData name="Kathleen Hamm" userId="36549483-0846-4a99-81ba-93636940a9dd" providerId="ADAL" clId="{A621CE37-C21D-B845-9FF1-62322857C9F2}" dt="2025-03-28T18:32:42.723" v="5030" actId="14100"/>
          <ac:spMkLst>
            <pc:docMk/>
            <pc:sldMk cId="2974338862" sldId="4205"/>
            <ac:spMk id="7" creationId="{11A853D6-C345-C14B-05FA-E7F7D0BD10E0}"/>
          </ac:spMkLst>
        </pc:spChg>
        <pc:spChg chg="mod ord">
          <ac:chgData name="Kathleen Hamm" userId="36549483-0846-4a99-81ba-93636940a9dd" providerId="ADAL" clId="{A621CE37-C21D-B845-9FF1-62322857C9F2}" dt="2025-03-28T18:34:49.314" v="5055" actId="1035"/>
          <ac:spMkLst>
            <pc:docMk/>
            <pc:sldMk cId="2974338862" sldId="4205"/>
            <ac:spMk id="8" creationId="{62ABAFC8-3528-A99F-E3E3-7D82FF71E5AC}"/>
          </ac:spMkLst>
        </pc:spChg>
        <pc:spChg chg="mod">
          <ac:chgData name="Kathleen Hamm" userId="36549483-0846-4a99-81ba-93636940a9dd" providerId="ADAL" clId="{A621CE37-C21D-B845-9FF1-62322857C9F2}" dt="2025-03-28T18:34:39.098" v="5050" actId="1036"/>
          <ac:spMkLst>
            <pc:docMk/>
            <pc:sldMk cId="2974338862" sldId="4205"/>
            <ac:spMk id="9" creationId="{AECF7B94-5DFB-9118-346D-55849F24C606}"/>
          </ac:spMkLst>
        </pc:spChg>
        <pc:graphicFrameChg chg="add mod topLvl modGraphic">
          <ac:chgData name="Kathleen Hamm" userId="36549483-0846-4a99-81ba-93636940a9dd" providerId="ADAL" clId="{A621CE37-C21D-B845-9FF1-62322857C9F2}" dt="2025-03-28T18:41:14.707" v="5318" actId="962"/>
          <ac:graphicFrameMkLst>
            <pc:docMk/>
            <pc:sldMk cId="2974338862" sldId="4205"/>
            <ac:graphicFrameMk id="10" creationId="{0518ED34-0B97-29F1-7209-9238510DEC80}"/>
          </ac:graphicFrameMkLst>
        </pc:graphicFrameChg>
      </pc:sldChg>
      <pc:sldChg chg="modSp mod">
        <pc:chgData name="Kathleen Hamm" userId="36549483-0846-4a99-81ba-93636940a9dd" providerId="ADAL" clId="{A621CE37-C21D-B845-9FF1-62322857C9F2}" dt="2025-03-28T15:44:07.276" v="4880" actId="14100"/>
        <pc:sldMkLst>
          <pc:docMk/>
          <pc:sldMk cId="2528484887" sldId="4206"/>
        </pc:sldMkLst>
        <pc:spChg chg="mod ord">
          <ac:chgData name="Kathleen Hamm" userId="36549483-0846-4a99-81ba-93636940a9dd" providerId="ADAL" clId="{A621CE37-C21D-B845-9FF1-62322857C9F2}" dt="2025-03-28T15:44:00.686" v="4879" actId="14100"/>
          <ac:spMkLst>
            <pc:docMk/>
            <pc:sldMk cId="2528484887" sldId="4206"/>
            <ac:spMk id="2" creationId="{9DE3B801-362F-10B3-81DD-D526545B17B5}"/>
          </ac:spMkLst>
        </pc:spChg>
        <pc:spChg chg="ord">
          <ac:chgData name="Kathleen Hamm" userId="36549483-0846-4a99-81ba-93636940a9dd" providerId="ADAL" clId="{A621CE37-C21D-B845-9FF1-62322857C9F2}" dt="2025-03-26T20:45:23.216" v="3616" actId="13244"/>
          <ac:spMkLst>
            <pc:docMk/>
            <pc:sldMk cId="2528484887" sldId="4206"/>
            <ac:spMk id="4" creationId="{B7BD63BF-F261-3956-D8AF-153235DA6278}"/>
          </ac:spMkLst>
        </pc:spChg>
        <pc:picChg chg="mod modCrop">
          <ac:chgData name="Kathleen Hamm" userId="36549483-0846-4a99-81ba-93636940a9dd" providerId="ADAL" clId="{A621CE37-C21D-B845-9FF1-62322857C9F2}" dt="2025-03-28T15:44:07.276" v="4880" actId="14100"/>
          <ac:picMkLst>
            <pc:docMk/>
            <pc:sldMk cId="2528484887" sldId="4206"/>
            <ac:picMk id="6" creationId="{10EEE585-75C4-CBEF-4203-97ECD46F4029}"/>
          </ac:picMkLst>
        </pc:picChg>
      </pc:sldChg>
      <pc:sldChg chg="addSp delSp modSp mod modClrScheme modAnim chgLayout">
        <pc:chgData name="Kathleen Hamm" userId="36549483-0846-4a99-81ba-93636940a9dd" providerId="ADAL" clId="{A621CE37-C21D-B845-9FF1-62322857C9F2}" dt="2025-03-28T19:10:14.225" v="5398"/>
        <pc:sldMkLst>
          <pc:docMk/>
          <pc:sldMk cId="2182439509" sldId="4207"/>
        </pc:sldMkLst>
        <pc:spChg chg="mod ord">
          <ac:chgData name="Kathleen Hamm" userId="36549483-0846-4a99-81ba-93636940a9dd" providerId="ADAL" clId="{A621CE37-C21D-B845-9FF1-62322857C9F2}" dt="2025-03-28T15:52:21.789" v="4888" actId="700"/>
          <ac:spMkLst>
            <pc:docMk/>
            <pc:sldMk cId="2182439509" sldId="4207"/>
            <ac:spMk id="4" creationId="{A0CB28B2-D0A3-B647-32CE-5368E0BBB657}"/>
          </ac:spMkLst>
        </pc:spChg>
        <pc:spChg chg="mod ord">
          <ac:chgData name="Kathleen Hamm" userId="36549483-0846-4a99-81ba-93636940a9dd" providerId="ADAL" clId="{A621CE37-C21D-B845-9FF1-62322857C9F2}" dt="2025-03-28T15:52:21.789" v="4888" actId="700"/>
          <ac:spMkLst>
            <pc:docMk/>
            <pc:sldMk cId="2182439509" sldId="4207"/>
            <ac:spMk id="5" creationId="{FC55D856-94E3-FD3C-7F21-56CB618CE44D}"/>
          </ac:spMkLst>
        </pc:spChg>
        <pc:graphicFrameChg chg="add mod">
          <ac:chgData name="Kathleen Hamm" userId="36549483-0846-4a99-81ba-93636940a9dd" providerId="ADAL" clId="{A621CE37-C21D-B845-9FF1-62322857C9F2}" dt="2025-03-28T15:53:34.933" v="4892" actId="1076"/>
          <ac:graphicFrameMkLst>
            <pc:docMk/>
            <pc:sldMk cId="2182439509" sldId="4207"/>
            <ac:graphicFrameMk id="3" creationId="{9AC38167-EBA9-4339-AC51-B751951AD821}"/>
          </ac:graphicFrameMkLst>
        </pc:graphicFrameChg>
      </pc:sldChg>
      <pc:sldChg chg="addSp delSp modSp mod">
        <pc:chgData name="Kathleen Hamm" userId="36549483-0846-4a99-81ba-93636940a9dd" providerId="ADAL" clId="{A621CE37-C21D-B845-9FF1-62322857C9F2}" dt="2025-03-28T15:35:16.013" v="4857" actId="478"/>
        <pc:sldMkLst>
          <pc:docMk/>
          <pc:sldMk cId="2555796797" sldId="4208"/>
        </pc:sldMkLst>
        <pc:spChg chg="ord">
          <ac:chgData name="Kathleen Hamm" userId="36549483-0846-4a99-81ba-93636940a9dd" providerId="ADAL" clId="{A621CE37-C21D-B845-9FF1-62322857C9F2}" dt="2025-03-26T20:47:14.691" v="3627" actId="13244"/>
          <ac:spMkLst>
            <pc:docMk/>
            <pc:sldMk cId="2555796797" sldId="4208"/>
            <ac:spMk id="4" creationId="{DB83A769-7716-8D2D-2D26-778A24C018ED}"/>
          </ac:spMkLst>
        </pc:spChg>
        <pc:picChg chg="add mod">
          <ac:chgData name="Kathleen Hamm" userId="36549483-0846-4a99-81ba-93636940a9dd" providerId="ADAL" clId="{A621CE37-C21D-B845-9FF1-62322857C9F2}" dt="2025-03-28T15:32:25.740" v="4855" actId="12788"/>
          <ac:picMkLst>
            <pc:docMk/>
            <pc:sldMk cId="2555796797" sldId="4208"/>
            <ac:picMk id="8" creationId="{53E5AC9E-3B93-4C42-C684-2DD6A6BA726F}"/>
          </ac:picMkLst>
        </pc:picChg>
      </pc:sldChg>
      <pc:sldChg chg="addSp delSp modSp mod chgLayout modNotesTx">
        <pc:chgData name="Kathleen Hamm" userId="36549483-0846-4a99-81ba-93636940a9dd" providerId="ADAL" clId="{A621CE37-C21D-B845-9FF1-62322857C9F2}" dt="2025-03-28T18:42:20.616" v="5320"/>
        <pc:sldMkLst>
          <pc:docMk/>
          <pc:sldMk cId="3441144830" sldId="4209"/>
        </pc:sldMkLst>
        <pc:spChg chg="add mod ord">
          <ac:chgData name="Kathleen Hamm" userId="36549483-0846-4a99-81ba-93636940a9dd" providerId="ADAL" clId="{A621CE37-C21D-B845-9FF1-62322857C9F2}" dt="2025-03-28T15:43:18.584" v="4877" actId="948"/>
          <ac:spMkLst>
            <pc:docMk/>
            <pc:sldMk cId="3441144830" sldId="4209"/>
            <ac:spMk id="2" creationId="{5754BF7C-E89F-143B-2859-1CD3A62A98AF}"/>
          </ac:spMkLst>
        </pc:spChg>
        <pc:spChg chg="mod ord">
          <ac:chgData name="Kathleen Hamm" userId="36549483-0846-4a99-81ba-93636940a9dd" providerId="ADAL" clId="{A621CE37-C21D-B845-9FF1-62322857C9F2}" dt="2025-03-28T15:41:26.930" v="4870" actId="700"/>
          <ac:spMkLst>
            <pc:docMk/>
            <pc:sldMk cId="3441144830" sldId="4209"/>
            <ac:spMk id="4" creationId="{060F7A4A-FF44-ABC0-0A11-1FEED9D75B65}"/>
          </ac:spMkLst>
        </pc:spChg>
        <pc:spChg chg="mod ord">
          <ac:chgData name="Kathleen Hamm" userId="36549483-0846-4a99-81ba-93636940a9dd" providerId="ADAL" clId="{A621CE37-C21D-B845-9FF1-62322857C9F2}" dt="2025-03-28T15:41:26.930" v="4870" actId="700"/>
          <ac:spMkLst>
            <pc:docMk/>
            <pc:sldMk cId="3441144830" sldId="4209"/>
            <ac:spMk id="5" creationId="{0F27163C-1999-BF80-A076-BF42CD987CFD}"/>
          </ac:spMkLst>
        </pc:spChg>
        <pc:picChg chg="mod modCrop">
          <ac:chgData name="Kathleen Hamm" userId="36549483-0846-4a99-81ba-93636940a9dd" providerId="ADAL" clId="{A621CE37-C21D-B845-9FF1-62322857C9F2}" dt="2025-03-28T18:42:20.616" v="5320"/>
          <ac:picMkLst>
            <pc:docMk/>
            <pc:sldMk cId="3441144830" sldId="4209"/>
            <ac:picMk id="6" creationId="{C2A7ADE4-7202-0078-158F-88199BD74FEE}"/>
          </ac:picMkLst>
        </pc:picChg>
        <pc:picChg chg="mod modCrop">
          <ac:chgData name="Kathleen Hamm" userId="36549483-0846-4a99-81ba-93636940a9dd" providerId="ADAL" clId="{A621CE37-C21D-B845-9FF1-62322857C9F2}" dt="2025-03-28T17:01:30.817" v="4937" actId="1035"/>
          <ac:picMkLst>
            <pc:docMk/>
            <pc:sldMk cId="3441144830" sldId="4209"/>
            <ac:picMk id="7" creationId="{9277316B-BDDB-67AC-A84D-A2D55937BEDE}"/>
          </ac:picMkLst>
        </pc:picChg>
      </pc:sldChg>
      <pc:sldChg chg="addSp delSp modSp mod delAnim modAnim">
        <pc:chgData name="Kathleen Hamm" userId="36549483-0846-4a99-81ba-93636940a9dd" providerId="ADAL" clId="{A621CE37-C21D-B845-9FF1-62322857C9F2}" dt="2025-03-28T15:40:54.021" v="4869" actId="165"/>
        <pc:sldMkLst>
          <pc:docMk/>
          <pc:sldMk cId="329142250" sldId="4210"/>
        </pc:sldMkLst>
        <pc:spChg chg="ord">
          <ac:chgData name="Kathleen Hamm" userId="36549483-0846-4a99-81ba-93636940a9dd" providerId="ADAL" clId="{A621CE37-C21D-B845-9FF1-62322857C9F2}" dt="2025-03-26T20:47:09.197" v="3626" actId="13244"/>
          <ac:spMkLst>
            <pc:docMk/>
            <pc:sldMk cId="329142250" sldId="4210"/>
            <ac:spMk id="4" creationId="{0F0D8FC5-3FED-9708-82BB-873753F2CDF0}"/>
          </ac:spMkLst>
        </pc:spChg>
        <pc:spChg chg="mod">
          <ac:chgData name="Kathleen Hamm" userId="36549483-0846-4a99-81ba-93636940a9dd" providerId="ADAL" clId="{A621CE37-C21D-B845-9FF1-62322857C9F2}" dt="2025-03-28T15:39:28.906" v="4858"/>
          <ac:spMkLst>
            <pc:docMk/>
            <pc:sldMk cId="329142250" sldId="4210"/>
            <ac:spMk id="6" creationId="{042440A0-575F-659F-7321-54A76411EC94}"/>
          </ac:spMkLst>
        </pc:spChg>
        <pc:spChg chg="mod">
          <ac:chgData name="Kathleen Hamm" userId="36549483-0846-4a99-81ba-93636940a9dd" providerId="ADAL" clId="{A621CE37-C21D-B845-9FF1-62322857C9F2}" dt="2025-03-28T15:40:02.923" v="4862" actId="14100"/>
          <ac:spMkLst>
            <pc:docMk/>
            <pc:sldMk cId="329142250" sldId="4210"/>
            <ac:spMk id="7" creationId="{434658BF-F577-22C2-6404-1BBB72AFAB8A}"/>
          </ac:spMkLst>
        </pc:spChg>
        <pc:grpChg chg="add mod topLvl">
          <ac:chgData name="Kathleen Hamm" userId="36549483-0846-4a99-81ba-93636940a9dd" providerId="ADAL" clId="{A621CE37-C21D-B845-9FF1-62322857C9F2}" dt="2025-03-28T15:40:54.021" v="4869" actId="165"/>
          <ac:grpSpMkLst>
            <pc:docMk/>
            <pc:sldMk cId="329142250" sldId="4210"/>
            <ac:grpSpMk id="3" creationId="{2591E0CF-4350-9643-7AEB-2C82D1049489}"/>
          </ac:grpSpMkLst>
        </pc:grpChg>
        <pc:picChg chg="add mod topLvl">
          <ac:chgData name="Kathleen Hamm" userId="36549483-0846-4a99-81ba-93636940a9dd" providerId="ADAL" clId="{A621CE37-C21D-B845-9FF1-62322857C9F2}" dt="2025-03-28T15:40:54.021" v="4869" actId="165"/>
          <ac:picMkLst>
            <pc:docMk/>
            <pc:sldMk cId="329142250" sldId="4210"/>
            <ac:picMk id="2" creationId="{D43F713F-4B40-50E1-ED97-650CC1F3B842}"/>
          </ac:picMkLst>
        </pc:picChg>
      </pc:sldChg>
      <pc:sldChg chg="modSp mod">
        <pc:chgData name="Kathleen Hamm" userId="36549483-0846-4a99-81ba-93636940a9dd" providerId="ADAL" clId="{A621CE37-C21D-B845-9FF1-62322857C9F2}" dt="2025-03-26T20:45:52.521" v="3619" actId="13244"/>
        <pc:sldMkLst>
          <pc:docMk/>
          <pc:sldMk cId="336821101" sldId="4211"/>
        </pc:sldMkLst>
        <pc:spChg chg="ord">
          <ac:chgData name="Kathleen Hamm" userId="36549483-0846-4a99-81ba-93636940a9dd" providerId="ADAL" clId="{A621CE37-C21D-B845-9FF1-62322857C9F2}" dt="2025-03-26T20:45:52.521" v="3619" actId="13244"/>
          <ac:spMkLst>
            <pc:docMk/>
            <pc:sldMk cId="336821101" sldId="4211"/>
            <ac:spMk id="4" creationId="{C341FB53-3F54-F884-F23C-59AF1DCC3D25}"/>
          </ac:spMkLst>
        </pc:spChg>
      </pc:sldChg>
      <pc:sldChg chg="modSp mod">
        <pc:chgData name="Kathleen Hamm" userId="36549483-0846-4a99-81ba-93636940a9dd" providerId="ADAL" clId="{A621CE37-C21D-B845-9FF1-62322857C9F2}" dt="2025-03-26T20:46:12.975" v="3620" actId="13244"/>
        <pc:sldMkLst>
          <pc:docMk/>
          <pc:sldMk cId="2522773916" sldId="4212"/>
        </pc:sldMkLst>
        <pc:spChg chg="ord">
          <ac:chgData name="Kathleen Hamm" userId="36549483-0846-4a99-81ba-93636940a9dd" providerId="ADAL" clId="{A621CE37-C21D-B845-9FF1-62322857C9F2}" dt="2025-03-26T20:46:12.975" v="3620" actId="13244"/>
          <ac:spMkLst>
            <pc:docMk/>
            <pc:sldMk cId="2522773916" sldId="4212"/>
            <ac:spMk id="4" creationId="{19B326B6-8E48-2512-F087-D1D38DBB168E}"/>
          </ac:spMkLst>
        </pc:spChg>
      </pc:sldChg>
      <pc:sldChg chg="modSp mod">
        <pc:chgData name="Kathleen Hamm" userId="36549483-0846-4a99-81ba-93636940a9dd" providerId="ADAL" clId="{A621CE37-C21D-B845-9FF1-62322857C9F2}" dt="2025-03-26T20:46:19.199" v="3621" actId="13244"/>
        <pc:sldMkLst>
          <pc:docMk/>
          <pc:sldMk cId="3745854495" sldId="4213"/>
        </pc:sldMkLst>
        <pc:spChg chg="ord">
          <ac:chgData name="Kathleen Hamm" userId="36549483-0846-4a99-81ba-93636940a9dd" providerId="ADAL" clId="{A621CE37-C21D-B845-9FF1-62322857C9F2}" dt="2025-03-26T20:46:19.199" v="3621" actId="13244"/>
          <ac:spMkLst>
            <pc:docMk/>
            <pc:sldMk cId="3745854495" sldId="4213"/>
            <ac:spMk id="4" creationId="{B748C504-D2B4-53C9-BED7-853FD73B68C9}"/>
          </ac:spMkLst>
        </pc:spChg>
      </pc:sldChg>
      <pc:sldChg chg="modSp mod">
        <pc:chgData name="Kathleen Hamm" userId="36549483-0846-4a99-81ba-93636940a9dd" providerId="ADAL" clId="{A621CE37-C21D-B845-9FF1-62322857C9F2}" dt="2025-03-26T20:46:25.068" v="3622" actId="13244"/>
        <pc:sldMkLst>
          <pc:docMk/>
          <pc:sldMk cId="969449650" sldId="4214"/>
        </pc:sldMkLst>
        <pc:spChg chg="ord">
          <ac:chgData name="Kathleen Hamm" userId="36549483-0846-4a99-81ba-93636940a9dd" providerId="ADAL" clId="{A621CE37-C21D-B845-9FF1-62322857C9F2}" dt="2025-03-26T20:46:25.068" v="3622" actId="13244"/>
          <ac:spMkLst>
            <pc:docMk/>
            <pc:sldMk cId="969449650" sldId="4214"/>
            <ac:spMk id="4" creationId="{E8D528BB-E451-16F6-F063-2BF6E208E6AA}"/>
          </ac:spMkLst>
        </pc:spChg>
      </pc:sldChg>
      <pc:sldChg chg="modSp mod">
        <pc:chgData name="Kathleen Hamm" userId="36549483-0846-4a99-81ba-93636940a9dd" providerId="ADAL" clId="{A621CE37-C21D-B845-9FF1-62322857C9F2}" dt="2025-03-26T20:46:38.143" v="3625" actId="13244"/>
        <pc:sldMkLst>
          <pc:docMk/>
          <pc:sldMk cId="2361769033" sldId="4215"/>
        </pc:sldMkLst>
        <pc:spChg chg="mod ord">
          <ac:chgData name="Kathleen Hamm" userId="36549483-0846-4a99-81ba-93636940a9dd" providerId="ADAL" clId="{A621CE37-C21D-B845-9FF1-62322857C9F2}" dt="2025-03-26T20:46:38.143" v="3625" actId="13244"/>
          <ac:spMkLst>
            <pc:docMk/>
            <pc:sldMk cId="2361769033" sldId="4215"/>
            <ac:spMk id="2" creationId="{CE849545-1178-1DB5-B2D6-DCEC76B050B3}"/>
          </ac:spMkLst>
        </pc:spChg>
        <pc:spChg chg="mod ord">
          <ac:chgData name="Kathleen Hamm" userId="36549483-0846-4a99-81ba-93636940a9dd" providerId="ADAL" clId="{A621CE37-C21D-B845-9FF1-62322857C9F2}" dt="2025-03-26T20:46:38.143" v="3625" actId="13244"/>
          <ac:spMkLst>
            <pc:docMk/>
            <pc:sldMk cId="2361769033" sldId="4215"/>
            <ac:spMk id="3" creationId="{85EC3470-B8E7-79C3-5119-B5600283AE11}"/>
          </ac:spMkLst>
        </pc:spChg>
        <pc:spChg chg="ord">
          <ac:chgData name="Kathleen Hamm" userId="36549483-0846-4a99-81ba-93636940a9dd" providerId="ADAL" clId="{A621CE37-C21D-B845-9FF1-62322857C9F2}" dt="2025-03-26T20:46:30.584" v="3623" actId="13244"/>
          <ac:spMkLst>
            <pc:docMk/>
            <pc:sldMk cId="2361769033" sldId="4215"/>
            <ac:spMk id="4" creationId="{5E77164B-053F-2A2A-C746-A35560801ACF}"/>
          </ac:spMkLst>
        </pc:spChg>
      </pc:sldChg>
      <pc:sldMasterChg chg="addSp delSp modSp mod">
        <pc:chgData name="Kathleen Hamm" userId="36549483-0846-4a99-81ba-93636940a9dd" providerId="ADAL" clId="{A621CE37-C21D-B845-9FF1-62322857C9F2}" dt="2025-03-24T19:35:16.738" v="969"/>
        <pc:sldMasterMkLst>
          <pc:docMk/>
          <pc:sldMasterMk cId="3777723911" sldId="2147483711"/>
        </pc:sldMasterMkLst>
      </pc:sldMasterChg>
    </pc:docChg>
  </pc:docChgLst>
  <pc:docChgLst>
    <pc:chgData name="Tracey Nicholson" userId="2d9ee02c-1be0-4a68-b5f3-2777bd5801a4" providerId="ADAL" clId="{85EB496D-7954-4830-BBC7-B1693D6D8566}"/>
    <pc:docChg chg="custSel addSld delSld modSld modMainMaster modNotesMaster modHandout">
      <pc:chgData name="Tracey Nicholson" userId="2d9ee02c-1be0-4a68-b5f3-2777bd5801a4" providerId="ADAL" clId="{85EB496D-7954-4830-BBC7-B1693D6D8566}" dt="2025-06-05T16:48:05.090" v="129"/>
      <pc:docMkLst>
        <pc:docMk/>
      </pc:docMkLst>
      <pc:sldChg chg="modNotes">
        <pc:chgData name="Tracey Nicholson" userId="2d9ee02c-1be0-4a68-b5f3-2777bd5801a4" providerId="ADAL" clId="{85EB496D-7954-4830-BBC7-B1693D6D8566}" dt="2025-06-05T16:47:45.399" v="127"/>
        <pc:sldMkLst>
          <pc:docMk/>
          <pc:sldMk cId="314548212" sldId="4059"/>
        </pc:sldMkLst>
      </pc:sldChg>
      <pc:sldChg chg="delSp modSp mod">
        <pc:chgData name="Tracey Nicholson" userId="2d9ee02c-1be0-4a68-b5f3-2777bd5801a4" providerId="ADAL" clId="{85EB496D-7954-4830-BBC7-B1693D6D8566}" dt="2025-06-05T16:46:07.809" v="119" actId="478"/>
        <pc:sldMkLst>
          <pc:docMk/>
          <pc:sldMk cId="3634866688" sldId="4146"/>
        </pc:sldMkLst>
      </pc:sldChg>
      <pc:sldChg chg="delSp modNotesTx">
        <pc:chgData name="Tracey Nicholson" userId="2d9ee02c-1be0-4a68-b5f3-2777bd5801a4" providerId="ADAL" clId="{85EB496D-7954-4830-BBC7-B1693D6D8566}" dt="2025-06-05T16:46:19.172" v="120" actId="478"/>
        <pc:sldMkLst>
          <pc:docMk/>
          <pc:sldMk cId="563548165" sldId="4196"/>
        </pc:sldMkLst>
      </pc:sldChg>
      <pc:sldChg chg="delSp modSp mod modAnim modNotesTx">
        <pc:chgData name="Tracey Nicholson" userId="2d9ee02c-1be0-4a68-b5f3-2777bd5801a4" providerId="ADAL" clId="{85EB496D-7954-4830-BBC7-B1693D6D8566}" dt="2025-06-05T16:46:27.531" v="124" actId="478"/>
        <pc:sldMkLst>
          <pc:docMk/>
          <pc:sldMk cId="2881530215" sldId="4198"/>
        </pc:sldMkLst>
      </pc:sldChg>
      <pc:sldChg chg="delSp">
        <pc:chgData name="Tracey Nicholson" userId="2d9ee02c-1be0-4a68-b5f3-2777bd5801a4" providerId="ADAL" clId="{85EB496D-7954-4830-BBC7-B1693D6D8566}" dt="2025-06-05T16:46:52.742" v="126" actId="478"/>
        <pc:sldMkLst>
          <pc:docMk/>
          <pc:sldMk cId="2243207439" sldId="4202"/>
        </pc:sldMkLst>
      </pc:sldChg>
      <pc:sldChg chg="modNotes">
        <pc:chgData name="Tracey Nicholson" userId="2d9ee02c-1be0-4a68-b5f3-2777bd5801a4" providerId="ADAL" clId="{85EB496D-7954-4830-BBC7-B1693D6D8566}" dt="2025-05-14T21:33:58.375" v="33" actId="1035"/>
        <pc:sldMkLst>
          <pc:docMk/>
          <pc:sldMk cId="1397719244" sldId="4203"/>
        </pc:sldMkLst>
      </pc:sldChg>
      <pc:sldChg chg="modNotes">
        <pc:chgData name="Tracey Nicholson" userId="2d9ee02c-1be0-4a68-b5f3-2777bd5801a4" providerId="ADAL" clId="{85EB496D-7954-4830-BBC7-B1693D6D8566}" dt="2025-05-14T21:34:13.567" v="34" actId="113"/>
        <pc:sldMkLst>
          <pc:docMk/>
          <pc:sldMk cId="3441144830" sldId="4209"/>
        </pc:sldMkLst>
      </pc:sldChg>
      <pc:sldChg chg="add del">
        <pc:chgData name="Tracey Nicholson" userId="2d9ee02c-1be0-4a68-b5f3-2777bd5801a4" providerId="ADAL" clId="{85EB496D-7954-4830-BBC7-B1693D6D8566}" dt="2025-05-19T18:53:46.179" v="65"/>
        <pc:sldMkLst>
          <pc:docMk/>
          <pc:sldMk cId="2248564002" sldId="4216"/>
        </pc:sldMkLst>
      </pc:sldChg>
      <pc:sldChg chg="delSp add mod modAnim modNotesTx">
        <pc:chgData name="Tracey Nicholson" userId="2d9ee02c-1be0-4a68-b5f3-2777bd5801a4" providerId="ADAL" clId="{85EB496D-7954-4830-BBC7-B1693D6D8566}" dt="2025-06-05T16:46:35.238" v="125" actId="478"/>
        <pc:sldMkLst>
          <pc:docMk/>
          <pc:sldMk cId="4113339775" sldId="4216"/>
        </pc:sldMkLst>
      </pc:sldChg>
      <pc:sldMasterChg chg="modSp modSldLayout">
        <pc:chgData name="Tracey Nicholson" userId="2d9ee02c-1be0-4a68-b5f3-2777bd5801a4" providerId="ADAL" clId="{85EB496D-7954-4830-BBC7-B1693D6D8566}" dt="2025-06-05T16:45:46.295" v="117"/>
        <pc:sldMasterMkLst>
          <pc:docMk/>
          <pc:sldMasterMk cId="3777723911" sldId="2147483711"/>
        </pc:sldMasterMkLst>
        <pc:spChg chg="mod">
          <ac:chgData name="Tracey Nicholson" userId="2d9ee02c-1be0-4a68-b5f3-2777bd5801a4" providerId="ADAL" clId="{85EB496D-7954-4830-BBC7-B1693D6D8566}" dt="2025-06-05T16:45:03.623" v="111"/>
          <ac:spMkLst>
            <pc:docMk/>
            <pc:sldMasterMk cId="3777723911" sldId="2147483711"/>
            <ac:spMk id="7" creationId="{D7F6259C-CA34-1745-9D8B-0878BBF4E844}"/>
          </ac:spMkLst>
        </pc:spChg>
        <pc:sldLayoutChg chg="modSp">
          <pc:chgData name="Tracey Nicholson" userId="2d9ee02c-1be0-4a68-b5f3-2777bd5801a4" providerId="ADAL" clId="{85EB496D-7954-4830-BBC7-B1693D6D8566}" dt="2025-06-05T16:44:58.929" v="110"/>
          <pc:sldLayoutMkLst>
            <pc:docMk/>
            <pc:sldMasterMk cId="3777723911" sldId="2147483711"/>
            <pc:sldLayoutMk cId="2131820325" sldId="2147483712"/>
          </pc:sldLayoutMkLst>
          <pc:spChg chg="mod">
            <ac:chgData name="Tracey Nicholson" userId="2d9ee02c-1be0-4a68-b5f3-2777bd5801a4" providerId="ADAL" clId="{85EB496D-7954-4830-BBC7-B1693D6D8566}" dt="2025-06-05T16:44:58.929" v="110"/>
            <ac:spMkLst>
              <pc:docMk/>
              <pc:sldMasterMk cId="3777723911" sldId="2147483711"/>
              <pc:sldLayoutMk cId="2131820325" sldId="2147483712"/>
              <ac:spMk id="13" creationId="{F2854136-A89C-6B11-21B1-CD09DC973333}"/>
            </ac:spMkLst>
          </pc:spChg>
        </pc:sldLayoutChg>
        <pc:sldLayoutChg chg="delSp mod">
          <pc:chgData name="Tracey Nicholson" userId="2d9ee02c-1be0-4a68-b5f3-2777bd5801a4" providerId="ADAL" clId="{85EB496D-7954-4830-BBC7-B1693D6D8566}" dt="2025-06-05T16:45:36.502" v="116" actId="478"/>
          <pc:sldLayoutMkLst>
            <pc:docMk/>
            <pc:sldMasterMk cId="3777723911" sldId="2147483711"/>
            <pc:sldLayoutMk cId="2311578046" sldId="2147483734"/>
          </pc:sldLayoutMkLst>
        </pc:sldLayoutChg>
        <pc:sldLayoutChg chg="modSp mod">
          <pc:chgData name="Tracey Nicholson" userId="2d9ee02c-1be0-4a68-b5f3-2777bd5801a4" providerId="ADAL" clId="{85EB496D-7954-4830-BBC7-B1693D6D8566}" dt="2025-06-05T16:45:46.295" v="117"/>
          <pc:sldLayoutMkLst>
            <pc:docMk/>
            <pc:sldMasterMk cId="3777723911" sldId="2147483711"/>
            <pc:sldLayoutMk cId="932238101" sldId="2147483744"/>
          </pc:sldLayoutMkLst>
          <pc:spChg chg="mod">
            <ac:chgData name="Tracey Nicholson" userId="2d9ee02c-1be0-4a68-b5f3-2777bd5801a4" providerId="ADAL" clId="{85EB496D-7954-4830-BBC7-B1693D6D8566}" dt="2025-06-05T16:45:46.295" v="117"/>
            <ac:spMkLst>
              <pc:docMk/>
              <pc:sldMasterMk cId="3777723911" sldId="2147483711"/>
              <pc:sldLayoutMk cId="932238101" sldId="2147483744"/>
              <ac:spMk id="4" creationId="{87B209E4-E665-AF05-984E-7BBC02418BE8}"/>
            </ac:spMkLst>
          </pc:spChg>
        </pc:sldLayoutChg>
        <pc:sldLayoutChg chg="modSp mod">
          <pc:chgData name="Tracey Nicholson" userId="2d9ee02c-1be0-4a68-b5f3-2777bd5801a4" providerId="ADAL" clId="{85EB496D-7954-4830-BBC7-B1693D6D8566}" dt="2025-06-05T16:45:11.293" v="112"/>
          <pc:sldLayoutMkLst>
            <pc:docMk/>
            <pc:sldMasterMk cId="3777723911" sldId="2147483711"/>
            <pc:sldLayoutMk cId="546243510" sldId="2147483749"/>
          </pc:sldLayoutMkLst>
          <pc:spChg chg="mod">
            <ac:chgData name="Tracey Nicholson" userId="2d9ee02c-1be0-4a68-b5f3-2777bd5801a4" providerId="ADAL" clId="{85EB496D-7954-4830-BBC7-B1693D6D8566}" dt="2025-06-05T16:45:11.293" v="112"/>
            <ac:spMkLst>
              <pc:docMk/>
              <pc:sldMasterMk cId="3777723911" sldId="2147483711"/>
              <pc:sldLayoutMk cId="546243510" sldId="2147483749"/>
              <ac:spMk id="25" creationId="{55D23079-32B8-B687-9AC6-4C4229532B81}"/>
            </ac:spMkLst>
          </pc:spChg>
        </pc:sldLayoutChg>
        <pc:sldLayoutChg chg="modSp mod">
          <pc:chgData name="Tracey Nicholson" userId="2d9ee02c-1be0-4a68-b5f3-2777bd5801a4" providerId="ADAL" clId="{85EB496D-7954-4830-BBC7-B1693D6D8566}" dt="2025-06-05T16:45:16.271" v="113"/>
          <pc:sldLayoutMkLst>
            <pc:docMk/>
            <pc:sldMasterMk cId="3777723911" sldId="2147483711"/>
            <pc:sldLayoutMk cId="689557875" sldId="2147483768"/>
          </pc:sldLayoutMkLst>
          <pc:spChg chg="mod">
            <ac:chgData name="Tracey Nicholson" userId="2d9ee02c-1be0-4a68-b5f3-2777bd5801a4" providerId="ADAL" clId="{85EB496D-7954-4830-BBC7-B1693D6D8566}" dt="2025-06-05T16:45:16.271" v="113"/>
            <ac:spMkLst>
              <pc:docMk/>
              <pc:sldMasterMk cId="3777723911" sldId="2147483711"/>
              <pc:sldLayoutMk cId="689557875" sldId="2147483768"/>
              <ac:spMk id="25" creationId="{55D23079-32B8-B687-9AC6-4C4229532B81}"/>
            </ac:spMkLst>
          </pc:spChg>
        </pc:sldLayoutChg>
        <pc:sldLayoutChg chg="modSp mod">
          <pc:chgData name="Tracey Nicholson" userId="2d9ee02c-1be0-4a68-b5f3-2777bd5801a4" providerId="ADAL" clId="{85EB496D-7954-4830-BBC7-B1693D6D8566}" dt="2025-06-05T16:45:21.046" v="114"/>
          <pc:sldLayoutMkLst>
            <pc:docMk/>
            <pc:sldMasterMk cId="3777723911" sldId="2147483711"/>
            <pc:sldLayoutMk cId="2593455616" sldId="2147483769"/>
          </pc:sldLayoutMkLst>
          <pc:spChg chg="mod">
            <ac:chgData name="Tracey Nicholson" userId="2d9ee02c-1be0-4a68-b5f3-2777bd5801a4" providerId="ADAL" clId="{85EB496D-7954-4830-BBC7-B1693D6D8566}" dt="2025-06-05T16:45:21.046" v="114"/>
            <ac:spMkLst>
              <pc:docMk/>
              <pc:sldMasterMk cId="3777723911" sldId="2147483711"/>
              <pc:sldLayoutMk cId="2593455616" sldId="2147483769"/>
              <ac:spMk id="25" creationId="{55D23079-32B8-B687-9AC6-4C4229532B81}"/>
            </ac:spMkLst>
          </pc:spChg>
        </pc:sldLayoutChg>
        <pc:sldLayoutChg chg="modSp mod">
          <pc:chgData name="Tracey Nicholson" userId="2d9ee02c-1be0-4a68-b5f3-2777bd5801a4" providerId="ADAL" clId="{85EB496D-7954-4830-BBC7-B1693D6D8566}" dt="2025-06-05T16:45:28.860" v="115"/>
          <pc:sldLayoutMkLst>
            <pc:docMk/>
            <pc:sldMasterMk cId="3777723911" sldId="2147483711"/>
            <pc:sldLayoutMk cId="4275450192" sldId="2147483770"/>
          </pc:sldLayoutMkLst>
          <pc:spChg chg="mod">
            <ac:chgData name="Tracey Nicholson" userId="2d9ee02c-1be0-4a68-b5f3-2777bd5801a4" providerId="ADAL" clId="{85EB496D-7954-4830-BBC7-B1693D6D8566}" dt="2025-06-05T16:45:28.860" v="115"/>
            <ac:spMkLst>
              <pc:docMk/>
              <pc:sldMasterMk cId="3777723911" sldId="2147483711"/>
              <pc:sldLayoutMk cId="4275450192" sldId="2147483770"/>
              <ac:spMk id="25" creationId="{55D23079-32B8-B687-9AC6-4C4229532B81}"/>
            </ac:spMkLst>
          </pc:spChg>
        </pc:sldLayoutChg>
      </pc:sldMasterChg>
    </pc:docChg>
  </pc:docChgLst>
  <pc:docChgLst>
    <pc:chgData name="Tracey Nicholson" userId="2d9ee02c-1be0-4a68-b5f3-2777bd5801a4" providerId="ADAL" clId="{0E005362-0996-4E25-B77F-6D953A55249C}"/>
    <pc:docChg chg="undo custSel addSld delSld modSld sldOrd delSection modSection modHandout">
      <pc:chgData name="Tracey Nicholson" userId="2d9ee02c-1be0-4a68-b5f3-2777bd5801a4" providerId="ADAL" clId="{0E005362-0996-4E25-B77F-6D953A55249C}" dt="2025-04-09T14:43:00.414" v="10051" actId="478"/>
      <pc:docMkLst>
        <pc:docMk/>
      </pc:docMkLst>
      <pc:sldChg chg="modSp add del mod modClrScheme chgLayout">
        <pc:chgData name="Tracey Nicholson" userId="2d9ee02c-1be0-4a68-b5f3-2777bd5801a4" providerId="ADAL" clId="{0E005362-0996-4E25-B77F-6D953A55249C}" dt="2025-04-09T14:37:38.204" v="9785" actId="700"/>
        <pc:sldMkLst>
          <pc:docMk/>
          <pc:sldMk cId="3345886950" sldId="3920"/>
        </pc:sldMkLst>
        <pc:spChg chg="mod ord">
          <ac:chgData name="Tracey Nicholson" userId="2d9ee02c-1be0-4a68-b5f3-2777bd5801a4" providerId="ADAL" clId="{0E005362-0996-4E25-B77F-6D953A55249C}" dt="2025-04-09T14:37:38.204" v="9785" actId="700"/>
          <ac:spMkLst>
            <pc:docMk/>
            <pc:sldMk cId="3345886950" sldId="3920"/>
            <ac:spMk id="2" creationId="{ED3C8D5E-9828-D126-1E9E-BAA90A4C82F2}"/>
          </ac:spMkLst>
        </pc:spChg>
        <pc:spChg chg="mod ord">
          <ac:chgData name="Tracey Nicholson" userId="2d9ee02c-1be0-4a68-b5f3-2777bd5801a4" providerId="ADAL" clId="{0E005362-0996-4E25-B77F-6D953A55249C}" dt="2025-04-09T14:37:38.204" v="9785" actId="700"/>
          <ac:spMkLst>
            <pc:docMk/>
            <pc:sldMk cId="3345886950" sldId="3920"/>
            <ac:spMk id="6" creationId="{C976A895-017E-2841-8DD2-C3FC3D9F7542}"/>
          </ac:spMkLst>
        </pc:spChg>
        <pc:spChg chg="mod ord">
          <ac:chgData name="Tracey Nicholson" userId="2d9ee02c-1be0-4a68-b5f3-2777bd5801a4" providerId="ADAL" clId="{0E005362-0996-4E25-B77F-6D953A55249C}" dt="2025-04-09T14:37:38.204" v="9785" actId="700"/>
          <ac:spMkLst>
            <pc:docMk/>
            <pc:sldMk cId="3345886950" sldId="3920"/>
            <ac:spMk id="7" creationId="{750F6B34-B538-CB4C-94D0-10F3FD999D72}"/>
          </ac:spMkLst>
        </pc:spChg>
      </pc:sldChg>
      <pc:sldChg chg="addSp delSp modSp mod">
        <pc:chgData name="Tracey Nicholson" userId="2d9ee02c-1be0-4a68-b5f3-2777bd5801a4" providerId="ADAL" clId="{0E005362-0996-4E25-B77F-6D953A55249C}" dt="2025-04-09T14:34:52.715" v="9780" actId="478"/>
        <pc:sldMkLst>
          <pc:docMk/>
          <pc:sldMk cId="613511335" sldId="3935"/>
        </pc:sldMkLst>
      </pc:sldChg>
      <pc:sldChg chg="del">
        <pc:chgData name="Tracey Nicholson" userId="2d9ee02c-1be0-4a68-b5f3-2777bd5801a4" providerId="ADAL" clId="{0E005362-0996-4E25-B77F-6D953A55249C}" dt="2025-03-14T14:56:07.654" v="2462" actId="47"/>
        <pc:sldMkLst>
          <pc:docMk/>
          <pc:sldMk cId="859681768" sldId="4068"/>
        </pc:sldMkLst>
      </pc:sldChg>
      <pc:sldChg chg="modSp modAnim modNotes">
        <pc:chgData name="Tracey Nicholson" userId="2d9ee02c-1be0-4a68-b5f3-2777bd5801a4" providerId="ADAL" clId="{0E005362-0996-4E25-B77F-6D953A55249C}" dt="2025-04-08T19:17:59.787" v="9064" actId="20577"/>
        <pc:sldMkLst>
          <pc:docMk/>
          <pc:sldMk cId="3815913039" sldId="4072"/>
        </pc:sldMkLst>
        <pc:spChg chg="mod">
          <ac:chgData name="Tracey Nicholson" userId="2d9ee02c-1be0-4a68-b5f3-2777bd5801a4" providerId="ADAL" clId="{0E005362-0996-4E25-B77F-6D953A55249C}" dt="2025-04-08T19:17:59.787" v="9064" actId="20577"/>
          <ac:spMkLst>
            <pc:docMk/>
            <pc:sldMk cId="3815913039" sldId="4072"/>
            <ac:spMk id="6" creationId="{DEEA6E0B-4656-A015-183A-5DDD80B6B270}"/>
          </ac:spMkLst>
        </pc:spChg>
      </pc:sldChg>
      <pc:sldChg chg="del">
        <pc:chgData name="Tracey Nicholson" userId="2d9ee02c-1be0-4a68-b5f3-2777bd5801a4" providerId="ADAL" clId="{0E005362-0996-4E25-B77F-6D953A55249C}" dt="2025-03-14T14:55:08.082" v="2383" actId="18676"/>
        <pc:sldMkLst>
          <pc:docMk/>
          <pc:sldMk cId="3014932788" sldId="4124"/>
        </pc:sldMkLst>
      </pc:sldChg>
      <pc:sldChg chg="del">
        <pc:chgData name="Tracey Nicholson" userId="2d9ee02c-1be0-4a68-b5f3-2777bd5801a4" providerId="ADAL" clId="{0E005362-0996-4E25-B77F-6D953A55249C}" dt="2025-03-14T14:55:08.082" v="2383" actId="18676"/>
        <pc:sldMkLst>
          <pc:docMk/>
          <pc:sldMk cId="1908830975" sldId="4142"/>
        </pc:sldMkLst>
      </pc:sldChg>
      <pc:sldChg chg="del">
        <pc:chgData name="Tracey Nicholson" userId="2d9ee02c-1be0-4a68-b5f3-2777bd5801a4" providerId="ADAL" clId="{0E005362-0996-4E25-B77F-6D953A55249C}" dt="2025-03-14T14:55:08.082" v="2383" actId="18676"/>
        <pc:sldMkLst>
          <pc:docMk/>
          <pc:sldMk cId="2199298870" sldId="4143"/>
        </pc:sldMkLst>
      </pc:sldChg>
      <pc:sldChg chg="del">
        <pc:chgData name="Tracey Nicholson" userId="2d9ee02c-1be0-4a68-b5f3-2777bd5801a4" providerId="ADAL" clId="{0E005362-0996-4E25-B77F-6D953A55249C}" dt="2025-02-28T18:41:00.539" v="26" actId="47"/>
        <pc:sldMkLst>
          <pc:docMk/>
          <pc:sldMk cId="1971615892" sldId="4144"/>
        </pc:sldMkLst>
      </pc:sldChg>
      <pc:sldChg chg="modSp add mod modNotes modNotesTx">
        <pc:chgData name="Tracey Nicholson" userId="2d9ee02c-1be0-4a68-b5f3-2777bd5801a4" providerId="ADAL" clId="{0E005362-0996-4E25-B77F-6D953A55249C}" dt="2025-04-09T14:43:00.414" v="10051" actId="478"/>
        <pc:sldMkLst>
          <pc:docMk/>
          <pc:sldMk cId="2345664602" sldId="4144"/>
        </pc:sldMkLst>
        <pc:spChg chg="mod">
          <ac:chgData name="Tracey Nicholson" userId="2d9ee02c-1be0-4a68-b5f3-2777bd5801a4" providerId="ADAL" clId="{0E005362-0996-4E25-B77F-6D953A55249C}" dt="2025-04-09T14:39:45.786" v="9820" actId="20577"/>
          <ac:spMkLst>
            <pc:docMk/>
            <pc:sldMk cId="2345664602" sldId="4144"/>
            <ac:spMk id="6" creationId="{EC334489-30B3-8313-1EFD-F8895D1D80B9}"/>
          </ac:spMkLst>
        </pc:spChg>
        <pc:spChg chg="mod">
          <ac:chgData name="Tracey Nicholson" userId="2d9ee02c-1be0-4a68-b5f3-2777bd5801a4" providerId="ADAL" clId="{0E005362-0996-4E25-B77F-6D953A55249C}" dt="2025-04-09T14:39:48.027" v="9821" actId="20577"/>
          <ac:spMkLst>
            <pc:docMk/>
            <pc:sldMk cId="2345664602" sldId="4144"/>
            <ac:spMk id="7" creationId="{80A90C1E-5F1C-5B64-D9D0-F85A598AC68D}"/>
          </ac:spMkLst>
        </pc:spChg>
      </pc:sldChg>
      <pc:sldChg chg="del">
        <pc:chgData name="Tracey Nicholson" userId="2d9ee02c-1be0-4a68-b5f3-2777bd5801a4" providerId="ADAL" clId="{0E005362-0996-4E25-B77F-6D953A55249C}" dt="2025-03-14T14:55:08.082" v="2383" actId="18676"/>
        <pc:sldMkLst>
          <pc:docMk/>
          <pc:sldMk cId="4237979316" sldId="4145"/>
        </pc:sldMkLst>
      </pc:sldChg>
      <pc:sldChg chg="addSp modSp mod modNotes modNotesTx">
        <pc:chgData name="Tracey Nicholson" userId="2d9ee02c-1be0-4a68-b5f3-2777bd5801a4" providerId="ADAL" clId="{0E005362-0996-4E25-B77F-6D953A55249C}" dt="2025-04-08T19:39:59.616" v="9069"/>
        <pc:sldMkLst>
          <pc:docMk/>
          <pc:sldMk cId="3634866688" sldId="4146"/>
        </pc:sldMkLst>
        <pc:spChg chg="mod">
          <ac:chgData name="Tracey Nicholson" userId="2d9ee02c-1be0-4a68-b5f3-2777bd5801a4" providerId="ADAL" clId="{0E005362-0996-4E25-B77F-6D953A55249C}" dt="2025-04-08T19:39:59.616" v="9069"/>
          <ac:spMkLst>
            <pc:docMk/>
            <pc:sldMk cId="3634866688" sldId="4146"/>
            <ac:spMk id="12" creationId="{D3637640-BA44-DAF4-E106-C801B779B72F}"/>
          </ac:spMkLst>
        </pc:spChg>
        <pc:spChg chg="mod">
          <ac:chgData name="Tracey Nicholson" userId="2d9ee02c-1be0-4a68-b5f3-2777bd5801a4" providerId="ADAL" clId="{0E005362-0996-4E25-B77F-6D953A55249C}" dt="2025-04-08T19:39:17.224" v="9068" actId="20577"/>
          <ac:spMkLst>
            <pc:docMk/>
            <pc:sldMk cId="3634866688" sldId="4146"/>
            <ac:spMk id="14" creationId="{1C865BD7-A3A4-884B-541E-A8A0E6B67078}"/>
          </ac:spMkLst>
        </pc:spChg>
      </pc:sldChg>
      <pc:sldChg chg="del">
        <pc:chgData name="Tracey Nicholson" userId="2d9ee02c-1be0-4a68-b5f3-2777bd5801a4" providerId="ADAL" clId="{0E005362-0996-4E25-B77F-6D953A55249C}" dt="2025-03-14T14:55:08.082" v="2383" actId="18676"/>
        <pc:sldMkLst>
          <pc:docMk/>
          <pc:sldMk cId="3338384018" sldId="4147"/>
        </pc:sldMkLst>
      </pc:sldChg>
      <pc:sldChg chg="del">
        <pc:chgData name="Tracey Nicholson" userId="2d9ee02c-1be0-4a68-b5f3-2777bd5801a4" providerId="ADAL" clId="{0E005362-0996-4E25-B77F-6D953A55249C}" dt="2025-03-14T14:55:08.082" v="2383" actId="18676"/>
        <pc:sldMkLst>
          <pc:docMk/>
          <pc:sldMk cId="3101096796" sldId="4148"/>
        </pc:sldMkLst>
      </pc:sldChg>
      <pc:sldChg chg="del">
        <pc:chgData name="Tracey Nicholson" userId="2d9ee02c-1be0-4a68-b5f3-2777bd5801a4" providerId="ADAL" clId="{0E005362-0996-4E25-B77F-6D953A55249C}" dt="2025-03-14T14:55:08.082" v="2383" actId="18676"/>
        <pc:sldMkLst>
          <pc:docMk/>
          <pc:sldMk cId="3173851430" sldId="4149"/>
        </pc:sldMkLst>
      </pc:sldChg>
      <pc:sldChg chg="del">
        <pc:chgData name="Tracey Nicholson" userId="2d9ee02c-1be0-4a68-b5f3-2777bd5801a4" providerId="ADAL" clId="{0E005362-0996-4E25-B77F-6D953A55249C}" dt="2025-03-14T14:55:08.082" v="2383" actId="18676"/>
        <pc:sldMkLst>
          <pc:docMk/>
          <pc:sldMk cId="103139828" sldId="4150"/>
        </pc:sldMkLst>
      </pc:sldChg>
      <pc:sldChg chg="del">
        <pc:chgData name="Tracey Nicholson" userId="2d9ee02c-1be0-4a68-b5f3-2777bd5801a4" providerId="ADAL" clId="{0E005362-0996-4E25-B77F-6D953A55249C}" dt="2025-03-14T14:55:08.082" v="2383" actId="18676"/>
        <pc:sldMkLst>
          <pc:docMk/>
          <pc:sldMk cId="1107437628" sldId="4151"/>
        </pc:sldMkLst>
      </pc:sldChg>
      <pc:sldChg chg="del">
        <pc:chgData name="Tracey Nicholson" userId="2d9ee02c-1be0-4a68-b5f3-2777bd5801a4" providerId="ADAL" clId="{0E005362-0996-4E25-B77F-6D953A55249C}" dt="2025-03-14T14:55:08.082" v="2383" actId="18676"/>
        <pc:sldMkLst>
          <pc:docMk/>
          <pc:sldMk cId="1197305688" sldId="4152"/>
        </pc:sldMkLst>
      </pc:sldChg>
      <pc:sldChg chg="del">
        <pc:chgData name="Tracey Nicholson" userId="2d9ee02c-1be0-4a68-b5f3-2777bd5801a4" providerId="ADAL" clId="{0E005362-0996-4E25-B77F-6D953A55249C}" dt="2025-03-14T14:55:08.082" v="2383" actId="18676"/>
        <pc:sldMkLst>
          <pc:docMk/>
          <pc:sldMk cId="1912154367" sldId="4153"/>
        </pc:sldMkLst>
      </pc:sldChg>
      <pc:sldChg chg="del">
        <pc:chgData name="Tracey Nicholson" userId="2d9ee02c-1be0-4a68-b5f3-2777bd5801a4" providerId="ADAL" clId="{0E005362-0996-4E25-B77F-6D953A55249C}" dt="2025-03-14T14:55:08.082" v="2383" actId="18676"/>
        <pc:sldMkLst>
          <pc:docMk/>
          <pc:sldMk cId="2098735682" sldId="4154"/>
        </pc:sldMkLst>
      </pc:sldChg>
      <pc:sldChg chg="del">
        <pc:chgData name="Tracey Nicholson" userId="2d9ee02c-1be0-4a68-b5f3-2777bd5801a4" providerId="ADAL" clId="{0E005362-0996-4E25-B77F-6D953A55249C}" dt="2025-03-14T14:55:08.082" v="2383" actId="18676"/>
        <pc:sldMkLst>
          <pc:docMk/>
          <pc:sldMk cId="2277709738" sldId="4155"/>
        </pc:sldMkLst>
      </pc:sldChg>
      <pc:sldChg chg="del">
        <pc:chgData name="Tracey Nicholson" userId="2d9ee02c-1be0-4a68-b5f3-2777bd5801a4" providerId="ADAL" clId="{0E005362-0996-4E25-B77F-6D953A55249C}" dt="2025-03-14T14:55:08.082" v="2383" actId="18676"/>
        <pc:sldMkLst>
          <pc:docMk/>
          <pc:sldMk cId="1818785914" sldId="4156"/>
        </pc:sldMkLst>
      </pc:sldChg>
      <pc:sldChg chg="del">
        <pc:chgData name="Tracey Nicholson" userId="2d9ee02c-1be0-4a68-b5f3-2777bd5801a4" providerId="ADAL" clId="{0E005362-0996-4E25-B77F-6D953A55249C}" dt="2025-03-14T14:55:08.082" v="2383" actId="18676"/>
        <pc:sldMkLst>
          <pc:docMk/>
          <pc:sldMk cId="3407541085" sldId="4158"/>
        </pc:sldMkLst>
      </pc:sldChg>
      <pc:sldChg chg="del">
        <pc:chgData name="Tracey Nicholson" userId="2d9ee02c-1be0-4a68-b5f3-2777bd5801a4" providerId="ADAL" clId="{0E005362-0996-4E25-B77F-6D953A55249C}" dt="2025-03-14T14:55:08.082" v="2383" actId="18676"/>
        <pc:sldMkLst>
          <pc:docMk/>
          <pc:sldMk cId="1187143260" sldId="4159"/>
        </pc:sldMkLst>
      </pc:sldChg>
      <pc:sldChg chg="del">
        <pc:chgData name="Tracey Nicholson" userId="2d9ee02c-1be0-4a68-b5f3-2777bd5801a4" providerId="ADAL" clId="{0E005362-0996-4E25-B77F-6D953A55249C}" dt="2025-03-14T14:55:08.082" v="2383" actId="18676"/>
        <pc:sldMkLst>
          <pc:docMk/>
          <pc:sldMk cId="3668396184" sldId="4160"/>
        </pc:sldMkLst>
      </pc:sldChg>
      <pc:sldChg chg="del">
        <pc:chgData name="Tracey Nicholson" userId="2d9ee02c-1be0-4a68-b5f3-2777bd5801a4" providerId="ADAL" clId="{0E005362-0996-4E25-B77F-6D953A55249C}" dt="2025-03-14T14:55:08.082" v="2383" actId="18676"/>
        <pc:sldMkLst>
          <pc:docMk/>
          <pc:sldMk cId="1184496223" sldId="4161"/>
        </pc:sldMkLst>
      </pc:sldChg>
      <pc:sldChg chg="del">
        <pc:chgData name="Tracey Nicholson" userId="2d9ee02c-1be0-4a68-b5f3-2777bd5801a4" providerId="ADAL" clId="{0E005362-0996-4E25-B77F-6D953A55249C}" dt="2025-03-14T14:55:08.082" v="2383" actId="18676"/>
        <pc:sldMkLst>
          <pc:docMk/>
          <pc:sldMk cId="4016829711" sldId="4162"/>
        </pc:sldMkLst>
      </pc:sldChg>
      <pc:sldChg chg="del">
        <pc:chgData name="Tracey Nicholson" userId="2d9ee02c-1be0-4a68-b5f3-2777bd5801a4" providerId="ADAL" clId="{0E005362-0996-4E25-B77F-6D953A55249C}" dt="2025-03-14T14:55:08.082" v="2383" actId="18676"/>
        <pc:sldMkLst>
          <pc:docMk/>
          <pc:sldMk cId="3201330809" sldId="4163"/>
        </pc:sldMkLst>
      </pc:sldChg>
      <pc:sldChg chg="del">
        <pc:chgData name="Tracey Nicholson" userId="2d9ee02c-1be0-4a68-b5f3-2777bd5801a4" providerId="ADAL" clId="{0E005362-0996-4E25-B77F-6D953A55249C}" dt="2025-03-14T14:55:08.082" v="2383" actId="18676"/>
        <pc:sldMkLst>
          <pc:docMk/>
          <pc:sldMk cId="830698403" sldId="4164"/>
        </pc:sldMkLst>
      </pc:sldChg>
      <pc:sldChg chg="del">
        <pc:chgData name="Tracey Nicholson" userId="2d9ee02c-1be0-4a68-b5f3-2777bd5801a4" providerId="ADAL" clId="{0E005362-0996-4E25-B77F-6D953A55249C}" dt="2025-03-14T14:55:08.082" v="2383" actId="18676"/>
        <pc:sldMkLst>
          <pc:docMk/>
          <pc:sldMk cId="3514969267" sldId="4165"/>
        </pc:sldMkLst>
      </pc:sldChg>
      <pc:sldChg chg="del">
        <pc:chgData name="Tracey Nicholson" userId="2d9ee02c-1be0-4a68-b5f3-2777bd5801a4" providerId="ADAL" clId="{0E005362-0996-4E25-B77F-6D953A55249C}" dt="2025-03-14T14:55:08.082" v="2383" actId="18676"/>
        <pc:sldMkLst>
          <pc:docMk/>
          <pc:sldMk cId="908640937" sldId="4166"/>
        </pc:sldMkLst>
      </pc:sldChg>
      <pc:sldChg chg="del">
        <pc:chgData name="Tracey Nicholson" userId="2d9ee02c-1be0-4a68-b5f3-2777bd5801a4" providerId="ADAL" clId="{0E005362-0996-4E25-B77F-6D953A55249C}" dt="2025-03-14T14:55:08.082" v="2383" actId="18676"/>
        <pc:sldMkLst>
          <pc:docMk/>
          <pc:sldMk cId="2961262452" sldId="4167"/>
        </pc:sldMkLst>
      </pc:sldChg>
      <pc:sldChg chg="del">
        <pc:chgData name="Tracey Nicholson" userId="2d9ee02c-1be0-4a68-b5f3-2777bd5801a4" providerId="ADAL" clId="{0E005362-0996-4E25-B77F-6D953A55249C}" dt="2025-03-14T14:55:08.082" v="2383" actId="18676"/>
        <pc:sldMkLst>
          <pc:docMk/>
          <pc:sldMk cId="2632610849" sldId="4168"/>
        </pc:sldMkLst>
      </pc:sldChg>
      <pc:sldChg chg="del">
        <pc:chgData name="Tracey Nicholson" userId="2d9ee02c-1be0-4a68-b5f3-2777bd5801a4" providerId="ADAL" clId="{0E005362-0996-4E25-B77F-6D953A55249C}" dt="2025-03-14T14:55:08.082" v="2383" actId="18676"/>
        <pc:sldMkLst>
          <pc:docMk/>
          <pc:sldMk cId="4018340691" sldId="4169"/>
        </pc:sldMkLst>
      </pc:sldChg>
      <pc:sldChg chg="del">
        <pc:chgData name="Tracey Nicholson" userId="2d9ee02c-1be0-4a68-b5f3-2777bd5801a4" providerId="ADAL" clId="{0E005362-0996-4E25-B77F-6D953A55249C}" dt="2025-03-14T14:55:08.082" v="2383" actId="18676"/>
        <pc:sldMkLst>
          <pc:docMk/>
          <pc:sldMk cId="2987020722" sldId="4170"/>
        </pc:sldMkLst>
      </pc:sldChg>
      <pc:sldChg chg="del">
        <pc:chgData name="Tracey Nicholson" userId="2d9ee02c-1be0-4a68-b5f3-2777bd5801a4" providerId="ADAL" clId="{0E005362-0996-4E25-B77F-6D953A55249C}" dt="2025-03-14T14:55:08.082" v="2383" actId="18676"/>
        <pc:sldMkLst>
          <pc:docMk/>
          <pc:sldMk cId="812798200" sldId="4171"/>
        </pc:sldMkLst>
      </pc:sldChg>
      <pc:sldChg chg="del">
        <pc:chgData name="Tracey Nicholson" userId="2d9ee02c-1be0-4a68-b5f3-2777bd5801a4" providerId="ADAL" clId="{0E005362-0996-4E25-B77F-6D953A55249C}" dt="2025-03-14T14:55:08.082" v="2383" actId="18676"/>
        <pc:sldMkLst>
          <pc:docMk/>
          <pc:sldMk cId="3543293742" sldId="4172"/>
        </pc:sldMkLst>
      </pc:sldChg>
      <pc:sldChg chg="del">
        <pc:chgData name="Tracey Nicholson" userId="2d9ee02c-1be0-4a68-b5f3-2777bd5801a4" providerId="ADAL" clId="{0E005362-0996-4E25-B77F-6D953A55249C}" dt="2025-03-14T14:55:08.082" v="2383" actId="18676"/>
        <pc:sldMkLst>
          <pc:docMk/>
          <pc:sldMk cId="3383281027" sldId="4173"/>
        </pc:sldMkLst>
      </pc:sldChg>
      <pc:sldChg chg="del">
        <pc:chgData name="Tracey Nicholson" userId="2d9ee02c-1be0-4a68-b5f3-2777bd5801a4" providerId="ADAL" clId="{0E005362-0996-4E25-B77F-6D953A55249C}" dt="2025-03-14T14:55:08.082" v="2383" actId="18676"/>
        <pc:sldMkLst>
          <pc:docMk/>
          <pc:sldMk cId="1038688601" sldId="4174"/>
        </pc:sldMkLst>
      </pc:sldChg>
      <pc:sldChg chg="del">
        <pc:chgData name="Tracey Nicholson" userId="2d9ee02c-1be0-4a68-b5f3-2777bd5801a4" providerId="ADAL" clId="{0E005362-0996-4E25-B77F-6D953A55249C}" dt="2025-03-14T14:55:08.082" v="2383" actId="18676"/>
        <pc:sldMkLst>
          <pc:docMk/>
          <pc:sldMk cId="4135574277" sldId="4175"/>
        </pc:sldMkLst>
      </pc:sldChg>
      <pc:sldChg chg="del">
        <pc:chgData name="Tracey Nicholson" userId="2d9ee02c-1be0-4a68-b5f3-2777bd5801a4" providerId="ADAL" clId="{0E005362-0996-4E25-B77F-6D953A55249C}" dt="2025-03-14T14:55:08.082" v="2383" actId="18676"/>
        <pc:sldMkLst>
          <pc:docMk/>
          <pc:sldMk cId="3073765366" sldId="4176"/>
        </pc:sldMkLst>
      </pc:sldChg>
      <pc:sldChg chg="del">
        <pc:chgData name="Tracey Nicholson" userId="2d9ee02c-1be0-4a68-b5f3-2777bd5801a4" providerId="ADAL" clId="{0E005362-0996-4E25-B77F-6D953A55249C}" dt="2025-03-14T14:55:08.082" v="2383" actId="18676"/>
        <pc:sldMkLst>
          <pc:docMk/>
          <pc:sldMk cId="3928426991" sldId="4177"/>
        </pc:sldMkLst>
      </pc:sldChg>
      <pc:sldChg chg="del">
        <pc:chgData name="Tracey Nicholson" userId="2d9ee02c-1be0-4a68-b5f3-2777bd5801a4" providerId="ADAL" clId="{0E005362-0996-4E25-B77F-6D953A55249C}" dt="2025-03-14T14:55:08.082" v="2383" actId="18676"/>
        <pc:sldMkLst>
          <pc:docMk/>
          <pc:sldMk cId="1204474915" sldId="4178"/>
        </pc:sldMkLst>
      </pc:sldChg>
      <pc:sldChg chg="del">
        <pc:chgData name="Tracey Nicholson" userId="2d9ee02c-1be0-4a68-b5f3-2777bd5801a4" providerId="ADAL" clId="{0E005362-0996-4E25-B77F-6D953A55249C}" dt="2025-03-14T14:55:08.082" v="2383" actId="18676"/>
        <pc:sldMkLst>
          <pc:docMk/>
          <pc:sldMk cId="2134052143" sldId="4179"/>
        </pc:sldMkLst>
      </pc:sldChg>
      <pc:sldChg chg="del">
        <pc:chgData name="Tracey Nicholson" userId="2d9ee02c-1be0-4a68-b5f3-2777bd5801a4" providerId="ADAL" clId="{0E005362-0996-4E25-B77F-6D953A55249C}" dt="2025-03-14T14:55:08.082" v="2383" actId="18676"/>
        <pc:sldMkLst>
          <pc:docMk/>
          <pc:sldMk cId="1532176962" sldId="4180"/>
        </pc:sldMkLst>
      </pc:sldChg>
      <pc:sldChg chg="del">
        <pc:chgData name="Tracey Nicholson" userId="2d9ee02c-1be0-4a68-b5f3-2777bd5801a4" providerId="ADAL" clId="{0E005362-0996-4E25-B77F-6D953A55249C}" dt="2025-03-14T14:55:08.082" v="2383" actId="18676"/>
        <pc:sldMkLst>
          <pc:docMk/>
          <pc:sldMk cId="1037334484" sldId="4181"/>
        </pc:sldMkLst>
      </pc:sldChg>
      <pc:sldChg chg="del">
        <pc:chgData name="Tracey Nicholson" userId="2d9ee02c-1be0-4a68-b5f3-2777bd5801a4" providerId="ADAL" clId="{0E005362-0996-4E25-B77F-6D953A55249C}" dt="2025-03-14T14:55:08.082" v="2383" actId="18676"/>
        <pc:sldMkLst>
          <pc:docMk/>
          <pc:sldMk cId="3724636930" sldId="4182"/>
        </pc:sldMkLst>
      </pc:sldChg>
      <pc:sldChg chg="del">
        <pc:chgData name="Tracey Nicholson" userId="2d9ee02c-1be0-4a68-b5f3-2777bd5801a4" providerId="ADAL" clId="{0E005362-0996-4E25-B77F-6D953A55249C}" dt="2025-03-14T14:55:08.082" v="2383" actId="18676"/>
        <pc:sldMkLst>
          <pc:docMk/>
          <pc:sldMk cId="638988210" sldId="4183"/>
        </pc:sldMkLst>
      </pc:sldChg>
      <pc:sldChg chg="del">
        <pc:chgData name="Tracey Nicholson" userId="2d9ee02c-1be0-4a68-b5f3-2777bd5801a4" providerId="ADAL" clId="{0E005362-0996-4E25-B77F-6D953A55249C}" dt="2025-03-14T14:55:08.082" v="2383" actId="18676"/>
        <pc:sldMkLst>
          <pc:docMk/>
          <pc:sldMk cId="965012237" sldId="4184"/>
        </pc:sldMkLst>
      </pc:sldChg>
      <pc:sldChg chg="del">
        <pc:chgData name="Tracey Nicholson" userId="2d9ee02c-1be0-4a68-b5f3-2777bd5801a4" providerId="ADAL" clId="{0E005362-0996-4E25-B77F-6D953A55249C}" dt="2025-03-14T14:55:08.082" v="2383" actId="18676"/>
        <pc:sldMkLst>
          <pc:docMk/>
          <pc:sldMk cId="3339839606" sldId="4185"/>
        </pc:sldMkLst>
      </pc:sldChg>
      <pc:sldChg chg="del">
        <pc:chgData name="Tracey Nicholson" userId="2d9ee02c-1be0-4a68-b5f3-2777bd5801a4" providerId="ADAL" clId="{0E005362-0996-4E25-B77F-6D953A55249C}" dt="2025-03-14T14:55:08.082" v="2383" actId="18676"/>
        <pc:sldMkLst>
          <pc:docMk/>
          <pc:sldMk cId="2008045050" sldId="4186"/>
        </pc:sldMkLst>
      </pc:sldChg>
      <pc:sldChg chg="del">
        <pc:chgData name="Tracey Nicholson" userId="2d9ee02c-1be0-4a68-b5f3-2777bd5801a4" providerId="ADAL" clId="{0E005362-0996-4E25-B77F-6D953A55249C}" dt="2025-03-14T14:55:08.082" v="2383" actId="18676"/>
        <pc:sldMkLst>
          <pc:docMk/>
          <pc:sldMk cId="1009158133" sldId="4187"/>
        </pc:sldMkLst>
      </pc:sldChg>
      <pc:sldChg chg="del">
        <pc:chgData name="Tracey Nicholson" userId="2d9ee02c-1be0-4a68-b5f3-2777bd5801a4" providerId="ADAL" clId="{0E005362-0996-4E25-B77F-6D953A55249C}" dt="2025-03-14T14:55:08.082" v="2383" actId="18676"/>
        <pc:sldMkLst>
          <pc:docMk/>
          <pc:sldMk cId="1211518293" sldId="4188"/>
        </pc:sldMkLst>
      </pc:sldChg>
      <pc:sldChg chg="del">
        <pc:chgData name="Tracey Nicholson" userId="2d9ee02c-1be0-4a68-b5f3-2777bd5801a4" providerId="ADAL" clId="{0E005362-0996-4E25-B77F-6D953A55249C}" dt="2025-03-14T14:55:08.082" v="2383" actId="18676"/>
        <pc:sldMkLst>
          <pc:docMk/>
          <pc:sldMk cId="4031668143" sldId="4189"/>
        </pc:sldMkLst>
      </pc:sldChg>
      <pc:sldChg chg="del">
        <pc:chgData name="Tracey Nicholson" userId="2d9ee02c-1be0-4a68-b5f3-2777bd5801a4" providerId="ADAL" clId="{0E005362-0996-4E25-B77F-6D953A55249C}" dt="2025-02-28T18:41:00.539" v="26" actId="47"/>
        <pc:sldMkLst>
          <pc:docMk/>
          <pc:sldMk cId="1638413532" sldId="4191"/>
        </pc:sldMkLst>
      </pc:sldChg>
      <pc:sldChg chg="del">
        <pc:chgData name="Tracey Nicholson" userId="2d9ee02c-1be0-4a68-b5f3-2777bd5801a4" providerId="ADAL" clId="{0E005362-0996-4E25-B77F-6D953A55249C}" dt="2025-02-28T18:41:00.539" v="26" actId="47"/>
        <pc:sldMkLst>
          <pc:docMk/>
          <pc:sldMk cId="2835564849" sldId="4192"/>
        </pc:sldMkLst>
      </pc:sldChg>
      <pc:sldChg chg="del">
        <pc:chgData name="Tracey Nicholson" userId="2d9ee02c-1be0-4a68-b5f3-2777bd5801a4" providerId="ADAL" clId="{0E005362-0996-4E25-B77F-6D953A55249C}" dt="2025-02-28T18:41:00.539" v="26" actId="47"/>
        <pc:sldMkLst>
          <pc:docMk/>
          <pc:sldMk cId="3995125407" sldId="4193"/>
        </pc:sldMkLst>
      </pc:sldChg>
      <pc:sldChg chg="modSp modAnim modNotes modNotesTx">
        <pc:chgData name="Tracey Nicholson" userId="2d9ee02c-1be0-4a68-b5f3-2777bd5801a4" providerId="ADAL" clId="{0E005362-0996-4E25-B77F-6D953A55249C}" dt="2025-04-08T19:17:21.168" v="9055" actId="20577"/>
        <pc:sldMkLst>
          <pc:docMk/>
          <pc:sldMk cId="1003855918" sldId="4194"/>
        </pc:sldMkLst>
        <pc:spChg chg="mod">
          <ac:chgData name="Tracey Nicholson" userId="2d9ee02c-1be0-4a68-b5f3-2777bd5801a4" providerId="ADAL" clId="{0E005362-0996-4E25-B77F-6D953A55249C}" dt="2025-04-08T19:17:21.168" v="9055" actId="20577"/>
          <ac:spMkLst>
            <pc:docMk/>
            <pc:sldMk cId="1003855918" sldId="4194"/>
            <ac:spMk id="6" creationId="{EBC19FA2-B0C2-31EA-9176-F6C06E43463F}"/>
          </ac:spMkLst>
        </pc:spChg>
      </pc:sldChg>
      <pc:sldChg chg="addSp delSp modSp new mod modNotes modNotesTx">
        <pc:chgData name="Tracey Nicholson" userId="2d9ee02c-1be0-4a68-b5f3-2777bd5801a4" providerId="ADAL" clId="{0E005362-0996-4E25-B77F-6D953A55249C}" dt="2025-04-08T19:41:17.163" v="9093" actId="20577"/>
        <pc:sldMkLst>
          <pc:docMk/>
          <pc:sldMk cId="3431249823" sldId="4195"/>
        </pc:sldMkLst>
        <pc:spChg chg="mod">
          <ac:chgData name="Tracey Nicholson" userId="2d9ee02c-1be0-4a68-b5f3-2777bd5801a4" providerId="ADAL" clId="{0E005362-0996-4E25-B77F-6D953A55249C}" dt="2025-04-08T19:41:17.163" v="9093" actId="20577"/>
          <ac:spMkLst>
            <pc:docMk/>
            <pc:sldMk cId="3431249823" sldId="4195"/>
            <ac:spMk id="2" creationId="{A928E2EC-A95A-D629-AD03-9F109A96532E}"/>
          </ac:spMkLst>
        </pc:spChg>
      </pc:sldChg>
      <pc:sldChg chg="addSp delSp modSp new mod modAnim modNotes modNotesTx">
        <pc:chgData name="Tracey Nicholson" userId="2d9ee02c-1be0-4a68-b5f3-2777bd5801a4" providerId="ADAL" clId="{0E005362-0996-4E25-B77F-6D953A55249C}" dt="2025-04-08T19:58:27.999" v="9159" actId="20577"/>
        <pc:sldMkLst>
          <pc:docMk/>
          <pc:sldMk cId="563548165" sldId="4196"/>
        </pc:sldMkLst>
        <pc:spChg chg="mod">
          <ac:chgData name="Tracey Nicholson" userId="2d9ee02c-1be0-4a68-b5f3-2777bd5801a4" providerId="ADAL" clId="{0E005362-0996-4E25-B77F-6D953A55249C}" dt="2025-04-08T19:58:27.999" v="9159" actId="20577"/>
          <ac:spMkLst>
            <pc:docMk/>
            <pc:sldMk cId="563548165" sldId="4196"/>
            <ac:spMk id="4" creationId="{A4CF834B-5361-39ED-C95A-8557BF17CE1B}"/>
          </ac:spMkLst>
        </pc:spChg>
      </pc:sldChg>
      <pc:sldChg chg="addSp delSp modSp new mod modNotes modNotesTx">
        <pc:chgData name="Tracey Nicholson" userId="2d9ee02c-1be0-4a68-b5f3-2777bd5801a4" providerId="ADAL" clId="{0E005362-0996-4E25-B77F-6D953A55249C}" dt="2025-04-08T19:43:11.325" v="9123" actId="20577"/>
        <pc:sldMkLst>
          <pc:docMk/>
          <pc:sldMk cId="65292649" sldId="4197"/>
        </pc:sldMkLst>
        <pc:spChg chg="mod">
          <ac:chgData name="Tracey Nicholson" userId="2d9ee02c-1be0-4a68-b5f3-2777bd5801a4" providerId="ADAL" clId="{0E005362-0996-4E25-B77F-6D953A55249C}" dt="2025-04-08T19:42:46.798" v="9102" actId="20577"/>
          <ac:spMkLst>
            <pc:docMk/>
            <pc:sldMk cId="65292649" sldId="4197"/>
            <ac:spMk id="2" creationId="{647F2F20-CE8C-B592-B811-03B081820EEA}"/>
          </ac:spMkLst>
        </pc:spChg>
        <pc:spChg chg="mod">
          <ac:chgData name="Tracey Nicholson" userId="2d9ee02c-1be0-4a68-b5f3-2777bd5801a4" providerId="ADAL" clId="{0E005362-0996-4E25-B77F-6D953A55249C}" dt="2025-04-08T19:42:52.397" v="9105" actId="20577"/>
          <ac:spMkLst>
            <pc:docMk/>
            <pc:sldMk cId="65292649" sldId="4197"/>
            <ac:spMk id="3" creationId="{82274220-78B1-0F72-7D29-8C98FDE8CE06}"/>
          </ac:spMkLst>
        </pc:spChg>
        <pc:spChg chg="mod">
          <ac:chgData name="Tracey Nicholson" userId="2d9ee02c-1be0-4a68-b5f3-2777bd5801a4" providerId="ADAL" clId="{0E005362-0996-4E25-B77F-6D953A55249C}" dt="2025-04-08T19:42:55.446" v="9108" actId="20577"/>
          <ac:spMkLst>
            <pc:docMk/>
            <pc:sldMk cId="65292649" sldId="4197"/>
            <ac:spMk id="8" creationId="{2835DDC8-1E60-54F3-7896-DC48F235B312}"/>
          </ac:spMkLst>
        </pc:spChg>
        <pc:spChg chg="mod">
          <ac:chgData name="Tracey Nicholson" userId="2d9ee02c-1be0-4a68-b5f3-2777bd5801a4" providerId="ADAL" clId="{0E005362-0996-4E25-B77F-6D953A55249C}" dt="2025-04-08T19:42:59.713" v="9111" actId="20577"/>
          <ac:spMkLst>
            <pc:docMk/>
            <pc:sldMk cId="65292649" sldId="4197"/>
            <ac:spMk id="9" creationId="{313A3127-D6C4-1434-F0A4-0BBD2CFB1671}"/>
          </ac:spMkLst>
        </pc:spChg>
        <pc:spChg chg="mod">
          <ac:chgData name="Tracey Nicholson" userId="2d9ee02c-1be0-4a68-b5f3-2777bd5801a4" providerId="ADAL" clId="{0E005362-0996-4E25-B77F-6D953A55249C}" dt="2025-04-08T19:43:06.981" v="9120" actId="20577"/>
          <ac:spMkLst>
            <pc:docMk/>
            <pc:sldMk cId="65292649" sldId="4197"/>
            <ac:spMk id="10" creationId="{C1902879-0BA3-927B-693E-D25F865A90D9}"/>
          </ac:spMkLst>
        </pc:spChg>
        <pc:spChg chg="mod">
          <ac:chgData name="Tracey Nicholson" userId="2d9ee02c-1be0-4a68-b5f3-2777bd5801a4" providerId="ADAL" clId="{0E005362-0996-4E25-B77F-6D953A55249C}" dt="2025-04-08T19:43:11.325" v="9123" actId="20577"/>
          <ac:spMkLst>
            <pc:docMk/>
            <pc:sldMk cId="65292649" sldId="4197"/>
            <ac:spMk id="11" creationId="{9ECA95C1-C4D4-6858-AAF1-994B84D8E910}"/>
          </ac:spMkLst>
        </pc:spChg>
      </pc:sldChg>
      <pc:sldChg chg="addSp delSp modSp new mod modAnim modNotes modNotesTx">
        <pc:chgData name="Tracey Nicholson" userId="2d9ee02c-1be0-4a68-b5f3-2777bd5801a4" providerId="ADAL" clId="{0E005362-0996-4E25-B77F-6D953A55249C}" dt="2025-04-09T14:41:28.806" v="10038" actId="1076"/>
        <pc:sldMkLst>
          <pc:docMk/>
          <pc:sldMk cId="2881530215" sldId="4198"/>
        </pc:sldMkLst>
        <pc:spChg chg="add mod">
          <ac:chgData name="Tracey Nicholson" userId="2d9ee02c-1be0-4a68-b5f3-2777bd5801a4" providerId="ADAL" clId="{0E005362-0996-4E25-B77F-6D953A55249C}" dt="2025-04-09T14:19:15.944" v="9203" actId="5793"/>
          <ac:spMkLst>
            <pc:docMk/>
            <pc:sldMk cId="2881530215" sldId="4198"/>
            <ac:spMk id="6" creationId="{EE04E989-A6B4-C3C6-C9C0-92436FAB0661}"/>
          </ac:spMkLst>
        </pc:spChg>
      </pc:sldChg>
      <pc:sldChg chg="addSp delSp modSp new mod modNotes modNotesTx">
        <pc:chgData name="Tracey Nicholson" userId="2d9ee02c-1be0-4a68-b5f3-2777bd5801a4" providerId="ADAL" clId="{0E005362-0996-4E25-B77F-6D953A55249C}" dt="2025-03-14T16:34:35.021" v="4506"/>
        <pc:sldMkLst>
          <pc:docMk/>
          <pc:sldMk cId="1681125387" sldId="4199"/>
        </pc:sldMkLst>
      </pc:sldChg>
      <pc:sldChg chg="addSp delSp modSp new mod delAnim modAnim modNotes modNotesTx">
        <pc:chgData name="Tracey Nicholson" userId="2d9ee02c-1be0-4a68-b5f3-2777bd5801a4" providerId="ADAL" clId="{0E005362-0996-4E25-B77F-6D953A55249C}" dt="2025-04-09T14:42:25.557" v="10040" actId="1076"/>
        <pc:sldMkLst>
          <pc:docMk/>
          <pc:sldMk cId="2712718373" sldId="4200"/>
        </pc:sldMkLst>
        <pc:spChg chg="add mod">
          <ac:chgData name="Tracey Nicholson" userId="2d9ee02c-1be0-4a68-b5f3-2777bd5801a4" providerId="ADAL" clId="{0E005362-0996-4E25-B77F-6D953A55249C}" dt="2025-04-09T14:21:22.828" v="9213" actId="255"/>
          <ac:spMkLst>
            <pc:docMk/>
            <pc:sldMk cId="2712718373" sldId="4200"/>
            <ac:spMk id="3" creationId="{45317B5A-FF54-E8FB-6C38-DBEF9D30EF41}"/>
          </ac:spMkLst>
        </pc:spChg>
      </pc:sldChg>
      <pc:sldChg chg="addSp delSp modSp add mod modAnim modNotes modNotesTx">
        <pc:chgData name="Tracey Nicholson" userId="2d9ee02c-1be0-4a68-b5f3-2777bd5801a4" providerId="ADAL" clId="{0E005362-0996-4E25-B77F-6D953A55249C}" dt="2025-04-09T14:26:43.243" v="9551" actId="20577"/>
        <pc:sldMkLst>
          <pc:docMk/>
          <pc:sldMk cId="1187793871" sldId="4201"/>
        </pc:sldMkLst>
        <pc:spChg chg="mod">
          <ac:chgData name="Tracey Nicholson" userId="2d9ee02c-1be0-4a68-b5f3-2777bd5801a4" providerId="ADAL" clId="{0E005362-0996-4E25-B77F-6D953A55249C}" dt="2025-04-09T14:25:59.151" v="9532" actId="14100"/>
          <ac:spMkLst>
            <pc:docMk/>
            <pc:sldMk cId="1187793871" sldId="4201"/>
            <ac:spMk id="2" creationId="{0CCDD826-58D0-BCD1-6CE2-066830ACFC82}"/>
          </ac:spMkLst>
        </pc:spChg>
        <pc:spChg chg="mod">
          <ac:chgData name="Tracey Nicholson" userId="2d9ee02c-1be0-4a68-b5f3-2777bd5801a4" providerId="ADAL" clId="{0E005362-0996-4E25-B77F-6D953A55249C}" dt="2025-04-09T14:23:29.816" v="9367" actId="20577"/>
          <ac:spMkLst>
            <pc:docMk/>
            <pc:sldMk cId="1187793871" sldId="4201"/>
            <ac:spMk id="4" creationId="{A42F1BFF-E59B-7FE8-E2BA-FF23F2779948}"/>
          </ac:spMkLst>
        </pc:spChg>
      </pc:sldChg>
      <pc:sldChg chg="addSp delSp modSp new mod delAnim modAnim modNotes modNotesTx">
        <pc:chgData name="Tracey Nicholson" userId="2d9ee02c-1be0-4a68-b5f3-2777bd5801a4" providerId="ADAL" clId="{0E005362-0996-4E25-B77F-6D953A55249C}" dt="2025-04-09T14:42:35.903" v="10050" actId="1036"/>
        <pc:sldMkLst>
          <pc:docMk/>
          <pc:sldMk cId="2243207439" sldId="4202"/>
        </pc:sldMkLst>
      </pc:sldChg>
      <pc:sldChg chg="addSp delSp modSp new mod modAnim modNotes modNotesTx">
        <pc:chgData name="Tracey Nicholson" userId="2d9ee02c-1be0-4a68-b5f3-2777bd5801a4" providerId="ADAL" clId="{0E005362-0996-4E25-B77F-6D953A55249C}" dt="2025-03-29T13:06:51.727" v="8978" actId="478"/>
        <pc:sldMkLst>
          <pc:docMk/>
          <pc:sldMk cId="1397719244" sldId="4203"/>
        </pc:sldMkLst>
        <pc:cxnChg chg="add mod">
          <ac:chgData name="Tracey Nicholson" userId="2d9ee02c-1be0-4a68-b5f3-2777bd5801a4" providerId="ADAL" clId="{0E005362-0996-4E25-B77F-6D953A55249C}" dt="2025-03-29T13:06:07.018" v="8970" actId="14100"/>
          <ac:cxnSpMkLst>
            <pc:docMk/>
            <pc:sldMk cId="1397719244" sldId="4203"/>
            <ac:cxnSpMk id="21" creationId="{ED2A66F1-575E-1B0C-6257-868C36C928E7}"/>
          </ac:cxnSpMkLst>
        </pc:cxnChg>
        <pc:cxnChg chg="add mod">
          <ac:chgData name="Tracey Nicholson" userId="2d9ee02c-1be0-4a68-b5f3-2777bd5801a4" providerId="ADAL" clId="{0E005362-0996-4E25-B77F-6D953A55249C}" dt="2025-03-29T13:06:20.506" v="8972" actId="14100"/>
          <ac:cxnSpMkLst>
            <pc:docMk/>
            <pc:sldMk cId="1397719244" sldId="4203"/>
            <ac:cxnSpMk id="22" creationId="{ABD6B76A-4869-4733-3F67-3CCC136C9C7F}"/>
          </ac:cxnSpMkLst>
        </pc:cxnChg>
        <pc:cxnChg chg="add mod">
          <ac:chgData name="Tracey Nicholson" userId="2d9ee02c-1be0-4a68-b5f3-2777bd5801a4" providerId="ADAL" clId="{0E005362-0996-4E25-B77F-6D953A55249C}" dt="2025-03-29T13:06:20.506" v="8972" actId="14100"/>
          <ac:cxnSpMkLst>
            <pc:docMk/>
            <pc:sldMk cId="1397719244" sldId="4203"/>
            <ac:cxnSpMk id="23" creationId="{61A43CC6-9102-B957-AEED-9F0D719D7260}"/>
          </ac:cxnSpMkLst>
        </pc:cxnChg>
        <pc:cxnChg chg="add mod">
          <ac:chgData name="Tracey Nicholson" userId="2d9ee02c-1be0-4a68-b5f3-2777bd5801a4" providerId="ADAL" clId="{0E005362-0996-4E25-B77F-6D953A55249C}" dt="2025-03-29T13:06:33.214" v="8975" actId="14100"/>
          <ac:cxnSpMkLst>
            <pc:docMk/>
            <pc:sldMk cId="1397719244" sldId="4203"/>
            <ac:cxnSpMk id="24" creationId="{41C3E76E-3D90-A495-FC2E-72AEC3B6B7F1}"/>
          </ac:cxnSpMkLst>
        </pc:cxnChg>
        <pc:cxnChg chg="add mod">
          <ac:chgData name="Tracey Nicholson" userId="2d9ee02c-1be0-4a68-b5f3-2777bd5801a4" providerId="ADAL" clId="{0E005362-0996-4E25-B77F-6D953A55249C}" dt="2025-03-29T13:06:37.470" v="8976" actId="14100"/>
          <ac:cxnSpMkLst>
            <pc:docMk/>
            <pc:sldMk cId="1397719244" sldId="4203"/>
            <ac:cxnSpMk id="25" creationId="{0EB8FF77-57CA-CFCB-127E-48AAD783D682}"/>
          </ac:cxnSpMkLst>
        </pc:cxnChg>
        <pc:cxnChg chg="add mod">
          <ac:chgData name="Tracey Nicholson" userId="2d9ee02c-1be0-4a68-b5f3-2777bd5801a4" providerId="ADAL" clId="{0E005362-0996-4E25-B77F-6D953A55249C}" dt="2025-03-29T13:06:41.068" v="8977" actId="14100"/>
          <ac:cxnSpMkLst>
            <pc:docMk/>
            <pc:sldMk cId="1397719244" sldId="4203"/>
            <ac:cxnSpMk id="26" creationId="{382463CD-098A-1C81-8380-D42FD9DCF948}"/>
          </ac:cxnSpMkLst>
        </pc:cxnChg>
      </pc:sldChg>
      <pc:sldChg chg="addSp delSp modSp new mod modAnim modNotes modNotesTx">
        <pc:chgData name="Tracey Nicholson" userId="2d9ee02c-1be0-4a68-b5f3-2777bd5801a4" providerId="ADAL" clId="{0E005362-0996-4E25-B77F-6D953A55249C}" dt="2025-04-09T14:31:07.773" v="9586" actId="20577"/>
        <pc:sldMkLst>
          <pc:docMk/>
          <pc:sldMk cId="2008087073" sldId="4204"/>
        </pc:sldMkLst>
        <pc:spChg chg="mod">
          <ac:chgData name="Tracey Nicholson" userId="2d9ee02c-1be0-4a68-b5f3-2777bd5801a4" providerId="ADAL" clId="{0E005362-0996-4E25-B77F-6D953A55249C}" dt="2025-04-09T14:30:57.121" v="9576" actId="20577"/>
          <ac:spMkLst>
            <pc:docMk/>
            <pc:sldMk cId="2008087073" sldId="4204"/>
            <ac:spMk id="4" creationId="{BE5E278F-7938-59CD-52E4-1A00BBEC064D}"/>
          </ac:spMkLst>
        </pc:spChg>
        <pc:spChg chg="add mod">
          <ac:chgData name="Tracey Nicholson" userId="2d9ee02c-1be0-4a68-b5f3-2777bd5801a4" providerId="ADAL" clId="{0E005362-0996-4E25-B77F-6D953A55249C}" dt="2025-04-09T14:31:04.796" v="9581" actId="20577"/>
          <ac:spMkLst>
            <pc:docMk/>
            <pc:sldMk cId="2008087073" sldId="4204"/>
            <ac:spMk id="15" creationId="{B95E3F85-CE3F-60C7-70AE-CEB2B0C4E5D3}"/>
          </ac:spMkLst>
        </pc:spChg>
      </pc:sldChg>
      <pc:sldChg chg="addSp delSp modSp new mod modAnim modNotes modNotesTx">
        <pc:chgData name="Tracey Nicholson" userId="2d9ee02c-1be0-4a68-b5f3-2777bd5801a4" providerId="ADAL" clId="{0E005362-0996-4E25-B77F-6D953A55249C}" dt="2025-03-29T13:07:45.265" v="8980" actId="478"/>
        <pc:sldMkLst>
          <pc:docMk/>
          <pc:sldMk cId="2974338862" sldId="4205"/>
        </pc:sldMkLst>
      </pc:sldChg>
      <pc:sldChg chg="addSp delSp modSp new mod ord modNotes modNotesTx">
        <pc:chgData name="Tracey Nicholson" userId="2d9ee02c-1be0-4a68-b5f3-2777bd5801a4" providerId="ADAL" clId="{0E005362-0996-4E25-B77F-6D953A55249C}" dt="2025-04-09T14:31:52.828" v="9616"/>
        <pc:sldMkLst>
          <pc:docMk/>
          <pc:sldMk cId="2528484887" sldId="4206"/>
        </pc:sldMkLst>
        <pc:spChg chg="mod">
          <ac:chgData name="Tracey Nicholson" userId="2d9ee02c-1be0-4a68-b5f3-2777bd5801a4" providerId="ADAL" clId="{0E005362-0996-4E25-B77F-6D953A55249C}" dt="2025-04-09T14:31:39.764" v="9614" actId="20577"/>
          <ac:spMkLst>
            <pc:docMk/>
            <pc:sldMk cId="2528484887" sldId="4206"/>
            <ac:spMk id="2" creationId="{9DE3B801-362F-10B3-81DD-D526545B17B5}"/>
          </ac:spMkLst>
        </pc:spChg>
      </pc:sldChg>
      <pc:sldChg chg="addSp delSp modSp new mod modNotes modNotesTx">
        <pc:chgData name="Tracey Nicholson" userId="2d9ee02c-1be0-4a68-b5f3-2777bd5801a4" providerId="ADAL" clId="{0E005362-0996-4E25-B77F-6D953A55249C}" dt="2025-04-09T14:32:28.822" v="9709" actId="20577"/>
        <pc:sldMkLst>
          <pc:docMk/>
          <pc:sldMk cId="2182439509" sldId="4207"/>
        </pc:sldMkLst>
        <pc:spChg chg="mod">
          <ac:chgData name="Tracey Nicholson" userId="2d9ee02c-1be0-4a68-b5f3-2777bd5801a4" providerId="ADAL" clId="{0E005362-0996-4E25-B77F-6D953A55249C}" dt="2025-04-09T14:32:15.070" v="9662" actId="20577"/>
          <ac:spMkLst>
            <pc:docMk/>
            <pc:sldMk cId="2182439509" sldId="4207"/>
            <ac:spMk id="4" creationId="{A0CB28B2-D0A3-B647-32CE-5368E0BBB657}"/>
          </ac:spMkLst>
        </pc:spChg>
      </pc:sldChg>
      <pc:sldChg chg="addSp delSp modSp new mod modNotes modNotesTx">
        <pc:chgData name="Tracey Nicholson" userId="2d9ee02c-1be0-4a68-b5f3-2777bd5801a4" providerId="ADAL" clId="{0E005362-0996-4E25-B77F-6D953A55249C}" dt="2025-03-14T17:46:46.616" v="7111"/>
        <pc:sldMkLst>
          <pc:docMk/>
          <pc:sldMk cId="2555796797" sldId="4208"/>
        </pc:sldMkLst>
      </pc:sldChg>
      <pc:sldChg chg="addSp delSp modSp new mod modNotes modNotesTx">
        <pc:chgData name="Tracey Nicholson" userId="2d9ee02c-1be0-4a68-b5f3-2777bd5801a4" providerId="ADAL" clId="{0E005362-0996-4E25-B77F-6D953A55249C}" dt="2025-04-09T14:32:56.107" v="9711" actId="20577"/>
        <pc:sldMkLst>
          <pc:docMk/>
          <pc:sldMk cId="3441144830" sldId="4209"/>
        </pc:sldMkLst>
        <pc:spChg chg="mod">
          <ac:chgData name="Tracey Nicholson" userId="2d9ee02c-1be0-4a68-b5f3-2777bd5801a4" providerId="ADAL" clId="{0E005362-0996-4E25-B77F-6D953A55249C}" dt="2025-04-09T14:32:56.107" v="9711" actId="20577"/>
          <ac:spMkLst>
            <pc:docMk/>
            <pc:sldMk cId="3441144830" sldId="4209"/>
            <ac:spMk id="2" creationId="{5754BF7C-E89F-143B-2859-1CD3A62A98AF}"/>
          </ac:spMkLst>
        </pc:spChg>
      </pc:sldChg>
      <pc:sldChg chg="delSp modSp new mod modNotes modNotesTx">
        <pc:chgData name="Tracey Nicholson" userId="2d9ee02c-1be0-4a68-b5f3-2777bd5801a4" providerId="ADAL" clId="{0E005362-0996-4E25-B77F-6D953A55249C}" dt="2025-03-14T18:09:12.288" v="8013" actId="6549"/>
        <pc:sldMkLst>
          <pc:docMk/>
          <pc:sldMk cId="329142250" sldId="4210"/>
        </pc:sldMkLst>
      </pc:sldChg>
      <pc:sldChg chg="addSp delSp modSp new mod modNotes modNotesTx">
        <pc:chgData name="Tracey Nicholson" userId="2d9ee02c-1be0-4a68-b5f3-2777bd5801a4" providerId="ADAL" clId="{0E005362-0996-4E25-B77F-6D953A55249C}" dt="2025-03-29T13:09:03.782" v="9000" actId="20577"/>
        <pc:sldMkLst>
          <pc:docMk/>
          <pc:sldMk cId="336821101" sldId="4211"/>
        </pc:sldMkLst>
      </pc:sldChg>
      <pc:sldChg chg="addSp delSp modSp new mod modNotes modNotesTx">
        <pc:chgData name="Tracey Nicholson" userId="2d9ee02c-1be0-4a68-b5f3-2777bd5801a4" providerId="ADAL" clId="{0E005362-0996-4E25-B77F-6D953A55249C}" dt="2025-03-14T18:16:09.676" v="8458"/>
        <pc:sldMkLst>
          <pc:docMk/>
          <pc:sldMk cId="2522773916" sldId="4212"/>
        </pc:sldMkLst>
      </pc:sldChg>
      <pc:sldChg chg="addSp delSp modSp new mod ord modNotes modNotesTx">
        <pc:chgData name="Tracey Nicholson" userId="2d9ee02c-1be0-4a68-b5f3-2777bd5801a4" providerId="ADAL" clId="{0E005362-0996-4E25-B77F-6D953A55249C}" dt="2025-03-14T18:16:11.010" v="8459"/>
        <pc:sldMkLst>
          <pc:docMk/>
          <pc:sldMk cId="3745854495" sldId="4213"/>
        </pc:sldMkLst>
      </pc:sldChg>
      <pc:sldChg chg="addSp delSp modSp new mod modNotes modNotesTx">
        <pc:chgData name="Tracey Nicholson" userId="2d9ee02c-1be0-4a68-b5f3-2777bd5801a4" providerId="ADAL" clId="{0E005362-0996-4E25-B77F-6D953A55249C}" dt="2025-03-14T18:16:11.809" v="8460"/>
        <pc:sldMkLst>
          <pc:docMk/>
          <pc:sldMk cId="969449650" sldId="4214"/>
        </pc:sldMkLst>
      </pc:sldChg>
      <pc:sldChg chg="addSp modSp new mod modNotes modNotesTx">
        <pc:chgData name="Tracey Nicholson" userId="2d9ee02c-1be0-4a68-b5f3-2777bd5801a4" providerId="ADAL" clId="{0E005362-0996-4E25-B77F-6D953A55249C}" dt="2025-04-09T14:34:39.354" v="9779" actId="20577"/>
        <pc:sldMkLst>
          <pc:docMk/>
          <pc:sldMk cId="2361769033" sldId="4215"/>
        </pc:sldMkLst>
        <pc:spChg chg="mod">
          <ac:chgData name="Tracey Nicholson" userId="2d9ee02c-1be0-4a68-b5f3-2777bd5801a4" providerId="ADAL" clId="{0E005362-0996-4E25-B77F-6D953A55249C}" dt="2025-04-09T14:34:39.354" v="9779" actId="20577"/>
          <ac:spMkLst>
            <pc:docMk/>
            <pc:sldMk cId="2361769033" sldId="4215"/>
            <ac:spMk id="2" creationId="{CE849545-1178-1DB5-B2D6-DCEC76B050B3}"/>
          </ac:spMkLst>
        </pc:spChg>
        <pc:spChg chg="mod">
          <ac:chgData name="Tracey Nicholson" userId="2d9ee02c-1be0-4a68-b5f3-2777bd5801a4" providerId="ADAL" clId="{0E005362-0996-4E25-B77F-6D953A55249C}" dt="2025-04-09T14:34:12.517" v="9754" actId="27636"/>
          <ac:spMkLst>
            <pc:docMk/>
            <pc:sldMk cId="2361769033" sldId="4215"/>
            <ac:spMk id="3" creationId="{85EC3470-B8E7-79C3-5119-B5600283AE11}"/>
          </ac:spMkLst>
        </pc:spChg>
      </pc:sldChg>
    </pc:docChg>
  </pc:docChgLst>
  <pc:docChgLst>
    <pc:chgData name="Tracey Nicholson" userId="2d9ee02c-1be0-4a68-b5f3-2777bd5801a4" providerId="ADAL" clId="{C61544AE-99F5-4C0E-8E4F-15A7BDF4D4F1}"/>
    <pc:docChg chg="undo custSel addSld delSld modSld sldOrd delSection modSection modHandout">
      <pc:chgData name="Tracey Nicholson" userId="2d9ee02c-1be0-4a68-b5f3-2777bd5801a4" providerId="ADAL" clId="{C61544AE-99F5-4C0E-8E4F-15A7BDF4D4F1}" dt="2024-12-31T20:53:11.957" v="16484" actId="20577"/>
      <pc:docMkLst>
        <pc:docMk/>
      </pc:docMkLst>
      <pc:sldChg chg="del">
        <pc:chgData name="Tracey Nicholson" userId="2d9ee02c-1be0-4a68-b5f3-2777bd5801a4" providerId="ADAL" clId="{C61544AE-99F5-4C0E-8E4F-15A7BDF4D4F1}" dt="2024-12-19T20:17:48.464" v="3742" actId="18676"/>
        <pc:sldMkLst>
          <pc:docMk/>
          <pc:sldMk cId="4214379616" sldId="3896"/>
        </pc:sldMkLst>
      </pc:sldChg>
      <pc:sldChg chg="del">
        <pc:chgData name="Tracey Nicholson" userId="2d9ee02c-1be0-4a68-b5f3-2777bd5801a4" providerId="ADAL" clId="{C61544AE-99F5-4C0E-8E4F-15A7BDF4D4F1}" dt="2024-12-19T20:17:48.464" v="3742" actId="18676"/>
        <pc:sldMkLst>
          <pc:docMk/>
          <pc:sldMk cId="3540121869" sldId="3900"/>
        </pc:sldMkLst>
      </pc:sldChg>
      <pc:sldChg chg="del">
        <pc:chgData name="Tracey Nicholson" userId="2d9ee02c-1be0-4a68-b5f3-2777bd5801a4" providerId="ADAL" clId="{C61544AE-99F5-4C0E-8E4F-15A7BDF4D4F1}" dt="2024-12-19T20:17:48.464" v="3742" actId="18676"/>
        <pc:sldMkLst>
          <pc:docMk/>
          <pc:sldMk cId="3029954527" sldId="3915"/>
        </pc:sldMkLst>
      </pc:sldChg>
      <pc:sldChg chg="del">
        <pc:chgData name="Tracey Nicholson" userId="2d9ee02c-1be0-4a68-b5f3-2777bd5801a4" providerId="ADAL" clId="{C61544AE-99F5-4C0E-8E4F-15A7BDF4D4F1}" dt="2024-12-19T20:17:48.464" v="3742" actId="18676"/>
        <pc:sldMkLst>
          <pc:docMk/>
          <pc:sldMk cId="3345886950" sldId="3920"/>
        </pc:sldMkLst>
      </pc:sldChg>
      <pc:sldChg chg="modSp del mod">
        <pc:chgData name="Tracey Nicholson" userId="2d9ee02c-1be0-4a68-b5f3-2777bd5801a4" providerId="ADAL" clId="{C61544AE-99F5-4C0E-8E4F-15A7BDF4D4F1}" dt="2024-12-19T20:17:48.464" v="3742" actId="18676"/>
        <pc:sldMkLst>
          <pc:docMk/>
          <pc:sldMk cId="2359099883" sldId="3931"/>
        </pc:sldMkLst>
      </pc:sldChg>
      <pc:sldChg chg="ord modNotes">
        <pc:chgData name="Tracey Nicholson" userId="2d9ee02c-1be0-4a68-b5f3-2777bd5801a4" providerId="ADAL" clId="{C61544AE-99F5-4C0E-8E4F-15A7BDF4D4F1}" dt="2024-12-31T20:44:32.010" v="15973" actId="1035"/>
        <pc:sldMkLst>
          <pc:docMk/>
          <pc:sldMk cId="613511335" sldId="3935"/>
        </pc:sldMkLst>
      </pc:sldChg>
      <pc:sldChg chg="addSp modSp mod ord modNotes modNotesTx">
        <pc:chgData name="Tracey Nicholson" userId="2d9ee02c-1be0-4a68-b5f3-2777bd5801a4" providerId="ADAL" clId="{C61544AE-99F5-4C0E-8E4F-15A7BDF4D4F1}" dt="2024-12-31T20:23:53.999" v="15650" actId="478"/>
        <pc:sldMkLst>
          <pc:docMk/>
          <pc:sldMk cId="1671286742" sldId="4060"/>
        </pc:sldMkLst>
      </pc:sldChg>
      <pc:sldChg chg="del">
        <pc:chgData name="Tracey Nicholson" userId="2d9ee02c-1be0-4a68-b5f3-2777bd5801a4" providerId="ADAL" clId="{C61544AE-99F5-4C0E-8E4F-15A7BDF4D4F1}" dt="2024-12-19T20:17:48.464" v="3742" actId="18676"/>
        <pc:sldMkLst>
          <pc:docMk/>
          <pc:sldMk cId="439864291" sldId="4061"/>
        </pc:sldMkLst>
      </pc:sldChg>
      <pc:sldChg chg="del">
        <pc:chgData name="Tracey Nicholson" userId="2d9ee02c-1be0-4a68-b5f3-2777bd5801a4" providerId="ADAL" clId="{C61544AE-99F5-4C0E-8E4F-15A7BDF4D4F1}" dt="2024-12-19T20:21:42.688" v="3946" actId="18676"/>
        <pc:sldMkLst>
          <pc:docMk/>
          <pc:sldMk cId="4084567933" sldId="4062"/>
        </pc:sldMkLst>
      </pc:sldChg>
      <pc:sldChg chg="del">
        <pc:chgData name="Tracey Nicholson" userId="2d9ee02c-1be0-4a68-b5f3-2777bd5801a4" providerId="ADAL" clId="{C61544AE-99F5-4C0E-8E4F-15A7BDF4D4F1}" dt="2024-12-19T20:21:42.688" v="3946" actId="18676"/>
        <pc:sldMkLst>
          <pc:docMk/>
          <pc:sldMk cId="1864247540" sldId="4063"/>
        </pc:sldMkLst>
      </pc:sldChg>
      <pc:sldChg chg="del">
        <pc:chgData name="Tracey Nicholson" userId="2d9ee02c-1be0-4a68-b5f3-2777bd5801a4" providerId="ADAL" clId="{C61544AE-99F5-4C0E-8E4F-15A7BDF4D4F1}" dt="2024-12-19T20:21:42.688" v="3946" actId="18676"/>
        <pc:sldMkLst>
          <pc:docMk/>
          <pc:sldMk cId="2328740339" sldId="4064"/>
        </pc:sldMkLst>
      </pc:sldChg>
      <pc:sldChg chg="addSp delSp modSp mod delAnim modNotes modNotesTx">
        <pc:chgData name="Tracey Nicholson" userId="2d9ee02c-1be0-4a68-b5f3-2777bd5801a4" providerId="ADAL" clId="{C61544AE-99F5-4C0E-8E4F-15A7BDF4D4F1}" dt="2024-12-31T15:12:41.609" v="11069" actId="20577"/>
        <pc:sldMkLst>
          <pc:docMk/>
          <pc:sldMk cId="806418003" sldId="4065"/>
        </pc:sldMkLst>
      </pc:sldChg>
      <pc:sldChg chg="addSp delSp modSp mod modNotes modNotesTx">
        <pc:chgData name="Tracey Nicholson" userId="2d9ee02c-1be0-4a68-b5f3-2777bd5801a4" providerId="ADAL" clId="{C61544AE-99F5-4C0E-8E4F-15A7BDF4D4F1}" dt="2024-12-31T11:00:56.439" v="6561"/>
        <pc:sldMkLst>
          <pc:docMk/>
          <pc:sldMk cId="3848819268" sldId="4066"/>
        </pc:sldMkLst>
      </pc:sldChg>
      <pc:sldChg chg="addSp delSp modSp mod ord modNotes modNotesTx">
        <pc:chgData name="Tracey Nicholson" userId="2d9ee02c-1be0-4a68-b5f3-2777bd5801a4" providerId="ADAL" clId="{C61544AE-99F5-4C0E-8E4F-15A7BDF4D4F1}" dt="2024-12-31T10:48:39.344" v="5997" actId="20577"/>
        <pc:sldMkLst>
          <pc:docMk/>
          <pc:sldMk cId="267510060" sldId="4067"/>
        </pc:sldMkLst>
      </pc:sldChg>
      <pc:sldChg chg="addSp modSp mod ord modNotes modNotesTx">
        <pc:chgData name="Tracey Nicholson" userId="2d9ee02c-1be0-4a68-b5f3-2777bd5801a4" providerId="ADAL" clId="{C61544AE-99F5-4C0E-8E4F-15A7BDF4D4F1}" dt="2024-12-31T20:43:25.280" v="15882" actId="20577"/>
        <pc:sldMkLst>
          <pc:docMk/>
          <pc:sldMk cId="859681768" sldId="4068"/>
        </pc:sldMkLst>
      </pc:sldChg>
      <pc:sldChg chg="addSp delSp modSp mod ord modNotes modNotesTx">
        <pc:chgData name="Tracey Nicholson" userId="2d9ee02c-1be0-4a68-b5f3-2777bd5801a4" providerId="ADAL" clId="{C61544AE-99F5-4C0E-8E4F-15A7BDF4D4F1}" dt="2024-12-31T11:06:50.392" v="7172" actId="1036"/>
        <pc:sldMkLst>
          <pc:docMk/>
          <pc:sldMk cId="3535781554" sldId="4069"/>
        </pc:sldMkLst>
      </pc:sldChg>
      <pc:sldChg chg="addSp delSp modSp mod ord modNotes modNotesTx">
        <pc:chgData name="Tracey Nicholson" userId="2d9ee02c-1be0-4a68-b5f3-2777bd5801a4" providerId="ADAL" clId="{C61544AE-99F5-4C0E-8E4F-15A7BDF4D4F1}" dt="2024-12-31T11:15:08.216" v="7560" actId="20577"/>
        <pc:sldMkLst>
          <pc:docMk/>
          <pc:sldMk cId="4130008397" sldId="4070"/>
        </pc:sldMkLst>
      </pc:sldChg>
      <pc:sldChg chg="del">
        <pc:chgData name="Tracey Nicholson" userId="2d9ee02c-1be0-4a68-b5f3-2777bd5801a4" providerId="ADAL" clId="{C61544AE-99F5-4C0E-8E4F-15A7BDF4D4F1}" dt="2024-12-19T20:17:48.464" v="3742" actId="18676"/>
        <pc:sldMkLst>
          <pc:docMk/>
          <pc:sldMk cId="3042435344" sldId="4071"/>
        </pc:sldMkLst>
      </pc:sldChg>
      <pc:sldChg chg="addSp delSp modSp new mod delAnim modAnim modNotes modNotesTx">
        <pc:chgData name="Tracey Nicholson" userId="2d9ee02c-1be0-4a68-b5f3-2777bd5801a4" providerId="ADAL" clId="{C61544AE-99F5-4C0E-8E4F-15A7BDF4D4F1}" dt="2024-12-31T11:30:05.601" v="8222" actId="1076"/>
        <pc:sldMkLst>
          <pc:docMk/>
          <pc:sldMk cId="3815913039" sldId="4072"/>
        </pc:sldMkLst>
      </pc:sldChg>
      <pc:sldChg chg="addSp delSp modSp new mod modNotes modNotesTx">
        <pc:chgData name="Tracey Nicholson" userId="2d9ee02c-1be0-4a68-b5f3-2777bd5801a4" providerId="ADAL" clId="{C61544AE-99F5-4C0E-8E4F-15A7BDF4D4F1}" dt="2024-12-31T15:16:53.624" v="11235" actId="21"/>
        <pc:sldMkLst>
          <pc:docMk/>
          <pc:sldMk cId="2467825914" sldId="4073"/>
        </pc:sldMkLst>
      </pc:sldChg>
      <pc:sldChg chg="addSp delSp modSp add mod modNotes modNotesTx">
        <pc:chgData name="Tracey Nicholson" userId="2d9ee02c-1be0-4a68-b5f3-2777bd5801a4" providerId="ADAL" clId="{C61544AE-99F5-4C0E-8E4F-15A7BDF4D4F1}" dt="2024-12-31T11:51:07.202" v="8727" actId="20577"/>
        <pc:sldMkLst>
          <pc:docMk/>
          <pc:sldMk cId="993969864" sldId="4074"/>
        </pc:sldMkLst>
      </pc:sldChg>
      <pc:sldChg chg="addSp delSp modSp add mod modAnim modNotes modNotesTx">
        <pc:chgData name="Tracey Nicholson" userId="2d9ee02c-1be0-4a68-b5f3-2777bd5801a4" providerId="ADAL" clId="{C61544AE-99F5-4C0E-8E4F-15A7BDF4D4F1}" dt="2024-12-31T15:34:48.920" v="11273" actId="2711"/>
        <pc:sldMkLst>
          <pc:docMk/>
          <pc:sldMk cId="2796995760" sldId="4075"/>
        </pc:sldMkLst>
      </pc:sldChg>
      <pc:sldChg chg="addSp delSp modSp add mod delAnim modAnim modNotes modNotesTx">
        <pc:chgData name="Tracey Nicholson" userId="2d9ee02c-1be0-4a68-b5f3-2777bd5801a4" providerId="ADAL" clId="{C61544AE-99F5-4C0E-8E4F-15A7BDF4D4F1}" dt="2024-12-31T16:12:26.916" v="11359" actId="20577"/>
        <pc:sldMkLst>
          <pc:docMk/>
          <pc:sldMk cId="3882618450" sldId="4076"/>
        </pc:sldMkLst>
      </pc:sldChg>
      <pc:sldChg chg="addSp delSp modSp add mod delAnim modAnim modNotes modNotesTx">
        <pc:chgData name="Tracey Nicholson" userId="2d9ee02c-1be0-4a68-b5f3-2777bd5801a4" providerId="ADAL" clId="{C61544AE-99F5-4C0E-8E4F-15A7BDF4D4F1}" dt="2024-12-31T16:22:17.051" v="11708" actId="20577"/>
        <pc:sldMkLst>
          <pc:docMk/>
          <pc:sldMk cId="2945814242" sldId="4077"/>
        </pc:sldMkLst>
      </pc:sldChg>
      <pc:sldChg chg="addSp delSp modSp add mod delAnim modAnim modNotes modNotesTx">
        <pc:chgData name="Tracey Nicholson" userId="2d9ee02c-1be0-4a68-b5f3-2777bd5801a4" providerId="ADAL" clId="{C61544AE-99F5-4C0E-8E4F-15A7BDF4D4F1}" dt="2024-12-31T16:21:59.188" v="11691" actId="20577"/>
        <pc:sldMkLst>
          <pc:docMk/>
          <pc:sldMk cId="4173506155" sldId="4078"/>
        </pc:sldMkLst>
      </pc:sldChg>
      <pc:sldChg chg="addSp delSp modSp add mod delAnim modAnim modNotes modNotesTx">
        <pc:chgData name="Tracey Nicholson" userId="2d9ee02c-1be0-4a68-b5f3-2777bd5801a4" providerId="ADAL" clId="{C61544AE-99F5-4C0E-8E4F-15A7BDF4D4F1}" dt="2024-12-31T16:21:48.833" v="11683" actId="20577"/>
        <pc:sldMkLst>
          <pc:docMk/>
          <pc:sldMk cId="1906636301" sldId="4079"/>
        </pc:sldMkLst>
      </pc:sldChg>
      <pc:sldChg chg="addSp delSp modSp add mod delAnim modAnim modNotes modNotesTx">
        <pc:chgData name="Tracey Nicholson" userId="2d9ee02c-1be0-4a68-b5f3-2777bd5801a4" providerId="ADAL" clId="{C61544AE-99F5-4C0E-8E4F-15A7BDF4D4F1}" dt="2024-12-31T16:39:35.652" v="11844" actId="20577"/>
        <pc:sldMkLst>
          <pc:docMk/>
          <pc:sldMk cId="1362102362" sldId="4080"/>
        </pc:sldMkLst>
      </pc:sldChg>
      <pc:sldChg chg="addSp delSp modSp add mod delAnim modAnim modNotes modNotesTx">
        <pc:chgData name="Tracey Nicholson" userId="2d9ee02c-1be0-4a68-b5f3-2777bd5801a4" providerId="ADAL" clId="{C61544AE-99F5-4C0E-8E4F-15A7BDF4D4F1}" dt="2024-12-31T16:58:43.474" v="12187" actId="20577"/>
        <pc:sldMkLst>
          <pc:docMk/>
          <pc:sldMk cId="3569205071" sldId="4081"/>
        </pc:sldMkLst>
      </pc:sldChg>
      <pc:sldChg chg="addSp modSp new mod modNotes modNotesTx">
        <pc:chgData name="Tracey Nicholson" userId="2d9ee02c-1be0-4a68-b5f3-2777bd5801a4" providerId="ADAL" clId="{C61544AE-99F5-4C0E-8E4F-15A7BDF4D4F1}" dt="2024-12-31T17:09:23.643" v="12332" actId="1036"/>
        <pc:sldMkLst>
          <pc:docMk/>
          <pc:sldMk cId="1510540502" sldId="4082"/>
        </pc:sldMkLst>
      </pc:sldChg>
      <pc:sldChg chg="addSp delSp modSp new mod modAnim modNotes modNotesTx">
        <pc:chgData name="Tracey Nicholson" userId="2d9ee02c-1be0-4a68-b5f3-2777bd5801a4" providerId="ADAL" clId="{C61544AE-99F5-4C0E-8E4F-15A7BDF4D4F1}" dt="2024-12-31T17:45:09.113" v="12782" actId="20577"/>
        <pc:sldMkLst>
          <pc:docMk/>
          <pc:sldMk cId="404102086" sldId="4083"/>
        </pc:sldMkLst>
      </pc:sldChg>
      <pc:sldChg chg="addSp delSp modSp new mod modAnim modNotes modNotesTx">
        <pc:chgData name="Tracey Nicholson" userId="2d9ee02c-1be0-4a68-b5f3-2777bd5801a4" providerId="ADAL" clId="{C61544AE-99F5-4C0E-8E4F-15A7BDF4D4F1}" dt="2024-12-31T17:54:45.865" v="13395" actId="20577"/>
        <pc:sldMkLst>
          <pc:docMk/>
          <pc:sldMk cId="2579547032" sldId="4084"/>
        </pc:sldMkLst>
      </pc:sldChg>
      <pc:sldChg chg="modSp add mod modNotes modNotesTx">
        <pc:chgData name="Tracey Nicholson" userId="2d9ee02c-1be0-4a68-b5f3-2777bd5801a4" providerId="ADAL" clId="{C61544AE-99F5-4C0E-8E4F-15A7BDF4D4F1}" dt="2024-12-31T17:57:34.362" v="13544" actId="20577"/>
        <pc:sldMkLst>
          <pc:docMk/>
          <pc:sldMk cId="2450612561" sldId="4085"/>
        </pc:sldMkLst>
      </pc:sldChg>
      <pc:sldChg chg="modSp add mod modNotes modNotesTx">
        <pc:chgData name="Tracey Nicholson" userId="2d9ee02c-1be0-4a68-b5f3-2777bd5801a4" providerId="ADAL" clId="{C61544AE-99F5-4C0E-8E4F-15A7BDF4D4F1}" dt="2024-12-31T18:03:02.354" v="13640" actId="113"/>
        <pc:sldMkLst>
          <pc:docMk/>
          <pc:sldMk cId="1314656973" sldId="4086"/>
        </pc:sldMkLst>
      </pc:sldChg>
      <pc:sldChg chg="modSp add mod modNotes modNotesTx">
        <pc:chgData name="Tracey Nicholson" userId="2d9ee02c-1be0-4a68-b5f3-2777bd5801a4" providerId="ADAL" clId="{C61544AE-99F5-4C0E-8E4F-15A7BDF4D4F1}" dt="2024-12-31T18:07:33.108" v="13914" actId="20577"/>
        <pc:sldMkLst>
          <pc:docMk/>
          <pc:sldMk cId="1692438546" sldId="4087"/>
        </pc:sldMkLst>
      </pc:sldChg>
      <pc:sldChg chg="add del">
        <pc:chgData name="Tracey Nicholson" userId="2d9ee02c-1be0-4a68-b5f3-2777bd5801a4" providerId="ADAL" clId="{C61544AE-99F5-4C0E-8E4F-15A7BDF4D4F1}" dt="2024-12-19T15:18:41.387" v="2218" actId="47"/>
        <pc:sldMkLst>
          <pc:docMk/>
          <pc:sldMk cId="3759199886" sldId="4087"/>
        </pc:sldMkLst>
      </pc:sldChg>
      <pc:sldChg chg="addSp modSp add del mod modNotes modNotesTx">
        <pc:chgData name="Tracey Nicholson" userId="2d9ee02c-1be0-4a68-b5f3-2777bd5801a4" providerId="ADAL" clId="{C61544AE-99F5-4C0E-8E4F-15A7BDF4D4F1}" dt="2024-12-31T18:27:03.363" v="13987"/>
        <pc:sldMkLst>
          <pc:docMk/>
          <pc:sldMk cId="1524795708" sldId="4088"/>
        </pc:sldMkLst>
      </pc:sldChg>
      <pc:sldChg chg="modSp add mod modNotes modNotesTx">
        <pc:chgData name="Tracey Nicholson" userId="2d9ee02c-1be0-4a68-b5f3-2777bd5801a4" providerId="ADAL" clId="{C61544AE-99F5-4C0E-8E4F-15A7BDF4D4F1}" dt="2024-12-31T18:32:53.259" v="14178" actId="20577"/>
        <pc:sldMkLst>
          <pc:docMk/>
          <pc:sldMk cId="2881947182" sldId="4089"/>
        </pc:sldMkLst>
      </pc:sldChg>
      <pc:sldChg chg="modSp add mod modNotes modNotesTx">
        <pc:chgData name="Tracey Nicholson" userId="2d9ee02c-1be0-4a68-b5f3-2777bd5801a4" providerId="ADAL" clId="{C61544AE-99F5-4C0E-8E4F-15A7BDF4D4F1}" dt="2024-12-31T18:37:39.715" v="14254" actId="20577"/>
        <pc:sldMkLst>
          <pc:docMk/>
          <pc:sldMk cId="2771553572" sldId="4090"/>
        </pc:sldMkLst>
      </pc:sldChg>
      <pc:sldChg chg="addSp modSp new mod modAnim modNotes modNotesTx">
        <pc:chgData name="Tracey Nicholson" userId="2d9ee02c-1be0-4a68-b5f3-2777bd5801a4" providerId="ADAL" clId="{C61544AE-99F5-4C0E-8E4F-15A7BDF4D4F1}" dt="2024-12-31T18:53:39.305" v="14814" actId="20577"/>
        <pc:sldMkLst>
          <pc:docMk/>
          <pc:sldMk cId="1211125112" sldId="4091"/>
        </pc:sldMkLst>
      </pc:sldChg>
      <pc:sldChg chg="addSp delSp modSp new mod modNotes modNotesTx">
        <pc:chgData name="Tracey Nicholson" userId="2d9ee02c-1be0-4a68-b5f3-2777bd5801a4" providerId="ADAL" clId="{C61544AE-99F5-4C0E-8E4F-15A7BDF4D4F1}" dt="2024-12-31T19:53:22.907" v="15136" actId="20577"/>
        <pc:sldMkLst>
          <pc:docMk/>
          <pc:sldMk cId="302015996" sldId="4092"/>
        </pc:sldMkLst>
      </pc:sldChg>
      <pc:sldChg chg="delSp modSp add mod modNotes modNotesTx">
        <pc:chgData name="Tracey Nicholson" userId="2d9ee02c-1be0-4a68-b5f3-2777bd5801a4" providerId="ADAL" clId="{C61544AE-99F5-4C0E-8E4F-15A7BDF4D4F1}" dt="2024-12-31T20:10:39.736" v="15286" actId="113"/>
        <pc:sldMkLst>
          <pc:docMk/>
          <pc:sldMk cId="176757028" sldId="4093"/>
        </pc:sldMkLst>
      </pc:sldChg>
      <pc:sldChg chg="addSp delSp modSp add mod modNotes modNotesTx">
        <pc:chgData name="Tracey Nicholson" userId="2d9ee02c-1be0-4a68-b5f3-2777bd5801a4" providerId="ADAL" clId="{C61544AE-99F5-4C0E-8E4F-15A7BDF4D4F1}" dt="2024-12-31T20:23:47.470" v="15648" actId="478"/>
        <pc:sldMkLst>
          <pc:docMk/>
          <pc:sldMk cId="134891232" sldId="4094"/>
        </pc:sldMkLst>
      </pc:sldChg>
      <pc:sldChg chg="addSp delSp modSp add mod modNotes modNotesTx">
        <pc:chgData name="Tracey Nicholson" userId="2d9ee02c-1be0-4a68-b5f3-2777bd5801a4" providerId="ADAL" clId="{C61544AE-99F5-4C0E-8E4F-15A7BDF4D4F1}" dt="2024-12-31T20:23:40.984" v="15646" actId="478"/>
        <pc:sldMkLst>
          <pc:docMk/>
          <pc:sldMk cId="4255605907" sldId="4095"/>
        </pc:sldMkLst>
      </pc:sldChg>
      <pc:sldChg chg="addSp delSp modSp add mod modNotes modNotesTx">
        <pc:chgData name="Tracey Nicholson" userId="2d9ee02c-1be0-4a68-b5f3-2777bd5801a4" providerId="ADAL" clId="{C61544AE-99F5-4C0E-8E4F-15A7BDF4D4F1}" dt="2024-12-31T20:23:27.458" v="15644" actId="20577"/>
        <pc:sldMkLst>
          <pc:docMk/>
          <pc:sldMk cId="3074726599" sldId="4096"/>
        </pc:sldMkLst>
      </pc:sldChg>
      <pc:sldChg chg="addSp delSp modSp add mod modNotes modNotesTx">
        <pc:chgData name="Tracey Nicholson" userId="2d9ee02c-1be0-4a68-b5f3-2777bd5801a4" providerId="ADAL" clId="{C61544AE-99F5-4C0E-8E4F-15A7BDF4D4F1}" dt="2024-12-31T20:24:00.157" v="15651"/>
        <pc:sldMkLst>
          <pc:docMk/>
          <pc:sldMk cId="3856521347" sldId="4097"/>
        </pc:sldMkLst>
      </pc:sldChg>
      <pc:sldChg chg="addSp delSp modSp add mod modNotes modNotesTx">
        <pc:chgData name="Tracey Nicholson" userId="2d9ee02c-1be0-4a68-b5f3-2777bd5801a4" providerId="ADAL" clId="{C61544AE-99F5-4C0E-8E4F-15A7BDF4D4F1}" dt="2024-12-31T20:25:13.298" v="15682" actId="20577"/>
        <pc:sldMkLst>
          <pc:docMk/>
          <pc:sldMk cId="821762678" sldId="4098"/>
        </pc:sldMkLst>
      </pc:sldChg>
      <pc:sldChg chg="new del">
        <pc:chgData name="Tracey Nicholson" userId="2d9ee02c-1be0-4a68-b5f3-2777bd5801a4" providerId="ADAL" clId="{C61544AE-99F5-4C0E-8E4F-15A7BDF4D4F1}" dt="2024-12-19T19:52:58.862" v="2865" actId="47"/>
        <pc:sldMkLst>
          <pc:docMk/>
          <pc:sldMk cId="2449410407" sldId="4098"/>
        </pc:sldMkLst>
      </pc:sldChg>
      <pc:sldChg chg="addSp delSp modSp add mod modNotes modNotesTx">
        <pc:chgData name="Tracey Nicholson" userId="2d9ee02c-1be0-4a68-b5f3-2777bd5801a4" providerId="ADAL" clId="{C61544AE-99F5-4C0E-8E4F-15A7BDF4D4F1}" dt="2024-12-31T20:25:21.191" v="15683"/>
        <pc:sldMkLst>
          <pc:docMk/>
          <pc:sldMk cId="2054162334" sldId="4099"/>
        </pc:sldMkLst>
      </pc:sldChg>
      <pc:sldChg chg="addSp delSp modSp add mod modNotes modNotesTx">
        <pc:chgData name="Tracey Nicholson" userId="2d9ee02c-1be0-4a68-b5f3-2777bd5801a4" providerId="ADAL" clId="{C61544AE-99F5-4C0E-8E4F-15A7BDF4D4F1}" dt="2024-12-31T20:26:06.590" v="15686" actId="20577"/>
        <pc:sldMkLst>
          <pc:docMk/>
          <pc:sldMk cId="3514077083" sldId="4100"/>
        </pc:sldMkLst>
      </pc:sldChg>
      <pc:sldChg chg="addSp delSp modSp add mod modAnim modNotes modNotesTx">
        <pc:chgData name="Tracey Nicholson" userId="2d9ee02c-1be0-4a68-b5f3-2777bd5801a4" providerId="ADAL" clId="{C61544AE-99F5-4C0E-8E4F-15A7BDF4D4F1}" dt="2024-12-31T20:27:20.848" v="15697" actId="20577"/>
        <pc:sldMkLst>
          <pc:docMk/>
          <pc:sldMk cId="374029010" sldId="4101"/>
        </pc:sldMkLst>
      </pc:sldChg>
      <pc:sldChg chg="addSp delSp modSp add mod delAnim modNotes modNotesTx">
        <pc:chgData name="Tracey Nicholson" userId="2d9ee02c-1be0-4a68-b5f3-2777bd5801a4" providerId="ADAL" clId="{C61544AE-99F5-4C0E-8E4F-15A7BDF4D4F1}" dt="2024-12-31T20:27:27.066" v="15698"/>
        <pc:sldMkLst>
          <pc:docMk/>
          <pc:sldMk cId="1264029448" sldId="4102"/>
        </pc:sldMkLst>
      </pc:sldChg>
      <pc:sldChg chg="addSp delSp modSp add mod modNotes modNotesTx">
        <pc:chgData name="Tracey Nicholson" userId="2d9ee02c-1be0-4a68-b5f3-2777bd5801a4" providerId="ADAL" clId="{C61544AE-99F5-4C0E-8E4F-15A7BDF4D4F1}" dt="2024-12-31T20:28:07.939" v="15701"/>
        <pc:sldMkLst>
          <pc:docMk/>
          <pc:sldMk cId="1020442198" sldId="4103"/>
        </pc:sldMkLst>
      </pc:sldChg>
      <pc:sldChg chg="addSp delSp modSp add mod modAnim modNotes modNotesTx">
        <pc:chgData name="Tracey Nicholson" userId="2d9ee02c-1be0-4a68-b5f3-2777bd5801a4" providerId="ADAL" clId="{C61544AE-99F5-4C0E-8E4F-15A7BDF4D4F1}" dt="2024-12-31T20:28:24.344" v="15705" actId="20577"/>
        <pc:sldMkLst>
          <pc:docMk/>
          <pc:sldMk cId="3584783594" sldId="4104"/>
        </pc:sldMkLst>
      </pc:sldChg>
      <pc:sldChg chg="addSp delSp modSp add mod delAnim modNotes modNotesTx">
        <pc:chgData name="Tracey Nicholson" userId="2d9ee02c-1be0-4a68-b5f3-2777bd5801a4" providerId="ADAL" clId="{C61544AE-99F5-4C0E-8E4F-15A7BDF4D4F1}" dt="2024-12-31T20:28:36.269" v="15707" actId="20577"/>
        <pc:sldMkLst>
          <pc:docMk/>
          <pc:sldMk cId="878819313" sldId="4105"/>
        </pc:sldMkLst>
      </pc:sldChg>
      <pc:sldChg chg="addSp delSp modSp add mod modNotes modNotesTx">
        <pc:chgData name="Tracey Nicholson" userId="2d9ee02c-1be0-4a68-b5f3-2777bd5801a4" providerId="ADAL" clId="{C61544AE-99F5-4C0E-8E4F-15A7BDF4D4F1}" dt="2024-12-31T20:28:43.627" v="15708"/>
        <pc:sldMkLst>
          <pc:docMk/>
          <pc:sldMk cId="1296613170" sldId="4106"/>
        </pc:sldMkLst>
      </pc:sldChg>
      <pc:sldChg chg="addSp delSp modSp add mod modNotes modNotesTx">
        <pc:chgData name="Tracey Nicholson" userId="2d9ee02c-1be0-4a68-b5f3-2777bd5801a4" providerId="ADAL" clId="{C61544AE-99F5-4C0E-8E4F-15A7BDF4D4F1}" dt="2024-12-31T20:28:49.109" v="15709"/>
        <pc:sldMkLst>
          <pc:docMk/>
          <pc:sldMk cId="1226991224" sldId="4107"/>
        </pc:sldMkLst>
      </pc:sldChg>
      <pc:sldChg chg="addSp delSp modSp add mod modNotes modNotesTx">
        <pc:chgData name="Tracey Nicholson" userId="2d9ee02c-1be0-4a68-b5f3-2777bd5801a4" providerId="ADAL" clId="{C61544AE-99F5-4C0E-8E4F-15A7BDF4D4F1}" dt="2024-12-31T20:29:06.304" v="15710"/>
        <pc:sldMkLst>
          <pc:docMk/>
          <pc:sldMk cId="1974167310" sldId="4108"/>
        </pc:sldMkLst>
      </pc:sldChg>
      <pc:sldChg chg="addSp delSp modSp add mod modNotes modNotesTx">
        <pc:chgData name="Tracey Nicholson" userId="2d9ee02c-1be0-4a68-b5f3-2777bd5801a4" providerId="ADAL" clId="{C61544AE-99F5-4C0E-8E4F-15A7BDF4D4F1}" dt="2024-12-31T20:29:11.677" v="15711"/>
        <pc:sldMkLst>
          <pc:docMk/>
          <pc:sldMk cId="78340781" sldId="4109"/>
        </pc:sldMkLst>
      </pc:sldChg>
      <pc:sldChg chg="addSp delSp modSp add mod modAnim modNotes modNotesTx">
        <pc:chgData name="Tracey Nicholson" userId="2d9ee02c-1be0-4a68-b5f3-2777bd5801a4" providerId="ADAL" clId="{C61544AE-99F5-4C0E-8E4F-15A7BDF4D4F1}" dt="2024-12-31T20:29:26.483" v="15715" actId="20577"/>
        <pc:sldMkLst>
          <pc:docMk/>
          <pc:sldMk cId="105029284" sldId="4110"/>
        </pc:sldMkLst>
      </pc:sldChg>
      <pc:sldChg chg="addSp delSp modSp add mod delAnim modNotes modNotesTx">
        <pc:chgData name="Tracey Nicholson" userId="2d9ee02c-1be0-4a68-b5f3-2777bd5801a4" providerId="ADAL" clId="{C61544AE-99F5-4C0E-8E4F-15A7BDF4D4F1}" dt="2024-12-31T20:29:32.801" v="15716"/>
        <pc:sldMkLst>
          <pc:docMk/>
          <pc:sldMk cId="1114113536" sldId="4111"/>
        </pc:sldMkLst>
      </pc:sldChg>
      <pc:sldChg chg="addSp delSp modSp add mod modNotes modNotesTx">
        <pc:chgData name="Tracey Nicholson" userId="2d9ee02c-1be0-4a68-b5f3-2777bd5801a4" providerId="ADAL" clId="{C61544AE-99F5-4C0E-8E4F-15A7BDF4D4F1}" dt="2024-12-31T20:29:41.206" v="15717"/>
        <pc:sldMkLst>
          <pc:docMk/>
          <pc:sldMk cId="2282550078" sldId="4112"/>
        </pc:sldMkLst>
      </pc:sldChg>
      <pc:sldChg chg="addSp delSp modSp add mod modNotes modNotesTx">
        <pc:chgData name="Tracey Nicholson" userId="2d9ee02c-1be0-4a68-b5f3-2777bd5801a4" providerId="ADAL" clId="{C61544AE-99F5-4C0E-8E4F-15A7BDF4D4F1}" dt="2024-12-31T20:29:46.296" v="15718"/>
        <pc:sldMkLst>
          <pc:docMk/>
          <pc:sldMk cId="3152289908" sldId="4113"/>
        </pc:sldMkLst>
      </pc:sldChg>
      <pc:sldChg chg="addSp delSp modSp add mod modNotes modNotesTx">
        <pc:chgData name="Tracey Nicholson" userId="2d9ee02c-1be0-4a68-b5f3-2777bd5801a4" providerId="ADAL" clId="{C61544AE-99F5-4C0E-8E4F-15A7BDF4D4F1}" dt="2024-12-31T20:30:52.376" v="15721" actId="20577"/>
        <pc:sldMkLst>
          <pc:docMk/>
          <pc:sldMk cId="270446395" sldId="4114"/>
        </pc:sldMkLst>
      </pc:sldChg>
      <pc:sldChg chg="addSp delSp modSp add mod modNotes modNotesTx">
        <pc:chgData name="Tracey Nicholson" userId="2d9ee02c-1be0-4a68-b5f3-2777bd5801a4" providerId="ADAL" clId="{C61544AE-99F5-4C0E-8E4F-15A7BDF4D4F1}" dt="2024-12-31T20:34:07.839" v="15758" actId="20577"/>
        <pc:sldMkLst>
          <pc:docMk/>
          <pc:sldMk cId="2397155665" sldId="4115"/>
        </pc:sldMkLst>
      </pc:sldChg>
      <pc:sldChg chg="addSp delSp modSp add mod modNotes modNotesTx">
        <pc:chgData name="Tracey Nicholson" userId="2d9ee02c-1be0-4a68-b5f3-2777bd5801a4" providerId="ADAL" clId="{C61544AE-99F5-4C0E-8E4F-15A7BDF4D4F1}" dt="2024-12-31T20:34:34.879" v="15762" actId="20577"/>
        <pc:sldMkLst>
          <pc:docMk/>
          <pc:sldMk cId="2573929316" sldId="4116"/>
        </pc:sldMkLst>
      </pc:sldChg>
      <pc:sldChg chg="addSp delSp modSp add mod modNotes modNotesTx">
        <pc:chgData name="Tracey Nicholson" userId="2d9ee02c-1be0-4a68-b5f3-2777bd5801a4" providerId="ADAL" clId="{C61544AE-99F5-4C0E-8E4F-15A7BDF4D4F1}" dt="2024-12-31T20:35:38.301" v="15821" actId="20577"/>
        <pc:sldMkLst>
          <pc:docMk/>
          <pc:sldMk cId="3175704241" sldId="4117"/>
        </pc:sldMkLst>
      </pc:sldChg>
      <pc:sldChg chg="addSp delSp modSp add mod modNotes modNotesTx">
        <pc:chgData name="Tracey Nicholson" userId="2d9ee02c-1be0-4a68-b5f3-2777bd5801a4" providerId="ADAL" clId="{C61544AE-99F5-4C0E-8E4F-15A7BDF4D4F1}" dt="2024-12-31T20:38:58.671" v="15825" actId="20577"/>
        <pc:sldMkLst>
          <pc:docMk/>
          <pc:sldMk cId="2686749672" sldId="4118"/>
        </pc:sldMkLst>
      </pc:sldChg>
      <pc:sldChg chg="addSp delSp modSp add mod modNotes modNotesTx">
        <pc:chgData name="Tracey Nicholson" userId="2d9ee02c-1be0-4a68-b5f3-2777bd5801a4" providerId="ADAL" clId="{C61544AE-99F5-4C0E-8E4F-15A7BDF4D4F1}" dt="2024-12-31T20:39:16.734" v="15829" actId="20577"/>
        <pc:sldMkLst>
          <pc:docMk/>
          <pc:sldMk cId="612898661" sldId="4119"/>
        </pc:sldMkLst>
      </pc:sldChg>
      <pc:sldChg chg="addSp delSp modSp add mod modNotes modNotesTx">
        <pc:chgData name="Tracey Nicholson" userId="2d9ee02c-1be0-4a68-b5f3-2777bd5801a4" providerId="ADAL" clId="{C61544AE-99F5-4C0E-8E4F-15A7BDF4D4F1}" dt="2024-12-31T20:39:26.093" v="15833" actId="20577"/>
        <pc:sldMkLst>
          <pc:docMk/>
          <pc:sldMk cId="2828371910" sldId="4120"/>
        </pc:sldMkLst>
      </pc:sldChg>
      <pc:sldChg chg="addSp delSp modSp add mod modNotes modNotesTx">
        <pc:chgData name="Tracey Nicholson" userId="2d9ee02c-1be0-4a68-b5f3-2777bd5801a4" providerId="ADAL" clId="{C61544AE-99F5-4C0E-8E4F-15A7BDF4D4F1}" dt="2024-12-31T20:40:40.071" v="15847" actId="20577"/>
        <pc:sldMkLst>
          <pc:docMk/>
          <pc:sldMk cId="3747722219" sldId="4121"/>
        </pc:sldMkLst>
      </pc:sldChg>
      <pc:sldChg chg="addSp delSp modSp add mod modNotes modNotesTx">
        <pc:chgData name="Tracey Nicholson" userId="2d9ee02c-1be0-4a68-b5f3-2777bd5801a4" providerId="ADAL" clId="{C61544AE-99F5-4C0E-8E4F-15A7BDF4D4F1}" dt="2024-12-31T20:41:14.401" v="15859" actId="20577"/>
        <pc:sldMkLst>
          <pc:docMk/>
          <pc:sldMk cId="1121299370" sldId="4122"/>
        </pc:sldMkLst>
      </pc:sldChg>
      <pc:sldChg chg="addSp delSp modSp new mod modNotes modNotesTx">
        <pc:chgData name="Tracey Nicholson" userId="2d9ee02c-1be0-4a68-b5f3-2777bd5801a4" providerId="ADAL" clId="{C61544AE-99F5-4C0E-8E4F-15A7BDF4D4F1}" dt="2024-12-31T20:53:11.957" v="16484" actId="20577"/>
        <pc:sldMkLst>
          <pc:docMk/>
          <pc:sldMk cId="1587735777" sldId="4123"/>
        </pc:sldMkLst>
      </pc:sldChg>
    </pc:docChg>
  </pc:docChgLst>
  <pc:docChgLst>
    <pc:chgData name="Tracey Nicholson" userId="S::tracey.nicholson@pmglearning.com::2d9ee02c-1be0-4a68-b5f3-2777bd5801a4" providerId="AD" clId="Web-{0EE163ED-6BE9-E3C9-F8AA-B7271D16A77F}"/>
    <pc:docChg chg="modSld">
      <pc:chgData name="Tracey Nicholson" userId="S::tracey.nicholson@pmglearning.com::2d9ee02c-1be0-4a68-b5f3-2777bd5801a4" providerId="AD" clId="Web-{0EE163ED-6BE9-E3C9-F8AA-B7271D16A77F}" dt="2025-02-26T14:03:39.927" v="0"/>
      <pc:docMkLst>
        <pc:docMk/>
      </pc:docMkLst>
      <pc:sldChg chg="delSp">
        <pc:chgData name="Tracey Nicholson" userId="S::tracey.nicholson@pmglearning.com::2d9ee02c-1be0-4a68-b5f3-2777bd5801a4" providerId="AD" clId="Web-{0EE163ED-6BE9-E3C9-F8AA-B7271D16A77F}" dt="2025-02-26T14:03:39.927" v="0"/>
        <pc:sldMkLst>
          <pc:docMk/>
          <pc:sldMk cId="1532176962" sldId="4180"/>
        </pc:sldMkLst>
      </pc:sldChg>
    </pc:docChg>
  </pc:docChgLst>
  <pc:docChgLst>
    <pc:chgData name="Joe Miller" userId="9c6354e4-bb39-4457-b896-960c2dd18942" providerId="ADAL" clId="{7DEE82CA-CBAD-EE41-B47B-C174608B6281}"/>
    <pc:docChg chg="undo custSel modSld modMainMaster modNotesMaster modHandout">
      <pc:chgData name="Joe Miller" userId="9c6354e4-bb39-4457-b896-960c2dd18942" providerId="ADAL" clId="{7DEE82CA-CBAD-EE41-B47B-C174608B6281}" dt="2024-11-11T16:51:22.598" v="79" actId="14100"/>
      <pc:docMkLst>
        <pc:docMk/>
      </pc:docMkLst>
      <pc:sldChg chg="modNotes">
        <pc:chgData name="Joe Miller" userId="9c6354e4-bb39-4457-b896-960c2dd18942" providerId="ADAL" clId="{7DEE82CA-CBAD-EE41-B47B-C174608B6281}" dt="2024-11-11T16:32:52.183" v="53" actId="465"/>
        <pc:sldMkLst>
          <pc:docMk/>
          <pc:sldMk cId="3540121869" sldId="3900"/>
        </pc:sldMkLst>
      </pc:sldChg>
      <pc:sldChg chg="modNotes">
        <pc:chgData name="Joe Miller" userId="9c6354e4-bb39-4457-b896-960c2dd18942" providerId="ADAL" clId="{7DEE82CA-CBAD-EE41-B47B-C174608B6281}" dt="2024-11-11T16:35:28.228" v="62" actId="478"/>
        <pc:sldMkLst>
          <pc:docMk/>
          <pc:sldMk cId="3029954527" sldId="3915"/>
        </pc:sldMkLst>
      </pc:sldChg>
      <pc:sldChg chg="modNotes modNotesTx">
        <pc:chgData name="Joe Miller" userId="9c6354e4-bb39-4457-b896-960c2dd18942" providerId="ADAL" clId="{7DEE82CA-CBAD-EE41-B47B-C174608B6281}" dt="2024-11-11T16:35:19.978" v="60" actId="478"/>
        <pc:sldMkLst>
          <pc:docMk/>
          <pc:sldMk cId="3345886950" sldId="3920"/>
        </pc:sldMkLst>
      </pc:sldChg>
      <pc:sldChg chg="modSp mod modNotes">
        <pc:chgData name="Joe Miller" userId="9c6354e4-bb39-4457-b896-960c2dd18942" providerId="ADAL" clId="{7DEE82CA-CBAD-EE41-B47B-C174608B6281}" dt="2024-11-11T16:43:13.746" v="67" actId="207"/>
        <pc:sldMkLst>
          <pc:docMk/>
          <pc:sldMk cId="613511335" sldId="3935"/>
        </pc:sldMkLst>
      </pc:sldChg>
      <pc:sldChg chg="modNotes">
        <pc:chgData name="Joe Miller" userId="9c6354e4-bb39-4457-b896-960c2dd18942" providerId="ADAL" clId="{7DEE82CA-CBAD-EE41-B47B-C174608B6281}" dt="2024-11-11T16:28:33.767" v="39" actId="1076"/>
        <pc:sldMkLst>
          <pc:docMk/>
          <pc:sldMk cId="314548212" sldId="4059"/>
        </pc:sldMkLst>
      </pc:sldChg>
      <pc:sldChg chg="modNotes">
        <pc:chgData name="Joe Miller" userId="9c6354e4-bb39-4457-b896-960c2dd18942" providerId="ADAL" clId="{7DEE82CA-CBAD-EE41-B47B-C174608B6281}" dt="2024-11-11T16:35:24.895" v="61" actId="478"/>
        <pc:sldMkLst>
          <pc:docMk/>
          <pc:sldMk cId="1671286742" sldId="4060"/>
        </pc:sldMkLst>
      </pc:sldChg>
      <pc:sldMasterChg chg="modSldLayout">
        <pc:chgData name="Joe Miller" userId="9c6354e4-bb39-4457-b896-960c2dd18942" providerId="ADAL" clId="{7DEE82CA-CBAD-EE41-B47B-C174608B6281}" dt="2024-11-11T16:37:16.388" v="66" actId="962"/>
        <pc:sldMasterMkLst>
          <pc:docMk/>
          <pc:sldMasterMk cId="3777723911" sldId="2147483711"/>
        </pc:sldMasterMkLst>
        <pc:sldLayoutChg chg="modSp mod">
          <pc:chgData name="Joe Miller" userId="9c6354e4-bb39-4457-b896-960c2dd18942" providerId="ADAL" clId="{7DEE82CA-CBAD-EE41-B47B-C174608B6281}" dt="2024-11-11T16:37:16.388" v="66" actId="962"/>
          <pc:sldLayoutMkLst>
            <pc:docMk/>
            <pc:sldMasterMk cId="3777723911" sldId="2147483711"/>
            <pc:sldLayoutMk cId="2131820325" sldId="2147483712"/>
          </pc:sldLayoutMkLst>
        </pc:sldLayoutChg>
      </pc:sldMasterChg>
    </pc:docChg>
  </pc:docChgLst>
  <pc:docChgLst>
    <pc:chgData name="Tracey Nicholson" userId="2d9ee02c-1be0-4a68-b5f3-2777bd5801a4" providerId="ADAL" clId="{FEDECBAF-0AD3-49F7-80B9-636A5F8625E5}"/>
    <pc:docChg chg="undo custSel addSld delSld modSld modSection">
      <pc:chgData name="Tracey Nicholson" userId="2d9ee02c-1be0-4a68-b5f3-2777bd5801a4" providerId="ADAL" clId="{FEDECBAF-0AD3-49F7-80B9-636A5F8625E5}" dt="2025-02-25T18:26:13.397" v="2029" actId="20577"/>
      <pc:docMkLst>
        <pc:docMk/>
      </pc:docMkLst>
      <pc:sldChg chg="modSp mod modNotes">
        <pc:chgData name="Tracey Nicholson" userId="2d9ee02c-1be0-4a68-b5f3-2777bd5801a4" providerId="ADAL" clId="{FEDECBAF-0AD3-49F7-80B9-636A5F8625E5}" dt="2025-02-25T18:25:33.249" v="2020" actId="20577"/>
        <pc:sldMkLst>
          <pc:docMk/>
          <pc:sldMk cId="314548212" sldId="4059"/>
        </pc:sldMkLst>
      </pc:sldChg>
      <pc:sldChg chg="modSp add mod">
        <pc:chgData name="Tracey Nicholson" userId="2d9ee02c-1be0-4a68-b5f3-2777bd5801a4" providerId="ADAL" clId="{FEDECBAF-0AD3-49F7-80B9-636A5F8625E5}" dt="2025-02-25T18:19:07.959" v="1780" actId="255"/>
        <pc:sldMkLst>
          <pc:docMk/>
          <pc:sldMk cId="859681768" sldId="4068"/>
        </pc:sldMkLst>
      </pc:sldChg>
      <pc:sldChg chg="addSp modSp">
        <pc:chgData name="Tracey Nicholson" userId="2d9ee02c-1be0-4a68-b5f3-2777bd5801a4" providerId="ADAL" clId="{FEDECBAF-0AD3-49F7-80B9-636A5F8625E5}" dt="2025-02-25T17:49:35" v="991"/>
        <pc:sldMkLst>
          <pc:docMk/>
          <pc:sldMk cId="2199298870" sldId="4143"/>
        </pc:sldMkLst>
      </pc:sldChg>
      <pc:sldChg chg="modNotes">
        <pc:chgData name="Tracey Nicholson" userId="2d9ee02c-1be0-4a68-b5f3-2777bd5801a4" providerId="ADAL" clId="{FEDECBAF-0AD3-49F7-80B9-636A5F8625E5}" dt="2025-02-25T16:53:26.224" v="844" actId="12"/>
        <pc:sldMkLst>
          <pc:docMk/>
          <pc:sldMk cId="3634866688" sldId="4146"/>
        </pc:sldMkLst>
      </pc:sldChg>
      <pc:sldChg chg="delSp modSp">
        <pc:chgData name="Tracey Nicholson" userId="2d9ee02c-1be0-4a68-b5f3-2777bd5801a4" providerId="ADAL" clId="{FEDECBAF-0AD3-49F7-80B9-636A5F8625E5}" dt="2025-02-25T18:18:32.139" v="1776" actId="478"/>
        <pc:sldMkLst>
          <pc:docMk/>
          <pc:sldMk cId="3338384018" sldId="4147"/>
        </pc:sldMkLst>
      </pc:sldChg>
      <pc:sldChg chg="delSp mod modAnim modNotes modNotesTx">
        <pc:chgData name="Tracey Nicholson" userId="2d9ee02c-1be0-4a68-b5f3-2777bd5801a4" providerId="ADAL" clId="{FEDECBAF-0AD3-49F7-80B9-636A5F8625E5}" dt="2025-02-25T16:53:58.375" v="902" actId="1035"/>
        <pc:sldMkLst>
          <pc:docMk/>
          <pc:sldMk cId="3101096796" sldId="4148"/>
        </pc:sldMkLst>
      </pc:sldChg>
      <pc:sldChg chg="addSp delSp modSp mod">
        <pc:chgData name="Tracey Nicholson" userId="2d9ee02c-1be0-4a68-b5f3-2777bd5801a4" providerId="ADAL" clId="{FEDECBAF-0AD3-49F7-80B9-636A5F8625E5}" dt="2025-02-25T16:18:53.756" v="86" actId="478"/>
        <pc:sldMkLst>
          <pc:docMk/>
          <pc:sldMk cId="103139828" sldId="4150"/>
        </pc:sldMkLst>
      </pc:sldChg>
      <pc:sldChg chg="addSp delSp modSp mod">
        <pc:chgData name="Tracey Nicholson" userId="2d9ee02c-1be0-4a68-b5f3-2777bd5801a4" providerId="ADAL" clId="{FEDECBAF-0AD3-49F7-80B9-636A5F8625E5}" dt="2025-02-25T16:18:35.135" v="84" actId="1076"/>
        <pc:sldMkLst>
          <pc:docMk/>
          <pc:sldMk cId="1107437628" sldId="4151"/>
        </pc:sldMkLst>
      </pc:sldChg>
      <pc:sldChg chg="addSp modSp mod">
        <pc:chgData name="Tracey Nicholson" userId="2d9ee02c-1be0-4a68-b5f3-2777bd5801a4" providerId="ADAL" clId="{FEDECBAF-0AD3-49F7-80B9-636A5F8625E5}" dt="2025-02-25T16:19:53.050" v="92" actId="20577"/>
        <pc:sldMkLst>
          <pc:docMk/>
          <pc:sldMk cId="1912154367" sldId="4153"/>
        </pc:sldMkLst>
      </pc:sldChg>
      <pc:sldChg chg="addSp modSp mod">
        <pc:chgData name="Tracey Nicholson" userId="2d9ee02c-1be0-4a68-b5f3-2777bd5801a4" providerId="ADAL" clId="{FEDECBAF-0AD3-49F7-80B9-636A5F8625E5}" dt="2025-02-25T16:20:42.369" v="110" actId="1076"/>
        <pc:sldMkLst>
          <pc:docMk/>
          <pc:sldMk cId="2098735682" sldId="4154"/>
        </pc:sldMkLst>
      </pc:sldChg>
      <pc:sldChg chg="addSp delSp modSp mod">
        <pc:chgData name="Tracey Nicholson" userId="2d9ee02c-1be0-4a68-b5f3-2777bd5801a4" providerId="ADAL" clId="{FEDECBAF-0AD3-49F7-80B9-636A5F8625E5}" dt="2025-02-25T16:21:15.328" v="118" actId="207"/>
        <pc:sldMkLst>
          <pc:docMk/>
          <pc:sldMk cId="2277709738" sldId="4155"/>
        </pc:sldMkLst>
      </pc:sldChg>
      <pc:sldChg chg="delSp mod modNotes modNotesTx">
        <pc:chgData name="Tracey Nicholson" userId="2d9ee02c-1be0-4a68-b5f3-2777bd5801a4" providerId="ADAL" clId="{FEDECBAF-0AD3-49F7-80B9-636A5F8625E5}" dt="2025-02-25T16:54:22.920" v="928" actId="1036"/>
        <pc:sldMkLst>
          <pc:docMk/>
          <pc:sldMk cId="1818785914" sldId="4156"/>
        </pc:sldMkLst>
      </pc:sldChg>
      <pc:sldChg chg="addSp modSp mod">
        <pc:chgData name="Tracey Nicholson" userId="2d9ee02c-1be0-4a68-b5f3-2777bd5801a4" providerId="ADAL" clId="{FEDECBAF-0AD3-49F7-80B9-636A5F8625E5}" dt="2025-02-25T16:22:41.669" v="173" actId="1076"/>
        <pc:sldMkLst>
          <pc:docMk/>
          <pc:sldMk cId="1187143260" sldId="4159"/>
        </pc:sldMkLst>
      </pc:sldChg>
      <pc:sldChg chg="addSp modSp mod">
        <pc:chgData name="Tracey Nicholson" userId="2d9ee02c-1be0-4a68-b5f3-2777bd5801a4" providerId="ADAL" clId="{FEDECBAF-0AD3-49F7-80B9-636A5F8625E5}" dt="2025-02-25T16:22:55.426" v="175" actId="207"/>
        <pc:sldMkLst>
          <pc:docMk/>
          <pc:sldMk cId="3668396184" sldId="4160"/>
        </pc:sldMkLst>
      </pc:sldChg>
      <pc:sldChg chg="delSp mod modNotes modNotesTx">
        <pc:chgData name="Tracey Nicholson" userId="2d9ee02c-1be0-4a68-b5f3-2777bd5801a4" providerId="ADAL" clId="{FEDECBAF-0AD3-49F7-80B9-636A5F8625E5}" dt="2025-02-25T16:54:45.086" v="950" actId="1035"/>
        <pc:sldMkLst>
          <pc:docMk/>
          <pc:sldMk cId="1184496223" sldId="4161"/>
        </pc:sldMkLst>
      </pc:sldChg>
      <pc:sldChg chg="delSp modSp mod modNotes modNotesTx">
        <pc:chgData name="Tracey Nicholson" userId="2d9ee02c-1be0-4a68-b5f3-2777bd5801a4" providerId="ADAL" clId="{FEDECBAF-0AD3-49F7-80B9-636A5F8625E5}" dt="2025-02-25T16:55:31.226" v="990" actId="478"/>
        <pc:sldMkLst>
          <pc:docMk/>
          <pc:sldMk cId="4016829711" sldId="4162"/>
        </pc:sldMkLst>
      </pc:sldChg>
      <pc:sldChg chg="delSp">
        <pc:chgData name="Tracey Nicholson" userId="2d9ee02c-1be0-4a68-b5f3-2777bd5801a4" providerId="ADAL" clId="{FEDECBAF-0AD3-49F7-80B9-636A5F8625E5}" dt="2025-02-25T16:24:38.451" v="243" actId="478"/>
        <pc:sldMkLst>
          <pc:docMk/>
          <pc:sldMk cId="3201330809" sldId="4163"/>
        </pc:sldMkLst>
      </pc:sldChg>
      <pc:sldChg chg="addSp modSp mod">
        <pc:chgData name="Tracey Nicholson" userId="2d9ee02c-1be0-4a68-b5f3-2777bd5801a4" providerId="ADAL" clId="{FEDECBAF-0AD3-49F7-80B9-636A5F8625E5}" dt="2025-02-25T16:25:01.048" v="250" actId="20577"/>
        <pc:sldMkLst>
          <pc:docMk/>
          <pc:sldMk cId="830698403" sldId="4164"/>
        </pc:sldMkLst>
      </pc:sldChg>
      <pc:sldChg chg="delSp mod modNotesTx">
        <pc:chgData name="Tracey Nicholson" userId="2d9ee02c-1be0-4a68-b5f3-2777bd5801a4" providerId="ADAL" clId="{FEDECBAF-0AD3-49F7-80B9-636A5F8625E5}" dt="2025-02-25T16:25:40.113" v="253"/>
        <pc:sldMkLst>
          <pc:docMk/>
          <pc:sldMk cId="3514969267" sldId="4165"/>
        </pc:sldMkLst>
      </pc:sldChg>
      <pc:sldChg chg="addSp modSp mod">
        <pc:chgData name="Tracey Nicholson" userId="2d9ee02c-1be0-4a68-b5f3-2777bd5801a4" providerId="ADAL" clId="{FEDECBAF-0AD3-49F7-80B9-636A5F8625E5}" dt="2025-02-25T16:26:18.991" v="255" actId="207"/>
        <pc:sldMkLst>
          <pc:docMk/>
          <pc:sldMk cId="908640937" sldId="4166"/>
        </pc:sldMkLst>
      </pc:sldChg>
      <pc:sldChg chg="modSp mod">
        <pc:chgData name="Tracey Nicholson" userId="2d9ee02c-1be0-4a68-b5f3-2777bd5801a4" providerId="ADAL" clId="{FEDECBAF-0AD3-49F7-80B9-636A5F8625E5}" dt="2025-02-25T16:27:11.921" v="257" actId="1076"/>
        <pc:sldMkLst>
          <pc:docMk/>
          <pc:sldMk cId="2632610849" sldId="4168"/>
        </pc:sldMkLst>
      </pc:sldChg>
      <pc:sldChg chg="addSp modSp mod">
        <pc:chgData name="Tracey Nicholson" userId="2d9ee02c-1be0-4a68-b5f3-2777bd5801a4" providerId="ADAL" clId="{FEDECBAF-0AD3-49F7-80B9-636A5F8625E5}" dt="2025-02-25T16:27:25.005" v="259" actId="207"/>
        <pc:sldMkLst>
          <pc:docMk/>
          <pc:sldMk cId="4018340691" sldId="4169"/>
        </pc:sldMkLst>
      </pc:sldChg>
      <pc:sldChg chg="addSp delSp modSp mod">
        <pc:chgData name="Tracey Nicholson" userId="2d9ee02c-1be0-4a68-b5f3-2777bd5801a4" providerId="ADAL" clId="{FEDECBAF-0AD3-49F7-80B9-636A5F8625E5}" dt="2025-02-25T16:27:54.037" v="263" actId="478"/>
        <pc:sldMkLst>
          <pc:docMk/>
          <pc:sldMk cId="2987020722" sldId="4170"/>
        </pc:sldMkLst>
      </pc:sldChg>
      <pc:sldChg chg="delSp mod">
        <pc:chgData name="Tracey Nicholson" userId="2d9ee02c-1be0-4a68-b5f3-2777bd5801a4" providerId="ADAL" clId="{FEDECBAF-0AD3-49F7-80B9-636A5F8625E5}" dt="2025-02-25T16:28:10.854" v="264" actId="478"/>
        <pc:sldMkLst>
          <pc:docMk/>
          <pc:sldMk cId="812798200" sldId="4171"/>
        </pc:sldMkLst>
      </pc:sldChg>
      <pc:sldChg chg="delSp mod">
        <pc:chgData name="Tracey Nicholson" userId="2d9ee02c-1be0-4a68-b5f3-2777bd5801a4" providerId="ADAL" clId="{FEDECBAF-0AD3-49F7-80B9-636A5F8625E5}" dt="2025-02-25T16:28:34.847" v="268" actId="478"/>
        <pc:sldMkLst>
          <pc:docMk/>
          <pc:sldMk cId="3543293742" sldId="4172"/>
        </pc:sldMkLst>
      </pc:sldChg>
      <pc:sldChg chg="delSp modSp mod modNotesTx">
        <pc:chgData name="Tracey Nicholson" userId="2d9ee02c-1be0-4a68-b5f3-2777bd5801a4" providerId="ADAL" clId="{FEDECBAF-0AD3-49F7-80B9-636A5F8625E5}" dt="2025-02-25T16:29:47.776" v="289" actId="478"/>
        <pc:sldMkLst>
          <pc:docMk/>
          <pc:sldMk cId="3383281027" sldId="4173"/>
        </pc:sldMkLst>
      </pc:sldChg>
      <pc:sldChg chg="delSp mod">
        <pc:chgData name="Tracey Nicholson" userId="2d9ee02c-1be0-4a68-b5f3-2777bd5801a4" providerId="ADAL" clId="{FEDECBAF-0AD3-49F7-80B9-636A5F8625E5}" dt="2025-02-25T16:30:00.506" v="290" actId="478"/>
        <pc:sldMkLst>
          <pc:docMk/>
          <pc:sldMk cId="1038688601" sldId="4174"/>
        </pc:sldMkLst>
      </pc:sldChg>
      <pc:sldChg chg="addSp delSp modSp mod modNotesTx">
        <pc:chgData name="Tracey Nicholson" userId="2d9ee02c-1be0-4a68-b5f3-2777bd5801a4" providerId="ADAL" clId="{FEDECBAF-0AD3-49F7-80B9-636A5F8625E5}" dt="2025-02-25T16:31:38.158" v="346" actId="113"/>
        <pc:sldMkLst>
          <pc:docMk/>
          <pc:sldMk cId="4135574277" sldId="4175"/>
        </pc:sldMkLst>
      </pc:sldChg>
      <pc:sldChg chg="delSp modSp">
        <pc:chgData name="Tracey Nicholson" userId="2d9ee02c-1be0-4a68-b5f3-2777bd5801a4" providerId="ADAL" clId="{FEDECBAF-0AD3-49F7-80B9-636A5F8625E5}" dt="2025-02-25T16:31:49.397" v="348" actId="478"/>
        <pc:sldMkLst>
          <pc:docMk/>
          <pc:sldMk cId="3073765366" sldId="4176"/>
        </pc:sldMkLst>
      </pc:sldChg>
      <pc:sldChg chg="addSp modSp mod">
        <pc:chgData name="Tracey Nicholson" userId="2d9ee02c-1be0-4a68-b5f3-2777bd5801a4" providerId="ADAL" clId="{FEDECBAF-0AD3-49F7-80B9-636A5F8625E5}" dt="2025-02-25T16:32:08.887" v="350" actId="207"/>
        <pc:sldMkLst>
          <pc:docMk/>
          <pc:sldMk cId="3928426991" sldId="4177"/>
        </pc:sldMkLst>
      </pc:sldChg>
      <pc:sldChg chg="addSp delSp modSp mod modNotesTx">
        <pc:chgData name="Tracey Nicholson" userId="2d9ee02c-1be0-4a68-b5f3-2777bd5801a4" providerId="ADAL" clId="{FEDECBAF-0AD3-49F7-80B9-636A5F8625E5}" dt="2025-02-25T16:33:13.362" v="400" actId="478"/>
        <pc:sldMkLst>
          <pc:docMk/>
          <pc:sldMk cId="1204474915" sldId="4178"/>
        </pc:sldMkLst>
      </pc:sldChg>
      <pc:sldChg chg="delSp modSp mod modAnim">
        <pc:chgData name="Tracey Nicholson" userId="2d9ee02c-1be0-4a68-b5f3-2777bd5801a4" providerId="ADAL" clId="{FEDECBAF-0AD3-49F7-80B9-636A5F8625E5}" dt="2025-02-25T16:35:21.748" v="409"/>
        <pc:sldMkLst>
          <pc:docMk/>
          <pc:sldMk cId="2134052143" sldId="4179"/>
        </pc:sldMkLst>
      </pc:sldChg>
      <pc:sldChg chg="modSp mod modNotesTx">
        <pc:chgData name="Tracey Nicholson" userId="2d9ee02c-1be0-4a68-b5f3-2777bd5801a4" providerId="ADAL" clId="{FEDECBAF-0AD3-49F7-80B9-636A5F8625E5}" dt="2025-02-25T16:36:13.384" v="450" actId="1076"/>
        <pc:sldMkLst>
          <pc:docMk/>
          <pc:sldMk cId="1532176962" sldId="4180"/>
        </pc:sldMkLst>
      </pc:sldChg>
      <pc:sldChg chg="addSp modSp mod">
        <pc:chgData name="Tracey Nicholson" userId="2d9ee02c-1be0-4a68-b5f3-2777bd5801a4" providerId="ADAL" clId="{FEDECBAF-0AD3-49F7-80B9-636A5F8625E5}" dt="2025-02-25T16:37:24.890" v="457"/>
        <pc:sldMkLst>
          <pc:docMk/>
          <pc:sldMk cId="1037334484" sldId="4181"/>
        </pc:sldMkLst>
      </pc:sldChg>
      <pc:sldChg chg="addSp delSp modSp mod modAnim modNotesTx">
        <pc:chgData name="Tracey Nicholson" userId="2d9ee02c-1be0-4a68-b5f3-2777bd5801a4" providerId="ADAL" clId="{FEDECBAF-0AD3-49F7-80B9-636A5F8625E5}" dt="2025-02-25T16:38:54.668" v="505"/>
        <pc:sldMkLst>
          <pc:docMk/>
          <pc:sldMk cId="3724636930" sldId="4182"/>
        </pc:sldMkLst>
      </pc:sldChg>
      <pc:sldChg chg="delSp mod">
        <pc:chgData name="Tracey Nicholson" userId="2d9ee02c-1be0-4a68-b5f3-2777bd5801a4" providerId="ADAL" clId="{FEDECBAF-0AD3-49F7-80B9-636A5F8625E5}" dt="2025-02-25T16:40:54.375" v="506" actId="478"/>
        <pc:sldMkLst>
          <pc:docMk/>
          <pc:sldMk cId="638988210" sldId="4183"/>
        </pc:sldMkLst>
      </pc:sldChg>
      <pc:sldChg chg="delSp mod modNotesTx">
        <pc:chgData name="Tracey Nicholson" userId="2d9ee02c-1be0-4a68-b5f3-2777bd5801a4" providerId="ADAL" clId="{FEDECBAF-0AD3-49F7-80B9-636A5F8625E5}" dt="2025-02-25T16:43:52.320" v="767" actId="113"/>
        <pc:sldMkLst>
          <pc:docMk/>
          <pc:sldMk cId="3339839606" sldId="4185"/>
        </pc:sldMkLst>
      </pc:sldChg>
      <pc:sldChg chg="addSp delSp modSp mod modNotesTx">
        <pc:chgData name="Tracey Nicholson" userId="2d9ee02c-1be0-4a68-b5f3-2777bd5801a4" providerId="ADAL" clId="{FEDECBAF-0AD3-49F7-80B9-636A5F8625E5}" dt="2025-02-25T16:51:23.657" v="835" actId="1076"/>
        <pc:sldMkLst>
          <pc:docMk/>
          <pc:sldMk cId="1211518293" sldId="4188"/>
        </pc:sldMkLst>
      </pc:sldChg>
      <pc:sldChg chg="addSp modSp add mod modAnim modNotesTx">
        <pc:chgData name="Tracey Nicholson" userId="2d9ee02c-1be0-4a68-b5f3-2777bd5801a4" providerId="ADAL" clId="{FEDECBAF-0AD3-49F7-80B9-636A5F8625E5}" dt="2025-02-25T18:22:06.731" v="1859" actId="1076"/>
        <pc:sldMkLst>
          <pc:docMk/>
          <pc:sldMk cId="871661534" sldId="4190"/>
        </pc:sldMkLst>
      </pc:sldChg>
      <pc:sldChg chg="modSp add mod modNotesTx">
        <pc:chgData name="Tracey Nicholson" userId="2d9ee02c-1be0-4a68-b5f3-2777bd5801a4" providerId="ADAL" clId="{FEDECBAF-0AD3-49F7-80B9-636A5F8625E5}" dt="2025-02-25T18:26:09.020" v="2027" actId="20577"/>
        <pc:sldMkLst>
          <pc:docMk/>
          <pc:sldMk cId="1638413532" sldId="4191"/>
        </pc:sldMkLst>
      </pc:sldChg>
      <pc:sldChg chg="add del">
        <pc:chgData name="Tracey Nicholson" userId="2d9ee02c-1be0-4a68-b5f3-2777bd5801a4" providerId="ADAL" clId="{FEDECBAF-0AD3-49F7-80B9-636A5F8625E5}" dt="2025-02-25T17:49:55.187" v="993" actId="47"/>
        <pc:sldMkLst>
          <pc:docMk/>
          <pc:sldMk cId="792958785" sldId="4192"/>
        </pc:sldMkLst>
      </pc:sldChg>
      <pc:sldChg chg="addSp delSp modSp add mod delAnim modAnim modNotesTx">
        <pc:chgData name="Tracey Nicholson" userId="2d9ee02c-1be0-4a68-b5f3-2777bd5801a4" providerId="ADAL" clId="{FEDECBAF-0AD3-49F7-80B9-636A5F8625E5}" dt="2025-02-25T18:26:13.397" v="2029" actId="20577"/>
        <pc:sldMkLst>
          <pc:docMk/>
          <pc:sldMk cId="2835564849" sldId="4192"/>
        </pc:sldMkLst>
      </pc:sldChg>
      <pc:sldChg chg="addSp modSp add mod modAnim modNotesTx">
        <pc:chgData name="Tracey Nicholson" userId="2d9ee02c-1be0-4a68-b5f3-2777bd5801a4" providerId="ADAL" clId="{FEDECBAF-0AD3-49F7-80B9-636A5F8625E5}" dt="2025-02-25T18:23:17.087" v="1996" actId="6549"/>
        <pc:sldMkLst>
          <pc:docMk/>
          <pc:sldMk cId="519952292" sldId="4193"/>
        </pc:sldMkLst>
      </pc:sldChg>
      <pc:sldChg chg="add del">
        <pc:chgData name="Tracey Nicholson" userId="2d9ee02c-1be0-4a68-b5f3-2777bd5801a4" providerId="ADAL" clId="{FEDECBAF-0AD3-49F7-80B9-636A5F8625E5}" dt="2025-02-25T18:16:35.138" v="1693" actId="47"/>
        <pc:sldMkLst>
          <pc:docMk/>
          <pc:sldMk cId="3984115278" sldId="4193"/>
        </pc:sldMkLst>
      </pc:sldChg>
    </pc:docChg>
  </pc:docChgLst>
  <pc:docChgLst>
    <pc:chgData name="Tracey Nicholson" userId="2d9ee02c-1be0-4a68-b5f3-2777bd5801a4" providerId="ADAL" clId="{7792FA38-CD82-497C-922D-AEB44EEAD2E1}"/>
    <pc:docChg chg="undo custSel addSld delSld modSld modSection">
      <pc:chgData name="Tracey Nicholson" userId="2d9ee02c-1be0-4a68-b5f3-2777bd5801a4" providerId="ADAL" clId="{7792FA38-CD82-497C-922D-AEB44EEAD2E1}" dt="2025-02-11T19:57:52.960" v="720" actId="478"/>
      <pc:docMkLst>
        <pc:docMk/>
      </pc:docMkLst>
      <pc:sldChg chg="modNotes modNotesTx">
        <pc:chgData name="Tracey Nicholson" userId="2d9ee02c-1be0-4a68-b5f3-2777bd5801a4" providerId="ADAL" clId="{7792FA38-CD82-497C-922D-AEB44EEAD2E1}" dt="2025-01-24T15:34:37.828" v="505" actId="20577"/>
        <pc:sldMkLst>
          <pc:docMk/>
          <pc:sldMk cId="3345886950" sldId="3920"/>
        </pc:sldMkLst>
      </pc:sldChg>
      <pc:sldChg chg="modSp add del mod">
        <pc:chgData name="Tracey Nicholson" userId="2d9ee02c-1be0-4a68-b5f3-2777bd5801a4" providerId="ADAL" clId="{7792FA38-CD82-497C-922D-AEB44EEAD2E1}" dt="2025-01-24T14:09:58.606" v="443" actId="47"/>
        <pc:sldMkLst>
          <pc:docMk/>
          <pc:sldMk cId="859681768" sldId="4068"/>
        </pc:sldMkLst>
      </pc:sldChg>
      <pc:sldChg chg="modSp mod modNotesTx">
        <pc:chgData name="Tracey Nicholson" userId="2d9ee02c-1be0-4a68-b5f3-2777bd5801a4" providerId="ADAL" clId="{7792FA38-CD82-497C-922D-AEB44EEAD2E1}" dt="2025-01-21T21:51:05.920" v="188" actId="1076"/>
        <pc:sldMkLst>
          <pc:docMk/>
          <pc:sldMk cId="3815913039" sldId="4072"/>
        </pc:sldMkLst>
      </pc:sldChg>
      <pc:sldChg chg="modNotes">
        <pc:chgData name="Tracey Nicholson" userId="2d9ee02c-1be0-4a68-b5f3-2777bd5801a4" providerId="ADAL" clId="{7792FA38-CD82-497C-922D-AEB44EEAD2E1}" dt="2025-01-27T14:54:04.363" v="510" actId="478"/>
        <pc:sldMkLst>
          <pc:docMk/>
          <pc:sldMk cId="3014932788" sldId="4124"/>
        </pc:sldMkLst>
      </pc:sldChg>
      <pc:sldChg chg="modSp mod">
        <pc:chgData name="Tracey Nicholson" userId="2d9ee02c-1be0-4a68-b5f3-2777bd5801a4" providerId="ADAL" clId="{7792FA38-CD82-497C-922D-AEB44EEAD2E1}" dt="2025-01-21T21:55:08.058" v="261" actId="1076"/>
        <pc:sldMkLst>
          <pc:docMk/>
          <pc:sldMk cId="2199298870" sldId="4143"/>
        </pc:sldMkLst>
      </pc:sldChg>
      <pc:sldChg chg="addSp delSp modSp mod modNotesTx">
        <pc:chgData name="Tracey Nicholson" userId="2d9ee02c-1be0-4a68-b5f3-2777bd5801a4" providerId="ADAL" clId="{7792FA38-CD82-497C-922D-AEB44EEAD2E1}" dt="2025-01-21T21:53:31.348" v="247" actId="20577"/>
        <pc:sldMkLst>
          <pc:docMk/>
          <pc:sldMk cId="4237979316" sldId="4145"/>
        </pc:sldMkLst>
      </pc:sldChg>
      <pc:sldChg chg="modSp mod">
        <pc:chgData name="Tracey Nicholson" userId="2d9ee02c-1be0-4a68-b5f3-2777bd5801a4" providerId="ADAL" clId="{7792FA38-CD82-497C-922D-AEB44EEAD2E1}" dt="2025-01-31T18:36:44.903" v="697" actId="1076"/>
        <pc:sldMkLst>
          <pc:docMk/>
          <pc:sldMk cId="3173851430" sldId="4149"/>
        </pc:sldMkLst>
      </pc:sldChg>
      <pc:sldChg chg="modSp mod">
        <pc:chgData name="Tracey Nicholson" userId="2d9ee02c-1be0-4a68-b5f3-2777bd5801a4" providerId="ADAL" clId="{7792FA38-CD82-497C-922D-AEB44EEAD2E1}" dt="2025-02-11T19:53:24.018" v="699" actId="1076"/>
        <pc:sldMkLst>
          <pc:docMk/>
          <pc:sldMk cId="1107437628" sldId="4151"/>
        </pc:sldMkLst>
      </pc:sldChg>
      <pc:sldChg chg="delSp modSp mod">
        <pc:chgData name="Tracey Nicholson" userId="2d9ee02c-1be0-4a68-b5f3-2777bd5801a4" providerId="ADAL" clId="{7792FA38-CD82-497C-922D-AEB44EEAD2E1}" dt="2025-01-27T18:16:06.218" v="598" actId="1076"/>
        <pc:sldMkLst>
          <pc:docMk/>
          <pc:sldMk cId="1912154367" sldId="4153"/>
        </pc:sldMkLst>
      </pc:sldChg>
      <pc:sldChg chg="delSp mod modAnim">
        <pc:chgData name="Tracey Nicholson" userId="2d9ee02c-1be0-4a68-b5f3-2777bd5801a4" providerId="ADAL" clId="{7792FA38-CD82-497C-922D-AEB44EEAD2E1}" dt="2025-01-27T18:17:05.990" v="600"/>
        <pc:sldMkLst>
          <pc:docMk/>
          <pc:sldMk cId="2098735682" sldId="4154"/>
        </pc:sldMkLst>
      </pc:sldChg>
      <pc:sldChg chg="delSp modSp mod">
        <pc:chgData name="Tracey Nicholson" userId="2d9ee02c-1be0-4a68-b5f3-2777bd5801a4" providerId="ADAL" clId="{7792FA38-CD82-497C-922D-AEB44EEAD2E1}" dt="2025-01-27T18:17:21.204" v="603" actId="478"/>
        <pc:sldMkLst>
          <pc:docMk/>
          <pc:sldMk cId="1818785914" sldId="4156"/>
        </pc:sldMkLst>
      </pc:sldChg>
      <pc:sldChg chg="delSp">
        <pc:chgData name="Tracey Nicholson" userId="2d9ee02c-1be0-4a68-b5f3-2777bd5801a4" providerId="ADAL" clId="{7792FA38-CD82-497C-922D-AEB44EEAD2E1}" dt="2025-01-27T18:17:47.117" v="604" actId="478"/>
        <pc:sldMkLst>
          <pc:docMk/>
          <pc:sldMk cId="1187143260" sldId="4159"/>
        </pc:sldMkLst>
      </pc:sldChg>
      <pc:sldChg chg="delSp modSp mod">
        <pc:chgData name="Tracey Nicholson" userId="2d9ee02c-1be0-4a68-b5f3-2777bd5801a4" providerId="ADAL" clId="{7792FA38-CD82-497C-922D-AEB44EEAD2E1}" dt="2025-01-31T18:37:27.395" v="698" actId="1076"/>
        <pc:sldMkLst>
          <pc:docMk/>
          <pc:sldMk cId="3668396184" sldId="4160"/>
        </pc:sldMkLst>
      </pc:sldChg>
      <pc:sldChg chg="addSp delSp modSp mod">
        <pc:chgData name="Tracey Nicholson" userId="2d9ee02c-1be0-4a68-b5f3-2777bd5801a4" providerId="ADAL" clId="{7792FA38-CD82-497C-922D-AEB44EEAD2E1}" dt="2025-01-24T13:31:35.042" v="316" actId="166"/>
        <pc:sldMkLst>
          <pc:docMk/>
          <pc:sldMk cId="4016829711" sldId="4162"/>
        </pc:sldMkLst>
      </pc:sldChg>
      <pc:sldChg chg="addSp delSp modSp mod">
        <pc:chgData name="Tracey Nicholson" userId="2d9ee02c-1be0-4a68-b5f3-2777bd5801a4" providerId="ADAL" clId="{7792FA38-CD82-497C-922D-AEB44EEAD2E1}" dt="2025-01-27T18:19:17.632" v="625" actId="20577"/>
        <pc:sldMkLst>
          <pc:docMk/>
          <pc:sldMk cId="3514969267" sldId="4165"/>
        </pc:sldMkLst>
      </pc:sldChg>
      <pc:sldChg chg="delSp mod delAnim">
        <pc:chgData name="Tracey Nicholson" userId="2d9ee02c-1be0-4a68-b5f3-2777bd5801a4" providerId="ADAL" clId="{7792FA38-CD82-497C-922D-AEB44EEAD2E1}" dt="2025-01-27T18:19:39.453" v="628" actId="478"/>
        <pc:sldMkLst>
          <pc:docMk/>
          <pc:sldMk cId="908640937" sldId="4166"/>
        </pc:sldMkLst>
      </pc:sldChg>
      <pc:sldChg chg="addSp delSp modSp mod modAnim modNotes modNotesTx">
        <pc:chgData name="Tracey Nicholson" userId="2d9ee02c-1be0-4a68-b5f3-2777bd5801a4" providerId="ADAL" clId="{7792FA38-CD82-497C-922D-AEB44EEAD2E1}" dt="2025-02-11T19:57:52.960" v="720" actId="478"/>
        <pc:sldMkLst>
          <pc:docMk/>
          <pc:sldMk cId="2632610849" sldId="4168"/>
        </pc:sldMkLst>
      </pc:sldChg>
      <pc:sldChg chg="addSp delSp modSp mod">
        <pc:chgData name="Tracey Nicholson" userId="2d9ee02c-1be0-4a68-b5f3-2777bd5801a4" providerId="ADAL" clId="{7792FA38-CD82-497C-922D-AEB44EEAD2E1}" dt="2025-01-27T18:19:57.924" v="629" actId="478"/>
        <pc:sldMkLst>
          <pc:docMk/>
          <pc:sldMk cId="4018340691" sldId="4169"/>
        </pc:sldMkLst>
      </pc:sldChg>
      <pc:sldChg chg="delSp modSp mod">
        <pc:chgData name="Tracey Nicholson" userId="2d9ee02c-1be0-4a68-b5f3-2777bd5801a4" providerId="ADAL" clId="{7792FA38-CD82-497C-922D-AEB44EEAD2E1}" dt="2025-01-27T18:20:23.377" v="635" actId="478"/>
        <pc:sldMkLst>
          <pc:docMk/>
          <pc:sldMk cId="2987020722" sldId="4170"/>
        </pc:sldMkLst>
      </pc:sldChg>
      <pc:sldChg chg="addSp delSp modSp mod">
        <pc:chgData name="Tracey Nicholson" userId="2d9ee02c-1be0-4a68-b5f3-2777bd5801a4" providerId="ADAL" clId="{7792FA38-CD82-497C-922D-AEB44EEAD2E1}" dt="2025-01-22T17:05:03.700" v="314" actId="14100"/>
        <pc:sldMkLst>
          <pc:docMk/>
          <pc:sldMk cId="3543293742" sldId="4172"/>
        </pc:sldMkLst>
      </pc:sldChg>
      <pc:sldChg chg="modSp mod modNotesTx">
        <pc:chgData name="Tracey Nicholson" userId="2d9ee02c-1be0-4a68-b5f3-2777bd5801a4" providerId="ADAL" clId="{7792FA38-CD82-497C-922D-AEB44EEAD2E1}" dt="2025-01-27T18:20:43.926" v="637" actId="1076"/>
        <pc:sldMkLst>
          <pc:docMk/>
          <pc:sldMk cId="1038688601" sldId="4174"/>
        </pc:sldMkLst>
      </pc:sldChg>
      <pc:sldChg chg="modNotesTx">
        <pc:chgData name="Tracey Nicholson" userId="2d9ee02c-1be0-4a68-b5f3-2777bd5801a4" providerId="ADAL" clId="{7792FA38-CD82-497C-922D-AEB44EEAD2E1}" dt="2025-01-24T18:58:56.527" v="508" actId="20577"/>
        <pc:sldMkLst>
          <pc:docMk/>
          <pc:sldMk cId="2134052143" sldId="4179"/>
        </pc:sldMkLst>
      </pc:sldChg>
      <pc:sldChg chg="delSp modSp mod">
        <pc:chgData name="Tracey Nicholson" userId="2d9ee02c-1be0-4a68-b5f3-2777bd5801a4" providerId="ADAL" clId="{7792FA38-CD82-497C-922D-AEB44EEAD2E1}" dt="2025-01-29T19:50:40.507" v="695" actId="478"/>
        <pc:sldMkLst>
          <pc:docMk/>
          <pc:sldMk cId="1532176962" sldId="4180"/>
        </pc:sldMkLst>
      </pc:sldChg>
      <pc:sldChg chg="delSp modSp mod">
        <pc:chgData name="Tracey Nicholson" userId="2d9ee02c-1be0-4a68-b5f3-2777bd5801a4" providerId="ADAL" clId="{7792FA38-CD82-497C-922D-AEB44EEAD2E1}" dt="2025-01-27T18:21:32.711" v="683" actId="478"/>
        <pc:sldMkLst>
          <pc:docMk/>
          <pc:sldMk cId="1037334484" sldId="4181"/>
        </pc:sldMkLst>
      </pc:sldChg>
      <pc:sldChg chg="delSp mod">
        <pc:chgData name="Tracey Nicholson" userId="2d9ee02c-1be0-4a68-b5f3-2777bd5801a4" providerId="ADAL" clId="{7792FA38-CD82-497C-922D-AEB44EEAD2E1}" dt="2025-01-27T18:21:39.591" v="684" actId="478"/>
        <pc:sldMkLst>
          <pc:docMk/>
          <pc:sldMk cId="3724636930" sldId="4182"/>
        </pc:sldMkLst>
      </pc:sldChg>
      <pc:sldChg chg="delSp modSp mod">
        <pc:chgData name="Tracey Nicholson" userId="2d9ee02c-1be0-4a68-b5f3-2777bd5801a4" providerId="ADAL" clId="{7792FA38-CD82-497C-922D-AEB44EEAD2E1}" dt="2025-01-27T18:22:07.878" v="687" actId="166"/>
        <pc:sldMkLst>
          <pc:docMk/>
          <pc:sldMk cId="638988210" sldId="4183"/>
        </pc:sldMkLst>
      </pc:sldChg>
      <pc:sldChg chg="delSp mod delAnim">
        <pc:chgData name="Tracey Nicholson" userId="2d9ee02c-1be0-4a68-b5f3-2777bd5801a4" providerId="ADAL" clId="{7792FA38-CD82-497C-922D-AEB44EEAD2E1}" dt="2025-01-27T18:22:17.973" v="688" actId="478"/>
        <pc:sldMkLst>
          <pc:docMk/>
          <pc:sldMk cId="2008045050" sldId="4186"/>
        </pc:sldMkLst>
      </pc:sldChg>
      <pc:sldChg chg="delSp modSp mod">
        <pc:chgData name="Tracey Nicholson" userId="2d9ee02c-1be0-4a68-b5f3-2777bd5801a4" providerId="ADAL" clId="{7792FA38-CD82-497C-922D-AEB44EEAD2E1}" dt="2025-01-27T18:22:42.139" v="691" actId="478"/>
        <pc:sldMkLst>
          <pc:docMk/>
          <pc:sldMk cId="4031668143" sldId="4189"/>
        </pc:sldMkLst>
      </pc:sldChg>
    </pc:docChg>
  </pc:docChgLst>
  <pc:docChgLst>
    <pc:chgData name="Renee Tatalovich" userId="c3a12dda-3e17-465b-a466-f28d262ac98c" providerId="ADAL" clId="{9F90CF15-2A65-4BAB-875A-B483CC537FEF}"/>
    <pc:docChg chg="modSld">
      <pc:chgData name="Renee Tatalovich" userId="c3a12dda-3e17-465b-a466-f28d262ac98c" providerId="ADAL" clId="{9F90CF15-2A65-4BAB-875A-B483CC537FEF}" dt="2025-04-11T13:51:19.142" v="115" actId="20577"/>
      <pc:docMkLst>
        <pc:docMk/>
      </pc:docMkLst>
      <pc:sldChg chg="modNotes">
        <pc:chgData name="Renee Tatalovich" userId="c3a12dda-3e17-465b-a466-f28d262ac98c" providerId="ADAL" clId="{9F90CF15-2A65-4BAB-875A-B483CC537FEF}" dt="2025-04-11T13:36:57.527" v="24" actId="1076"/>
        <pc:sldMkLst>
          <pc:docMk/>
          <pc:sldMk cId="3345886950" sldId="3920"/>
        </pc:sldMkLst>
      </pc:sldChg>
      <pc:sldChg chg="modNotesTx">
        <pc:chgData name="Renee Tatalovich" userId="c3a12dda-3e17-465b-a466-f28d262ac98c" providerId="ADAL" clId="{9F90CF15-2A65-4BAB-875A-B483CC537FEF}" dt="2025-04-11T13:51:19.142" v="115" actId="20577"/>
        <pc:sldMkLst>
          <pc:docMk/>
          <pc:sldMk cId="2345664602" sldId="4144"/>
        </pc:sldMkLst>
      </pc:sldChg>
      <pc:sldChg chg="modNotes">
        <pc:chgData name="Renee Tatalovich" userId="c3a12dda-3e17-465b-a466-f28d262ac98c" providerId="ADAL" clId="{9F90CF15-2A65-4BAB-875A-B483CC537FEF}" dt="2025-04-11T13:33:07.308" v="2" actId="1076"/>
        <pc:sldMkLst>
          <pc:docMk/>
          <pc:sldMk cId="1003855918" sldId="4194"/>
        </pc:sldMkLst>
      </pc:sldChg>
      <pc:sldChg chg="modSp">
        <pc:chgData name="Renee Tatalovich" userId="c3a12dda-3e17-465b-a466-f28d262ac98c" providerId="ADAL" clId="{9F90CF15-2A65-4BAB-875A-B483CC537FEF}" dt="2025-04-11T12:58:20.289" v="0" actId="113"/>
        <pc:sldMkLst>
          <pc:docMk/>
          <pc:sldMk cId="2881530215" sldId="4198"/>
        </pc:sldMkLst>
        <pc:spChg chg="mod">
          <ac:chgData name="Renee Tatalovich" userId="c3a12dda-3e17-465b-a466-f28d262ac98c" providerId="ADAL" clId="{9F90CF15-2A65-4BAB-875A-B483CC537FEF}" dt="2025-04-11T12:58:20.289" v="0" actId="113"/>
          <ac:spMkLst>
            <pc:docMk/>
            <pc:sldMk cId="2881530215" sldId="4198"/>
            <ac:spMk id="6" creationId="{EE04E989-A6B4-C3C6-C9C0-92436FAB0661}"/>
          </ac:spMkLst>
        </pc:spChg>
      </pc:sldChg>
      <pc:sldChg chg="modNotes">
        <pc:chgData name="Renee Tatalovich" userId="c3a12dda-3e17-465b-a466-f28d262ac98c" providerId="ADAL" clId="{9F90CF15-2A65-4BAB-875A-B483CC537FEF}" dt="2025-04-11T13:33:39.886" v="3" actId="20577"/>
        <pc:sldMkLst>
          <pc:docMk/>
          <pc:sldMk cId="1681125387" sldId="4199"/>
        </pc:sldMkLst>
      </pc:sldChg>
      <pc:sldChg chg="modNotes">
        <pc:chgData name="Renee Tatalovich" userId="c3a12dda-3e17-465b-a466-f28d262ac98c" providerId="ADAL" clId="{9F90CF15-2A65-4BAB-875A-B483CC537FEF}" dt="2025-04-11T13:34:01.735" v="4" actId="20577"/>
        <pc:sldMkLst>
          <pc:docMk/>
          <pc:sldMk cId="2712718373" sldId="4200"/>
        </pc:sldMkLst>
      </pc:sldChg>
      <pc:sldChg chg="modNotesTx">
        <pc:chgData name="Renee Tatalovich" userId="c3a12dda-3e17-465b-a466-f28d262ac98c" providerId="ADAL" clId="{9F90CF15-2A65-4BAB-875A-B483CC537FEF}" dt="2025-04-11T13:37:48.543" v="114" actId="20577"/>
        <pc:sldMkLst>
          <pc:docMk/>
          <pc:sldMk cId="1187793871" sldId="4201"/>
        </pc:sldMkLst>
      </pc:sldChg>
      <pc:sldChg chg="modNotesTx">
        <pc:chgData name="Renee Tatalovich" userId="c3a12dda-3e17-465b-a466-f28d262ac98c" providerId="ADAL" clId="{9F90CF15-2A65-4BAB-875A-B483CC537FEF}" dt="2025-04-11T13:16:02.531" v="1" actId="20577"/>
        <pc:sldMkLst>
          <pc:docMk/>
          <pc:sldMk cId="2008087073" sldId="4204"/>
        </pc:sldMkLst>
      </pc:sldChg>
      <pc:sldChg chg="modNotes">
        <pc:chgData name="Renee Tatalovich" userId="c3a12dda-3e17-465b-a466-f28d262ac98c" providerId="ADAL" clId="{9F90CF15-2A65-4BAB-875A-B483CC537FEF}" dt="2025-04-11T13:37:23.591" v="111" actId="20577"/>
        <pc:sldMkLst>
          <pc:docMk/>
          <pc:sldMk cId="2182439509" sldId="4207"/>
        </pc:sldMkLst>
      </pc:sldChg>
    </pc:docChg>
  </pc:docChgLst>
  <pc:docChgLst>
    <pc:chgData name="Tracey Nicholson" userId="2d9ee02c-1be0-4a68-b5f3-2777bd5801a4" providerId="ADAL" clId="{6EDFDD68-EC57-49CF-ABEA-3D9A0BC8F3A5}"/>
    <pc:docChg chg="undo custSel modSld sldOrd">
      <pc:chgData name="Tracey Nicholson" userId="2d9ee02c-1be0-4a68-b5f3-2777bd5801a4" providerId="ADAL" clId="{6EDFDD68-EC57-49CF-ABEA-3D9A0BC8F3A5}" dt="2025-05-14T19:00:56.771" v="958" actId="20577"/>
      <pc:docMkLst>
        <pc:docMk/>
      </pc:docMkLst>
      <pc:sldChg chg="modSp mod modNotesTx">
        <pc:chgData name="Tracey Nicholson" userId="2d9ee02c-1be0-4a68-b5f3-2777bd5801a4" providerId="ADAL" clId="{6EDFDD68-EC57-49CF-ABEA-3D9A0BC8F3A5}" dt="2025-05-14T18:11:56.589" v="793" actId="20577"/>
        <pc:sldMkLst>
          <pc:docMk/>
          <pc:sldMk cId="3345886950" sldId="3920"/>
        </pc:sldMkLst>
        <pc:spChg chg="mod">
          <ac:chgData name="Tracey Nicholson" userId="2d9ee02c-1be0-4a68-b5f3-2777bd5801a4" providerId="ADAL" clId="{6EDFDD68-EC57-49CF-ABEA-3D9A0BC8F3A5}" dt="2025-04-10T20:37:48.647" v="215" actId="20577"/>
          <ac:spMkLst>
            <pc:docMk/>
            <pc:sldMk cId="3345886950" sldId="3920"/>
            <ac:spMk id="6" creationId="{C976A895-017E-2841-8DD2-C3FC3D9F7542}"/>
          </ac:spMkLst>
        </pc:spChg>
        <pc:spChg chg="mod">
          <ac:chgData name="Tracey Nicholson" userId="2d9ee02c-1be0-4a68-b5f3-2777bd5801a4" providerId="ADAL" clId="{6EDFDD68-EC57-49CF-ABEA-3D9A0BC8F3A5}" dt="2025-05-14T18:11:51.318" v="792" actId="20577"/>
          <ac:spMkLst>
            <pc:docMk/>
            <pc:sldMk cId="3345886950" sldId="3920"/>
            <ac:spMk id="7" creationId="{750F6B34-B538-CB4C-94D0-10F3FD999D72}"/>
          </ac:spMkLst>
        </pc:spChg>
      </pc:sldChg>
      <pc:sldChg chg="modNotesTx">
        <pc:chgData name="Tracey Nicholson" userId="2d9ee02c-1be0-4a68-b5f3-2777bd5801a4" providerId="ADAL" clId="{6EDFDD68-EC57-49CF-ABEA-3D9A0BC8F3A5}" dt="2025-05-14T19:00:56.771" v="958" actId="20577"/>
        <pc:sldMkLst>
          <pc:docMk/>
          <pc:sldMk cId="613511335" sldId="3935"/>
        </pc:sldMkLst>
      </pc:sldChg>
      <pc:sldChg chg="modSp">
        <pc:chgData name="Tracey Nicholson" userId="2d9ee02c-1be0-4a68-b5f3-2777bd5801a4" providerId="ADAL" clId="{6EDFDD68-EC57-49CF-ABEA-3D9A0BC8F3A5}" dt="2025-05-14T00:09:19.495" v="495"/>
        <pc:sldMkLst>
          <pc:docMk/>
          <pc:sldMk cId="3815913039" sldId="4072"/>
        </pc:sldMkLst>
        <pc:graphicFrameChg chg="mod">
          <ac:chgData name="Tracey Nicholson" userId="2d9ee02c-1be0-4a68-b5f3-2777bd5801a4" providerId="ADAL" clId="{6EDFDD68-EC57-49CF-ABEA-3D9A0BC8F3A5}" dt="2025-05-14T00:09:19.495" v="495"/>
          <ac:graphicFrameMkLst>
            <pc:docMk/>
            <pc:sldMk cId="3815913039" sldId="4072"/>
            <ac:graphicFrameMk id="5" creationId="{98D3769E-F22B-F5EF-886F-4946F5943ECB}"/>
          </ac:graphicFrameMkLst>
        </pc:graphicFrameChg>
      </pc:sldChg>
      <pc:sldChg chg="modSp mod">
        <pc:chgData name="Tracey Nicholson" userId="2d9ee02c-1be0-4a68-b5f3-2777bd5801a4" providerId="ADAL" clId="{6EDFDD68-EC57-49CF-ABEA-3D9A0BC8F3A5}" dt="2025-05-14T18:20:39.095" v="812" actId="20577"/>
        <pc:sldMkLst>
          <pc:docMk/>
          <pc:sldMk cId="2345664602" sldId="4144"/>
        </pc:sldMkLst>
        <pc:spChg chg="mod">
          <ac:chgData name="Tracey Nicholson" userId="2d9ee02c-1be0-4a68-b5f3-2777bd5801a4" providerId="ADAL" clId="{6EDFDD68-EC57-49CF-ABEA-3D9A0BC8F3A5}" dt="2025-05-14T18:20:39.095" v="812" actId="20577"/>
          <ac:spMkLst>
            <pc:docMk/>
            <pc:sldMk cId="2345664602" sldId="4144"/>
            <ac:spMk id="6" creationId="{EC334489-30B3-8313-1EFD-F8895D1D80B9}"/>
          </ac:spMkLst>
        </pc:spChg>
        <pc:spChg chg="mod">
          <ac:chgData name="Tracey Nicholson" userId="2d9ee02c-1be0-4a68-b5f3-2777bd5801a4" providerId="ADAL" clId="{6EDFDD68-EC57-49CF-ABEA-3D9A0BC8F3A5}" dt="2025-05-14T18:14:49.640" v="811" actId="20577"/>
          <ac:spMkLst>
            <pc:docMk/>
            <pc:sldMk cId="2345664602" sldId="4144"/>
            <ac:spMk id="7" creationId="{80A90C1E-5F1C-5B64-D9D0-F85A598AC68D}"/>
          </ac:spMkLst>
        </pc:spChg>
      </pc:sldChg>
      <pc:sldChg chg="delSp modSp mod">
        <pc:chgData name="Tracey Nicholson" userId="2d9ee02c-1be0-4a68-b5f3-2777bd5801a4" providerId="ADAL" clId="{6EDFDD68-EC57-49CF-ABEA-3D9A0BC8F3A5}" dt="2025-05-14T18:25:55.620" v="826" actId="478"/>
        <pc:sldMkLst>
          <pc:docMk/>
          <pc:sldMk cId="3634866688" sldId="4146"/>
        </pc:sldMkLst>
      </pc:sldChg>
      <pc:sldChg chg="modSp mod modAnim modNotesTx">
        <pc:chgData name="Tracey Nicholson" userId="2d9ee02c-1be0-4a68-b5f3-2777bd5801a4" providerId="ADAL" clId="{6EDFDD68-EC57-49CF-ABEA-3D9A0BC8F3A5}" dt="2025-05-14T18:23:59.362" v="823"/>
        <pc:sldMkLst>
          <pc:docMk/>
          <pc:sldMk cId="1003855918" sldId="4194"/>
        </pc:sldMkLst>
        <pc:spChg chg="mod">
          <ac:chgData name="Tracey Nicholson" userId="2d9ee02c-1be0-4a68-b5f3-2777bd5801a4" providerId="ADAL" clId="{6EDFDD68-EC57-49CF-ABEA-3D9A0BC8F3A5}" dt="2025-05-14T18:23:07.469" v="817" actId="1076"/>
          <ac:spMkLst>
            <pc:docMk/>
            <pc:sldMk cId="1003855918" sldId="4194"/>
            <ac:spMk id="10" creationId="{7F03CE2C-A947-6D47-11C3-EA9D7808E3F1}"/>
          </ac:spMkLst>
        </pc:spChg>
        <pc:spChg chg="mod ord">
          <ac:chgData name="Tracey Nicholson" userId="2d9ee02c-1be0-4a68-b5f3-2777bd5801a4" providerId="ADAL" clId="{6EDFDD68-EC57-49CF-ABEA-3D9A0BC8F3A5}" dt="2025-05-14T18:23:01.825" v="816" actId="167"/>
          <ac:spMkLst>
            <pc:docMk/>
            <pc:sldMk cId="1003855918" sldId="4194"/>
            <ac:spMk id="14" creationId="{325CEFC0-5DBF-EEEE-A372-46765A29431C}"/>
          </ac:spMkLst>
        </pc:spChg>
        <pc:graphicFrameChg chg="mod">
          <ac:chgData name="Tracey Nicholson" userId="2d9ee02c-1be0-4a68-b5f3-2777bd5801a4" providerId="ADAL" clId="{6EDFDD68-EC57-49CF-ABEA-3D9A0BC8F3A5}" dt="2025-05-14T00:09:07.532" v="491"/>
          <ac:graphicFrameMkLst>
            <pc:docMk/>
            <pc:sldMk cId="1003855918" sldId="4194"/>
            <ac:graphicFrameMk id="5" creationId="{BA902C86-C2A9-E499-9CFE-0CDBF322096C}"/>
          </ac:graphicFrameMkLst>
        </pc:graphicFrameChg>
      </pc:sldChg>
      <pc:sldChg chg="delSp mod">
        <pc:chgData name="Tracey Nicholson" userId="2d9ee02c-1be0-4a68-b5f3-2777bd5801a4" providerId="ADAL" clId="{6EDFDD68-EC57-49CF-ABEA-3D9A0BC8F3A5}" dt="2025-04-09T18:00:02.863" v="208" actId="478"/>
        <pc:sldMkLst>
          <pc:docMk/>
          <pc:sldMk cId="3431249823" sldId="4195"/>
        </pc:sldMkLst>
      </pc:sldChg>
      <pc:sldChg chg="addSp delSp modSp mod modNotesTx">
        <pc:chgData name="Tracey Nicholson" userId="2d9ee02c-1be0-4a68-b5f3-2777bd5801a4" providerId="ADAL" clId="{6EDFDD68-EC57-49CF-ABEA-3D9A0BC8F3A5}" dt="2025-05-14T18:46:05.873" v="848" actId="20577"/>
        <pc:sldMkLst>
          <pc:docMk/>
          <pc:sldMk cId="563548165" sldId="4196"/>
        </pc:sldMkLst>
        <pc:spChg chg="mod">
          <ac:chgData name="Tracey Nicholson" userId="2d9ee02c-1be0-4a68-b5f3-2777bd5801a4" providerId="ADAL" clId="{6EDFDD68-EC57-49CF-ABEA-3D9A0BC8F3A5}" dt="2025-05-14T17:50:58.294" v="542" actId="20577"/>
          <ac:spMkLst>
            <pc:docMk/>
            <pc:sldMk cId="563548165" sldId="4196"/>
            <ac:spMk id="4" creationId="{A4CF834B-5361-39ED-C95A-8557BF17CE1B}"/>
          </ac:spMkLst>
        </pc:spChg>
      </pc:sldChg>
      <pc:sldChg chg="addSp delSp modSp mod">
        <pc:chgData name="Tracey Nicholson" userId="2d9ee02c-1be0-4a68-b5f3-2777bd5801a4" providerId="ADAL" clId="{6EDFDD68-EC57-49CF-ABEA-3D9A0BC8F3A5}" dt="2025-05-14T17:56:16.873" v="619" actId="20577"/>
        <pc:sldMkLst>
          <pc:docMk/>
          <pc:sldMk cId="65292649" sldId="4197"/>
        </pc:sldMkLst>
        <pc:spChg chg="mod">
          <ac:chgData name="Tracey Nicholson" userId="2d9ee02c-1be0-4a68-b5f3-2777bd5801a4" providerId="ADAL" clId="{6EDFDD68-EC57-49CF-ABEA-3D9A0BC8F3A5}" dt="2025-05-14T17:56:16.873" v="619" actId="20577"/>
          <ac:spMkLst>
            <pc:docMk/>
            <pc:sldMk cId="65292649" sldId="4197"/>
            <ac:spMk id="13" creationId="{028592D7-806E-02EE-EB75-9B79D2962378}"/>
          </ac:spMkLst>
        </pc:spChg>
      </pc:sldChg>
      <pc:sldChg chg="addSp modSp mod ord modNotesTx">
        <pc:chgData name="Tracey Nicholson" userId="2d9ee02c-1be0-4a68-b5f3-2777bd5801a4" providerId="ADAL" clId="{6EDFDD68-EC57-49CF-ABEA-3D9A0BC8F3A5}" dt="2025-05-14T18:42:30.511" v="841" actId="20577"/>
        <pc:sldMkLst>
          <pc:docMk/>
          <pc:sldMk cId="2881530215" sldId="4198"/>
        </pc:sldMkLst>
        <pc:spChg chg="mod">
          <ac:chgData name="Tracey Nicholson" userId="2d9ee02c-1be0-4a68-b5f3-2777bd5801a4" providerId="ADAL" clId="{6EDFDD68-EC57-49CF-ABEA-3D9A0BC8F3A5}" dt="2025-05-14T17:59:09.978" v="692" actId="1036"/>
          <ac:spMkLst>
            <pc:docMk/>
            <pc:sldMk cId="2881530215" sldId="4198"/>
            <ac:spMk id="6" creationId="{EE04E989-A6B4-C3C6-C9C0-92436FAB0661}"/>
          </ac:spMkLst>
        </pc:spChg>
      </pc:sldChg>
      <pc:sldChg chg="delSp mod">
        <pc:chgData name="Tracey Nicholson" userId="2d9ee02c-1be0-4a68-b5f3-2777bd5801a4" providerId="ADAL" clId="{6EDFDD68-EC57-49CF-ABEA-3D9A0BC8F3A5}" dt="2025-05-14T00:09:38.857" v="497" actId="478"/>
        <pc:sldMkLst>
          <pc:docMk/>
          <pc:sldMk cId="1681125387" sldId="4199"/>
        </pc:sldMkLst>
      </pc:sldChg>
      <pc:sldChg chg="modSp mod">
        <pc:chgData name="Tracey Nicholson" userId="2d9ee02c-1be0-4a68-b5f3-2777bd5801a4" providerId="ADAL" clId="{6EDFDD68-EC57-49CF-ABEA-3D9A0BC8F3A5}" dt="2025-05-14T17:59:31.829" v="693" actId="20577"/>
        <pc:sldMkLst>
          <pc:docMk/>
          <pc:sldMk cId="2712718373" sldId="4200"/>
        </pc:sldMkLst>
        <pc:spChg chg="mod">
          <ac:chgData name="Tracey Nicholson" userId="2d9ee02c-1be0-4a68-b5f3-2777bd5801a4" providerId="ADAL" clId="{6EDFDD68-EC57-49CF-ABEA-3D9A0BC8F3A5}" dt="2025-05-14T17:59:31.829" v="693" actId="20577"/>
          <ac:spMkLst>
            <pc:docMk/>
            <pc:sldMk cId="2712718373" sldId="4200"/>
            <ac:spMk id="3" creationId="{45317B5A-FF54-E8FB-6C38-DBEF9D30EF41}"/>
          </ac:spMkLst>
        </pc:spChg>
      </pc:sldChg>
      <pc:sldChg chg="addSp modSp mod modNotesTx">
        <pc:chgData name="Tracey Nicholson" userId="2d9ee02c-1be0-4a68-b5f3-2777bd5801a4" providerId="ADAL" clId="{6EDFDD68-EC57-49CF-ABEA-3D9A0BC8F3A5}" dt="2025-05-14T18:01:58.173" v="746" actId="1076"/>
        <pc:sldMkLst>
          <pc:docMk/>
          <pc:sldMk cId="1187793871" sldId="4201"/>
        </pc:sldMkLst>
        <pc:spChg chg="mod">
          <ac:chgData name="Tracey Nicholson" userId="2d9ee02c-1be0-4a68-b5f3-2777bd5801a4" providerId="ADAL" clId="{6EDFDD68-EC57-49CF-ABEA-3D9A0BC8F3A5}" dt="2025-05-14T18:00:39.700" v="734" actId="20577"/>
          <ac:spMkLst>
            <pc:docMk/>
            <pc:sldMk cId="1187793871" sldId="4201"/>
            <ac:spMk id="4" creationId="{A42F1BFF-E59B-7FE8-E2BA-FF23F2779948}"/>
          </ac:spMkLst>
        </pc:spChg>
        <pc:spChg chg="add mod">
          <ac:chgData name="Tracey Nicholson" userId="2d9ee02c-1be0-4a68-b5f3-2777bd5801a4" providerId="ADAL" clId="{6EDFDD68-EC57-49CF-ABEA-3D9A0BC8F3A5}" dt="2025-05-14T18:01:58.173" v="746" actId="1076"/>
          <ac:spMkLst>
            <pc:docMk/>
            <pc:sldMk cId="1187793871" sldId="4201"/>
            <ac:spMk id="7" creationId="{41561B44-20D2-6C3D-557F-107B25BEC3A6}"/>
          </ac:spMkLst>
        </pc:spChg>
      </pc:sldChg>
      <pc:sldChg chg="delSp mod">
        <pc:chgData name="Tracey Nicholson" userId="2d9ee02c-1be0-4a68-b5f3-2777bd5801a4" providerId="ADAL" clId="{6EDFDD68-EC57-49CF-ABEA-3D9A0BC8F3A5}" dt="2025-04-09T18:00:27.138" v="213" actId="478"/>
        <pc:sldMkLst>
          <pc:docMk/>
          <pc:sldMk cId="2243207439" sldId="4202"/>
        </pc:sldMkLst>
      </pc:sldChg>
      <pc:sldChg chg="modSp mod modNotesTx">
        <pc:chgData name="Tracey Nicholson" userId="2d9ee02c-1be0-4a68-b5f3-2777bd5801a4" providerId="ADAL" clId="{6EDFDD68-EC57-49CF-ABEA-3D9A0BC8F3A5}" dt="2025-05-14T18:52:00.106" v="908" actId="20577"/>
        <pc:sldMkLst>
          <pc:docMk/>
          <pc:sldMk cId="1397719244" sldId="4203"/>
        </pc:sldMkLst>
        <pc:graphicFrameChg chg="modGraphic">
          <ac:chgData name="Tracey Nicholson" userId="2d9ee02c-1be0-4a68-b5f3-2777bd5801a4" providerId="ADAL" clId="{6EDFDD68-EC57-49CF-ABEA-3D9A0BC8F3A5}" dt="2025-05-14T18:08:20.751" v="777" actId="20577"/>
          <ac:graphicFrameMkLst>
            <pc:docMk/>
            <pc:sldMk cId="1397719244" sldId="4203"/>
            <ac:graphicFrameMk id="14" creationId="{5F053749-5AA5-552F-BA95-BA1770150CDD}"/>
          </ac:graphicFrameMkLst>
        </pc:graphicFrameChg>
      </pc:sldChg>
      <pc:sldChg chg="modNotesTx">
        <pc:chgData name="Tracey Nicholson" userId="2d9ee02c-1be0-4a68-b5f3-2777bd5801a4" providerId="ADAL" clId="{6EDFDD68-EC57-49CF-ABEA-3D9A0BC8F3A5}" dt="2025-05-14T18:53:12.007" v="915" actId="20577"/>
        <pc:sldMkLst>
          <pc:docMk/>
          <pc:sldMk cId="2008087073" sldId="4204"/>
        </pc:sldMkLst>
      </pc:sldChg>
      <pc:sldChg chg="delSp modSp mod">
        <pc:chgData name="Tracey Nicholson" userId="2d9ee02c-1be0-4a68-b5f3-2777bd5801a4" providerId="ADAL" clId="{6EDFDD68-EC57-49CF-ABEA-3D9A0BC8F3A5}" dt="2025-05-14T18:10:41.999" v="789" actId="20577"/>
        <pc:sldMkLst>
          <pc:docMk/>
          <pc:sldMk cId="2974338862" sldId="4205"/>
        </pc:sldMkLst>
        <pc:graphicFrameChg chg="mod">
          <ac:chgData name="Tracey Nicholson" userId="2d9ee02c-1be0-4a68-b5f3-2777bd5801a4" providerId="ADAL" clId="{6EDFDD68-EC57-49CF-ABEA-3D9A0BC8F3A5}" dt="2025-05-14T18:10:41.999" v="789" actId="20577"/>
          <ac:graphicFrameMkLst>
            <pc:docMk/>
            <pc:sldMk cId="2974338862" sldId="4205"/>
            <ac:graphicFrameMk id="10" creationId="{0518ED34-0B97-29F1-7209-9238510DEC80}"/>
          </ac:graphicFrameMkLst>
        </pc:graphicFrameChg>
      </pc:sldChg>
      <pc:sldChg chg="modSp modAnim modNotesTx">
        <pc:chgData name="Tracey Nicholson" userId="2d9ee02c-1be0-4a68-b5f3-2777bd5801a4" providerId="ADAL" clId="{6EDFDD68-EC57-49CF-ABEA-3D9A0BC8F3A5}" dt="2025-05-14T18:55:11.346" v="916" actId="20577"/>
        <pc:sldMkLst>
          <pc:docMk/>
          <pc:sldMk cId="2182439509" sldId="4207"/>
        </pc:sldMkLst>
        <pc:graphicFrameChg chg="mod">
          <ac:chgData name="Tracey Nicholson" userId="2d9ee02c-1be0-4a68-b5f3-2777bd5801a4" providerId="ADAL" clId="{6EDFDD68-EC57-49CF-ABEA-3D9A0BC8F3A5}" dt="2025-05-14T00:10:07.690" v="523" actId="20577"/>
          <ac:graphicFrameMkLst>
            <pc:docMk/>
            <pc:sldMk cId="2182439509" sldId="4207"/>
            <ac:graphicFrameMk id="3" creationId="{9AC38167-EBA9-4339-AC51-B751951AD821}"/>
          </ac:graphicFrameMkLst>
        </pc:graphicFrameChg>
      </pc:sldChg>
      <pc:sldChg chg="modNotesTx">
        <pc:chgData name="Tracey Nicholson" userId="2d9ee02c-1be0-4a68-b5f3-2777bd5801a4" providerId="ADAL" clId="{6EDFDD68-EC57-49CF-ABEA-3D9A0BC8F3A5}" dt="2025-05-14T18:56:35.106" v="935" actId="20577"/>
        <pc:sldMkLst>
          <pc:docMk/>
          <pc:sldMk cId="3441144830" sldId="4209"/>
        </pc:sldMkLst>
      </pc:sldChg>
      <pc:sldChg chg="modNotesTx">
        <pc:chgData name="Tracey Nicholson" userId="2d9ee02c-1be0-4a68-b5f3-2777bd5801a4" providerId="ADAL" clId="{6EDFDD68-EC57-49CF-ABEA-3D9A0BC8F3A5}" dt="2025-05-14T18:58:53.643" v="951" actId="20577"/>
        <pc:sldMkLst>
          <pc:docMk/>
          <pc:sldMk cId="329142250" sldId="4210"/>
        </pc:sldMkLst>
      </pc:sldChg>
      <pc:sldChg chg="modNotesTx">
        <pc:chgData name="Tracey Nicholson" userId="2d9ee02c-1be0-4a68-b5f3-2777bd5801a4" providerId="ADAL" clId="{6EDFDD68-EC57-49CF-ABEA-3D9A0BC8F3A5}" dt="2025-05-14T18:59:23.084" v="955" actId="20577"/>
        <pc:sldMkLst>
          <pc:docMk/>
          <pc:sldMk cId="336821101" sldId="4211"/>
        </pc:sldMkLst>
      </pc:sldChg>
    </pc:docChg>
  </pc:docChgLst>
  <pc:docChgLst>
    <pc:chgData name="Joe Miller" userId="9c6354e4-bb39-4457-b896-960c2dd18942" providerId="ADAL" clId="{78D16203-512F-E04B-BFD4-90C94A7206EB}"/>
    <pc:docChg chg="custSel modSld">
      <pc:chgData name="Joe Miller" userId="9c6354e4-bb39-4457-b896-960c2dd18942" providerId="ADAL" clId="{78D16203-512F-E04B-BFD4-90C94A7206EB}" dt="2024-12-23T22:01:36.376" v="24" actId="700"/>
      <pc:docMkLst>
        <pc:docMk/>
      </pc:docMkLst>
      <pc:sldChg chg="addSp delSp modSp mod modNotes">
        <pc:chgData name="Joe Miller" userId="9c6354e4-bb39-4457-b896-960c2dd18942" providerId="ADAL" clId="{78D16203-512F-E04B-BFD4-90C94A7206EB}" dt="2024-12-23T22:00:33.945" v="23" actId="1035"/>
        <pc:sldMkLst>
          <pc:docMk/>
          <pc:sldMk cId="314548212" sldId="4059"/>
        </pc:sldMkLst>
      </pc:sldChg>
      <pc:sldChg chg="delSp modSp mod modClrScheme chgLayout">
        <pc:chgData name="Joe Miller" userId="9c6354e4-bb39-4457-b896-960c2dd18942" providerId="ADAL" clId="{78D16203-512F-E04B-BFD4-90C94A7206EB}" dt="2024-12-23T22:01:36.376" v="24" actId="700"/>
        <pc:sldMkLst>
          <pc:docMk/>
          <pc:sldMk cId="4130008397" sldId="4070"/>
        </pc:sldMkLst>
      </pc:sldChg>
      <pc:sldChg chg="delSp modSp mod modClrScheme chgLayout">
        <pc:chgData name="Joe Miller" userId="9c6354e4-bb39-4457-b896-960c2dd18942" providerId="ADAL" clId="{78D16203-512F-E04B-BFD4-90C94A7206EB}" dt="2024-12-23T21:58:29.306" v="18" actId="700"/>
        <pc:sldMkLst>
          <pc:docMk/>
          <pc:sldMk cId="1510540502" sldId="4082"/>
        </pc:sldMkLst>
      </pc:sldChg>
      <pc:sldChg chg="delSp modSp mod modClrScheme chgLayout">
        <pc:chgData name="Joe Miller" userId="9c6354e4-bb39-4457-b896-960c2dd18942" providerId="ADAL" clId="{78D16203-512F-E04B-BFD4-90C94A7206EB}" dt="2024-12-23T21:58:23.745" v="17" actId="700"/>
        <pc:sldMkLst>
          <pc:docMk/>
          <pc:sldMk cId="404102086" sldId="4083"/>
        </pc:sldMkLst>
      </pc:sldChg>
      <pc:sldChg chg="addSp delSp modSp mod modClrScheme chgLayout">
        <pc:chgData name="Joe Miller" userId="9c6354e4-bb39-4457-b896-960c2dd18942" providerId="ADAL" clId="{78D16203-512F-E04B-BFD4-90C94A7206EB}" dt="2024-12-23T21:59:21.571" v="19" actId="700"/>
        <pc:sldMkLst>
          <pc:docMk/>
          <pc:sldMk cId="1211125112" sldId="4091"/>
        </pc:sldMkLst>
      </pc:sldChg>
      <pc:sldChg chg="delSp modSp mod modClrScheme chgLayout">
        <pc:chgData name="Joe Miller" userId="9c6354e4-bb39-4457-b896-960c2dd18942" providerId="ADAL" clId="{78D16203-512F-E04B-BFD4-90C94A7206EB}" dt="2024-12-23T21:59:30.021" v="20" actId="700"/>
        <pc:sldMkLst>
          <pc:docMk/>
          <pc:sldMk cId="302015996" sldId="4092"/>
        </pc:sldMkLst>
      </pc:sldChg>
    </pc:docChg>
  </pc:docChgLst>
  <pc:docChgLst>
    <pc:chgData name="Renee Tatalovich" userId="S::renee.tatalovich@pmglearning.com::c3a12dda-3e17-465b-a466-f28d262ac98c" providerId="AD" clId="Web-{81E2C942-A9EA-9747-30E5-ECDDA0F71425}"/>
    <pc:docChg chg="delSld modSection">
      <pc:chgData name="Renee Tatalovich" userId="S::renee.tatalovich@pmglearning.com::c3a12dda-3e17-465b-a466-f28d262ac98c" providerId="AD" clId="Web-{81E2C942-A9EA-9747-30E5-ECDDA0F71425}" dt="2025-06-24T20:05:23.710" v="0"/>
      <pc:docMkLst>
        <pc:docMk/>
      </pc:docMkLst>
      <pc:sldChg chg="del">
        <pc:chgData name="Renee Tatalovich" userId="S::renee.tatalovich@pmglearning.com::c3a12dda-3e17-465b-a466-f28d262ac98c" providerId="AD" clId="Web-{81E2C942-A9EA-9747-30E5-ECDDA0F71425}" dt="2025-06-24T20:05:23.710" v="0"/>
        <pc:sldMkLst>
          <pc:docMk/>
          <pc:sldMk cId="262378965" sldId="4131"/>
        </pc:sldMkLst>
      </pc:sldChg>
    </pc:docChg>
  </pc:docChgLst>
  <pc:docChgLst>
    <pc:chgData name="Kathleen Hamm" userId="36549483-0846-4a99-81ba-93636940a9dd" providerId="ADAL" clId="{1FCDBA4C-293C-F547-A30D-178CA6672865}"/>
    <pc:docChg chg="undo custSel modSld">
      <pc:chgData name="Kathleen Hamm" userId="36549483-0846-4a99-81ba-93636940a9dd" providerId="ADAL" clId="{1FCDBA4C-293C-F547-A30D-178CA6672865}" dt="2025-05-19T15:40:58.671" v="1209" actId="1037"/>
      <pc:docMkLst>
        <pc:docMk/>
      </pc:docMkLst>
      <pc:sldChg chg="addSp delSp modSp mod">
        <pc:chgData name="Kathleen Hamm" userId="36549483-0846-4a99-81ba-93636940a9dd" providerId="ADAL" clId="{1FCDBA4C-293C-F547-A30D-178CA6672865}" dt="2025-05-19T14:00:47.669" v="319" actId="1035"/>
        <pc:sldMkLst>
          <pc:docMk/>
          <pc:sldMk cId="563548165" sldId="4196"/>
        </pc:sldMkLst>
        <pc:spChg chg="add mod">
          <ac:chgData name="Kathleen Hamm" userId="36549483-0846-4a99-81ba-93636940a9dd" providerId="ADAL" clId="{1FCDBA4C-293C-F547-A30D-178CA6672865}" dt="2025-05-19T13:57:26.604" v="279" actId="113"/>
          <ac:spMkLst>
            <pc:docMk/>
            <pc:sldMk cId="563548165" sldId="4196"/>
            <ac:spMk id="49" creationId="{E0A94BD3-9DBF-558E-412E-4D82F06DE17A}"/>
          </ac:spMkLst>
        </pc:spChg>
        <pc:spChg chg="add mod">
          <ac:chgData name="Kathleen Hamm" userId="36549483-0846-4a99-81ba-93636940a9dd" providerId="ADAL" clId="{1FCDBA4C-293C-F547-A30D-178CA6672865}" dt="2025-05-19T13:56:58.296" v="278" actId="113"/>
          <ac:spMkLst>
            <pc:docMk/>
            <pc:sldMk cId="563548165" sldId="4196"/>
            <ac:spMk id="51" creationId="{EC0B7BF3-E4D5-E34D-027D-7515FCD36E23}"/>
          </ac:spMkLst>
        </pc:spChg>
        <pc:spChg chg="add mod">
          <ac:chgData name="Kathleen Hamm" userId="36549483-0846-4a99-81ba-93636940a9dd" providerId="ADAL" clId="{1FCDBA4C-293C-F547-A30D-178CA6672865}" dt="2025-05-19T13:48:54.320" v="151" actId="2085"/>
          <ac:spMkLst>
            <pc:docMk/>
            <pc:sldMk cId="563548165" sldId="4196"/>
            <ac:spMk id="52" creationId="{2AACE4F8-E495-68BE-EB66-D90B74721F3D}"/>
          </ac:spMkLst>
        </pc:spChg>
        <pc:spChg chg="mod">
          <ac:chgData name="Kathleen Hamm" userId="36549483-0846-4a99-81ba-93636940a9dd" providerId="ADAL" clId="{1FCDBA4C-293C-F547-A30D-178CA6672865}" dt="2025-05-19T13:57:40.161" v="280" actId="113"/>
          <ac:spMkLst>
            <pc:docMk/>
            <pc:sldMk cId="563548165" sldId="4196"/>
            <ac:spMk id="63" creationId="{7E6FDEBA-B75E-3CA5-50B4-738253BF29CB}"/>
          </ac:spMkLst>
        </pc:spChg>
        <pc:spChg chg="mod">
          <ac:chgData name="Kathleen Hamm" userId="36549483-0846-4a99-81ba-93636940a9dd" providerId="ADAL" clId="{1FCDBA4C-293C-F547-A30D-178CA6672865}" dt="2025-05-19T13:50:20.477" v="161" actId="571"/>
          <ac:spMkLst>
            <pc:docMk/>
            <pc:sldMk cId="563548165" sldId="4196"/>
            <ac:spMk id="65" creationId="{6E46D279-59E7-F25A-8022-9A362D88C5D2}"/>
          </ac:spMkLst>
        </pc:spChg>
        <pc:spChg chg="add mod">
          <ac:chgData name="Kathleen Hamm" userId="36549483-0846-4a99-81ba-93636940a9dd" providerId="ADAL" clId="{1FCDBA4C-293C-F547-A30D-178CA6672865}" dt="2025-05-19T13:54:53.942" v="258" actId="1035"/>
          <ac:spMkLst>
            <pc:docMk/>
            <pc:sldMk cId="563548165" sldId="4196"/>
            <ac:spMk id="66" creationId="{47AE96B0-82D1-025C-9D16-5582E6AB196D}"/>
          </ac:spMkLst>
        </pc:spChg>
        <pc:spChg chg="add mod">
          <ac:chgData name="Kathleen Hamm" userId="36549483-0846-4a99-81ba-93636940a9dd" providerId="ADAL" clId="{1FCDBA4C-293C-F547-A30D-178CA6672865}" dt="2025-05-19T13:55:08.652" v="275" actId="1036"/>
          <ac:spMkLst>
            <pc:docMk/>
            <pc:sldMk cId="563548165" sldId="4196"/>
            <ac:spMk id="73" creationId="{9F89D048-D6D1-ACB0-C41A-737BB97136D2}"/>
          </ac:spMkLst>
        </pc:spChg>
        <pc:spChg chg="add mod">
          <ac:chgData name="Kathleen Hamm" userId="36549483-0846-4a99-81ba-93636940a9dd" providerId="ADAL" clId="{1FCDBA4C-293C-F547-A30D-178CA6672865}" dt="2025-05-19T13:55:08.652" v="275" actId="1036"/>
          <ac:spMkLst>
            <pc:docMk/>
            <pc:sldMk cId="563548165" sldId="4196"/>
            <ac:spMk id="74" creationId="{756E45F5-FC8B-B3F3-D2AB-CDDB196F47CD}"/>
          </ac:spMkLst>
        </pc:spChg>
        <pc:grpChg chg="add mod">
          <ac:chgData name="Kathleen Hamm" userId="36549483-0846-4a99-81ba-93636940a9dd" providerId="ADAL" clId="{1FCDBA4C-293C-F547-A30D-178CA6672865}" dt="2025-05-19T13:49:12.921" v="153" actId="1076"/>
          <ac:grpSpMkLst>
            <pc:docMk/>
            <pc:sldMk cId="563548165" sldId="4196"/>
            <ac:grpSpMk id="53" creationId="{C454C5C1-39C8-3A85-173B-31E85A51E8D3}"/>
          </ac:grpSpMkLst>
        </pc:grpChg>
        <pc:grpChg chg="add mod">
          <ac:chgData name="Kathleen Hamm" userId="36549483-0846-4a99-81ba-93636940a9dd" providerId="ADAL" clId="{1FCDBA4C-293C-F547-A30D-178CA6672865}" dt="2025-05-19T13:50:27.207" v="163" actId="1037"/>
          <ac:grpSpMkLst>
            <pc:docMk/>
            <pc:sldMk cId="563548165" sldId="4196"/>
            <ac:grpSpMk id="54" creationId="{90405C95-2B81-4327-9C00-3DBA713FAA88}"/>
          </ac:grpSpMkLst>
        </pc:grpChg>
        <pc:grpChg chg="add mod">
          <ac:chgData name="Kathleen Hamm" userId="36549483-0846-4a99-81ba-93636940a9dd" providerId="ADAL" clId="{1FCDBA4C-293C-F547-A30D-178CA6672865}" dt="2025-05-19T13:50:41.642" v="168" actId="1038"/>
          <ac:grpSpMkLst>
            <pc:docMk/>
            <pc:sldMk cId="563548165" sldId="4196"/>
            <ac:grpSpMk id="61" creationId="{5D32D91D-8075-07DC-C051-2A60DB938912}"/>
          </ac:grpSpMkLst>
        </pc:grpChg>
        <pc:grpChg chg="mod">
          <ac:chgData name="Kathleen Hamm" userId="36549483-0846-4a99-81ba-93636940a9dd" providerId="ADAL" clId="{1FCDBA4C-293C-F547-A30D-178CA6672865}" dt="2025-05-19T13:50:20.477" v="161" actId="571"/>
          <ac:grpSpMkLst>
            <pc:docMk/>
            <pc:sldMk cId="563548165" sldId="4196"/>
            <ac:grpSpMk id="62" creationId="{EBC5AB18-82A7-221D-A7E2-3264C3065537}"/>
          </ac:grpSpMkLst>
        </pc:grpChg>
        <pc:graphicFrameChg chg="add mod">
          <ac:chgData name="Kathleen Hamm" userId="36549483-0846-4a99-81ba-93636940a9dd" providerId="ADAL" clId="{1FCDBA4C-293C-F547-A30D-178CA6672865}" dt="2025-05-19T14:00:47.669" v="319" actId="1035"/>
          <ac:graphicFrameMkLst>
            <pc:docMk/>
            <pc:sldMk cId="563548165" sldId="4196"/>
            <ac:graphicFrameMk id="34" creationId="{AA87344C-C98C-0AA2-B35F-94BED3A457FF}"/>
          </ac:graphicFrameMkLst>
        </pc:graphicFrameChg>
        <pc:graphicFrameChg chg="add mod">
          <ac:chgData name="Kathleen Hamm" userId="36549483-0846-4a99-81ba-93636940a9dd" providerId="ADAL" clId="{1FCDBA4C-293C-F547-A30D-178CA6672865}" dt="2025-05-19T14:00:47.669" v="319" actId="1035"/>
          <ac:graphicFrameMkLst>
            <pc:docMk/>
            <pc:sldMk cId="563548165" sldId="4196"/>
            <ac:graphicFrameMk id="38" creationId="{9DF7C94C-7E32-5383-0FB5-756986596C22}"/>
          </ac:graphicFrameMkLst>
        </pc:graphicFrameChg>
        <pc:picChg chg="add mod">
          <ac:chgData name="Kathleen Hamm" userId="36549483-0846-4a99-81ba-93636940a9dd" providerId="ADAL" clId="{1FCDBA4C-293C-F547-A30D-178CA6672865}" dt="2025-05-19T13:47:53.376" v="142" actId="14100"/>
          <ac:picMkLst>
            <pc:docMk/>
            <pc:sldMk cId="563548165" sldId="4196"/>
            <ac:picMk id="39" creationId="{A9641D47-45A5-AD5A-B488-D8329A74AF73}"/>
          </ac:picMkLst>
        </pc:picChg>
        <pc:picChg chg="mod">
          <ac:chgData name="Kathleen Hamm" userId="36549483-0846-4a99-81ba-93636940a9dd" providerId="ADAL" clId="{1FCDBA4C-293C-F547-A30D-178CA6672865}" dt="2025-05-19T13:50:20.477" v="161" actId="571"/>
          <ac:picMkLst>
            <pc:docMk/>
            <pc:sldMk cId="563548165" sldId="4196"/>
            <ac:picMk id="64" creationId="{936779F8-96DF-83E3-1AC6-E2D1EAFE2A00}"/>
          </ac:picMkLst>
        </pc:picChg>
      </pc:sldChg>
      <pc:sldChg chg="addSp delSp modSp mod modAnim">
        <pc:chgData name="Kathleen Hamm" userId="36549483-0846-4a99-81ba-93636940a9dd" providerId="ADAL" clId="{1FCDBA4C-293C-F547-A30D-178CA6672865}" dt="2025-05-19T15:40:58.671" v="1209" actId="1037"/>
        <pc:sldMkLst>
          <pc:docMk/>
          <pc:sldMk cId="2881530215" sldId="4198"/>
        </pc:sldMkLst>
        <pc:spChg chg="mod">
          <ac:chgData name="Kathleen Hamm" userId="36549483-0846-4a99-81ba-93636940a9dd" providerId="ADAL" clId="{1FCDBA4C-293C-F547-A30D-178CA6672865}" dt="2025-05-19T15:03:49.672" v="681" actId="20577"/>
          <ac:spMkLst>
            <pc:docMk/>
            <pc:sldMk cId="2881530215" sldId="4198"/>
            <ac:spMk id="6" creationId="{EE04E989-A6B4-C3C6-C9C0-92436FAB0661}"/>
          </ac:spMkLst>
        </pc:spChg>
        <pc:spChg chg="add mod">
          <ac:chgData name="Kathleen Hamm" userId="36549483-0846-4a99-81ba-93636940a9dd" providerId="ADAL" clId="{1FCDBA4C-293C-F547-A30D-178CA6672865}" dt="2025-05-19T15:04:37.673" v="688" actId="14429"/>
          <ac:spMkLst>
            <pc:docMk/>
            <pc:sldMk cId="2881530215" sldId="4198"/>
            <ac:spMk id="8" creationId="{6B86A14D-CFAF-5569-3D71-7955B088E88B}"/>
          </ac:spMkLst>
        </pc:spChg>
        <pc:spChg chg="add mod">
          <ac:chgData name="Kathleen Hamm" userId="36549483-0846-4a99-81ba-93636940a9dd" providerId="ADAL" clId="{1FCDBA4C-293C-F547-A30D-178CA6672865}" dt="2025-05-19T15:40:58.671" v="1209" actId="1037"/>
          <ac:spMkLst>
            <pc:docMk/>
            <pc:sldMk cId="2881530215" sldId="4198"/>
            <ac:spMk id="9" creationId="{7FF40AC0-8DA5-C815-8A49-A1DA119E231C}"/>
          </ac:spMkLst>
        </pc:spChg>
        <pc:spChg chg="add mod modVis">
          <ac:chgData name="Kathleen Hamm" userId="36549483-0846-4a99-81ba-93636940a9dd" providerId="ADAL" clId="{1FCDBA4C-293C-F547-A30D-178CA6672865}" dt="2025-05-19T15:37:21.096" v="1190" actId="1036"/>
          <ac:spMkLst>
            <pc:docMk/>
            <pc:sldMk cId="2881530215" sldId="4198"/>
            <ac:spMk id="13" creationId="{4577194A-3E3F-A7A6-3C68-6AF815CFAB1F}"/>
          </ac:spMkLst>
        </pc:spChg>
        <pc:spChg chg="add mod">
          <ac:chgData name="Kathleen Hamm" userId="36549483-0846-4a99-81ba-93636940a9dd" providerId="ADAL" clId="{1FCDBA4C-293C-F547-A30D-178CA6672865}" dt="2025-05-19T15:35:44.473" v="1165" actId="3064"/>
          <ac:spMkLst>
            <pc:docMk/>
            <pc:sldMk cId="2881530215" sldId="4198"/>
            <ac:spMk id="14" creationId="{CBA9CC88-E416-5B34-5585-430431DC5E15}"/>
          </ac:spMkLst>
        </pc:spChg>
        <pc:spChg chg="add mod">
          <ac:chgData name="Kathleen Hamm" userId="36549483-0846-4a99-81ba-93636940a9dd" providerId="ADAL" clId="{1FCDBA4C-293C-F547-A30D-178CA6672865}" dt="2025-05-19T15:35:25.695" v="1163" actId="1038"/>
          <ac:spMkLst>
            <pc:docMk/>
            <pc:sldMk cId="2881530215" sldId="4198"/>
            <ac:spMk id="15" creationId="{3E7B6BF0-3665-29F9-E1AE-EEFBED1536F8}"/>
          </ac:spMkLst>
        </pc:spChg>
        <pc:grpChg chg="add mod">
          <ac:chgData name="Kathleen Hamm" userId="36549483-0846-4a99-81ba-93636940a9dd" providerId="ADAL" clId="{1FCDBA4C-293C-F547-A30D-178CA6672865}" dt="2025-05-19T15:36:06.689" v="1179" actId="1037"/>
          <ac:grpSpMkLst>
            <pc:docMk/>
            <pc:sldMk cId="2881530215" sldId="4198"/>
            <ac:grpSpMk id="16" creationId="{CDBB8D76-9C20-0108-5245-4FB509339761}"/>
          </ac:grpSpMkLst>
        </pc:grpChg>
        <pc:graphicFrameChg chg="add mod modVis">
          <ac:chgData name="Kathleen Hamm" userId="36549483-0846-4a99-81ba-93636940a9dd" providerId="ADAL" clId="{1FCDBA4C-293C-F547-A30D-178CA6672865}" dt="2025-05-19T15:30:52.849" v="1103" actId="14429"/>
          <ac:graphicFrameMkLst>
            <pc:docMk/>
            <pc:sldMk cId="2881530215" sldId="4198"/>
            <ac:graphicFrameMk id="7" creationId="{353FFB0A-425E-E49E-C792-8DD48648F3BE}"/>
          </ac:graphicFrameMkLst>
        </pc:graphicFrameChg>
      </pc:sldChg>
    </pc:docChg>
  </pc:docChgLst>
  <pc:docChgLst>
    <pc:chgData name="Tracey Nicholson" userId="2d9ee02c-1be0-4a68-b5f3-2777bd5801a4" providerId="ADAL" clId="{C9529F9C-1B1F-4C13-82BC-DE23A870AF98}"/>
    <pc:docChg chg="undo custSel addSld delSld modSld sldOrd addSection modSection">
      <pc:chgData name="Tracey Nicholson" userId="2d9ee02c-1be0-4a68-b5f3-2777bd5801a4" providerId="ADAL" clId="{C9529F9C-1B1F-4C13-82BC-DE23A870AF98}" dt="2025-01-10T18:29:01.100" v="15061" actId="729"/>
      <pc:docMkLst>
        <pc:docMk/>
      </pc:docMkLst>
      <pc:sldChg chg="delSp add mod modShow">
        <pc:chgData name="Tracey Nicholson" userId="2d9ee02c-1be0-4a68-b5f3-2777bd5801a4" providerId="ADAL" clId="{C9529F9C-1B1F-4C13-82BC-DE23A870AF98}" dt="2025-01-10T18:29:01.100" v="15061" actId="729"/>
        <pc:sldMkLst>
          <pc:docMk/>
          <pc:sldMk cId="2205303218" sldId="1181"/>
        </pc:sldMkLst>
      </pc:sldChg>
      <pc:sldChg chg="delSp add mod modShow">
        <pc:chgData name="Tracey Nicholson" userId="2d9ee02c-1be0-4a68-b5f3-2777bd5801a4" providerId="ADAL" clId="{C9529F9C-1B1F-4C13-82BC-DE23A870AF98}" dt="2025-01-10T18:28:57.508" v="15060" actId="729"/>
        <pc:sldMkLst>
          <pc:docMk/>
          <pc:sldMk cId="503174084" sldId="1182"/>
        </pc:sldMkLst>
      </pc:sldChg>
      <pc:sldChg chg="ord">
        <pc:chgData name="Tracey Nicholson" userId="2d9ee02c-1be0-4a68-b5f3-2777bd5801a4" providerId="ADAL" clId="{C9529F9C-1B1F-4C13-82BC-DE23A870AF98}" dt="2025-01-10T17:44:25.984" v="12221"/>
        <pc:sldMkLst>
          <pc:docMk/>
          <pc:sldMk cId="613511335" sldId="3935"/>
        </pc:sldMkLst>
      </pc:sldChg>
      <pc:sldChg chg="delSp modSp mod modNotes">
        <pc:chgData name="Tracey Nicholson" userId="2d9ee02c-1be0-4a68-b5f3-2777bd5801a4" providerId="ADAL" clId="{C9529F9C-1B1F-4C13-82BC-DE23A870AF98}" dt="2024-12-31T20:59:31.195" v="52" actId="20577"/>
        <pc:sldMkLst>
          <pc:docMk/>
          <pc:sldMk cId="314548212" sldId="4059"/>
        </pc:sldMkLst>
      </pc:sldChg>
      <pc:sldChg chg="del">
        <pc:chgData name="Tracey Nicholson" userId="2d9ee02c-1be0-4a68-b5f3-2777bd5801a4" providerId="ADAL" clId="{C9529F9C-1B1F-4C13-82BC-DE23A870AF98}" dt="2025-01-08T21:52:40.123" v="8366" actId="47"/>
        <pc:sldMkLst>
          <pc:docMk/>
          <pc:sldMk cId="1671286742" sldId="4060"/>
        </pc:sldMkLst>
      </pc:sldChg>
      <pc:sldChg chg="addSp delSp modSp del mod modAnim modShow modNotes modNotesTx">
        <pc:chgData name="Tracey Nicholson" userId="2d9ee02c-1be0-4a68-b5f3-2777bd5801a4" providerId="ADAL" clId="{C9529F9C-1B1F-4C13-82BC-DE23A870AF98}" dt="2025-01-02T16:04:35.678" v="4781" actId="47"/>
        <pc:sldMkLst>
          <pc:docMk/>
          <pc:sldMk cId="806418003" sldId="4065"/>
        </pc:sldMkLst>
      </pc:sldChg>
      <pc:sldChg chg="modSp mod ord modNotes modNotesTx">
        <pc:chgData name="Tracey Nicholson" userId="2d9ee02c-1be0-4a68-b5f3-2777bd5801a4" providerId="ADAL" clId="{C9529F9C-1B1F-4C13-82BC-DE23A870AF98}" dt="2025-01-02T18:18:14.146" v="6330"/>
        <pc:sldMkLst>
          <pc:docMk/>
          <pc:sldMk cId="3848819268" sldId="4066"/>
        </pc:sldMkLst>
      </pc:sldChg>
      <pc:sldChg chg="addSp delSp modSp mod ord modAnim modNotes modNotesTx">
        <pc:chgData name="Tracey Nicholson" userId="2d9ee02c-1be0-4a68-b5f3-2777bd5801a4" providerId="ADAL" clId="{C9529F9C-1B1F-4C13-82BC-DE23A870AF98}" dt="2025-01-10T18:03:23.863" v="13066"/>
        <pc:sldMkLst>
          <pc:docMk/>
          <pc:sldMk cId="267510060" sldId="4067"/>
        </pc:sldMkLst>
      </pc:sldChg>
      <pc:sldChg chg="delSp modSp mod ord modNotesTx">
        <pc:chgData name="Tracey Nicholson" userId="2d9ee02c-1be0-4a68-b5f3-2777bd5801a4" providerId="ADAL" clId="{C9529F9C-1B1F-4C13-82BC-DE23A870AF98}" dt="2025-01-10T17:44:24.687" v="12219"/>
        <pc:sldMkLst>
          <pc:docMk/>
          <pc:sldMk cId="859681768" sldId="4068"/>
        </pc:sldMkLst>
      </pc:sldChg>
      <pc:sldChg chg="del">
        <pc:chgData name="Tracey Nicholson" userId="2d9ee02c-1be0-4a68-b5f3-2777bd5801a4" providerId="ADAL" clId="{C9529F9C-1B1F-4C13-82BC-DE23A870AF98}" dt="2025-01-02T18:18:20.008" v="6331" actId="47"/>
        <pc:sldMkLst>
          <pc:docMk/>
          <pc:sldMk cId="3535781554" sldId="4069"/>
        </pc:sldMkLst>
      </pc:sldChg>
      <pc:sldChg chg="del">
        <pc:chgData name="Tracey Nicholson" userId="2d9ee02c-1be0-4a68-b5f3-2777bd5801a4" providerId="ADAL" clId="{C9529F9C-1B1F-4C13-82BC-DE23A870AF98}" dt="2025-01-02T18:18:21.163" v="6332" actId="47"/>
        <pc:sldMkLst>
          <pc:docMk/>
          <pc:sldMk cId="4130008397" sldId="4070"/>
        </pc:sldMkLst>
      </pc:sldChg>
      <pc:sldChg chg="addSp delSp modSp mod ord modAnim modNotes modNotesTx">
        <pc:chgData name="Tracey Nicholson" userId="2d9ee02c-1be0-4a68-b5f3-2777bd5801a4" providerId="ADAL" clId="{C9529F9C-1B1F-4C13-82BC-DE23A870AF98}" dt="2025-01-10T17:50:18.617" v="12447" actId="20577"/>
        <pc:sldMkLst>
          <pc:docMk/>
          <pc:sldMk cId="3815913039" sldId="4072"/>
        </pc:sldMkLst>
      </pc:sldChg>
      <pc:sldChg chg="addSp delSp modSp mod ord modNotes modNotesTx">
        <pc:chgData name="Tracey Nicholson" userId="2d9ee02c-1be0-4a68-b5f3-2777bd5801a4" providerId="ADAL" clId="{C9529F9C-1B1F-4C13-82BC-DE23A870AF98}" dt="2025-01-10T18:03:51.850" v="13082" actId="20577"/>
        <pc:sldMkLst>
          <pc:docMk/>
          <pc:sldMk cId="2467825914" sldId="4073"/>
        </pc:sldMkLst>
      </pc:sldChg>
      <pc:sldChg chg="addSp delSp modSp mod ord modAnim modNotes modNotesTx">
        <pc:chgData name="Tracey Nicholson" userId="2d9ee02c-1be0-4a68-b5f3-2777bd5801a4" providerId="ADAL" clId="{C9529F9C-1B1F-4C13-82BC-DE23A870AF98}" dt="2025-01-10T18:05:31.653" v="13163" actId="1076"/>
        <pc:sldMkLst>
          <pc:docMk/>
          <pc:sldMk cId="993969864" sldId="4074"/>
        </pc:sldMkLst>
      </pc:sldChg>
      <pc:sldChg chg="del">
        <pc:chgData name="Tracey Nicholson" userId="2d9ee02c-1be0-4a68-b5f3-2777bd5801a4" providerId="ADAL" clId="{C9529F9C-1B1F-4C13-82BC-DE23A870AF98}" dt="2025-01-08T20:54:37.612" v="6876" actId="47"/>
        <pc:sldMkLst>
          <pc:docMk/>
          <pc:sldMk cId="2796995760" sldId="4075"/>
        </pc:sldMkLst>
      </pc:sldChg>
      <pc:sldChg chg="del">
        <pc:chgData name="Tracey Nicholson" userId="2d9ee02c-1be0-4a68-b5f3-2777bd5801a4" providerId="ADAL" clId="{C9529F9C-1B1F-4C13-82BC-DE23A870AF98}" dt="2025-01-08T20:54:37.612" v="6876" actId="47"/>
        <pc:sldMkLst>
          <pc:docMk/>
          <pc:sldMk cId="3882618450" sldId="4076"/>
        </pc:sldMkLst>
      </pc:sldChg>
      <pc:sldChg chg="del">
        <pc:chgData name="Tracey Nicholson" userId="2d9ee02c-1be0-4a68-b5f3-2777bd5801a4" providerId="ADAL" clId="{C9529F9C-1B1F-4C13-82BC-DE23A870AF98}" dt="2025-01-08T20:54:37.612" v="6876" actId="47"/>
        <pc:sldMkLst>
          <pc:docMk/>
          <pc:sldMk cId="2945814242" sldId="4077"/>
        </pc:sldMkLst>
      </pc:sldChg>
      <pc:sldChg chg="del">
        <pc:chgData name="Tracey Nicholson" userId="2d9ee02c-1be0-4a68-b5f3-2777bd5801a4" providerId="ADAL" clId="{C9529F9C-1B1F-4C13-82BC-DE23A870AF98}" dt="2025-01-08T20:54:37.612" v="6876" actId="47"/>
        <pc:sldMkLst>
          <pc:docMk/>
          <pc:sldMk cId="4173506155" sldId="4078"/>
        </pc:sldMkLst>
      </pc:sldChg>
      <pc:sldChg chg="del">
        <pc:chgData name="Tracey Nicholson" userId="2d9ee02c-1be0-4a68-b5f3-2777bd5801a4" providerId="ADAL" clId="{C9529F9C-1B1F-4C13-82BC-DE23A870AF98}" dt="2025-01-08T20:54:37.612" v="6876" actId="47"/>
        <pc:sldMkLst>
          <pc:docMk/>
          <pc:sldMk cId="1906636301" sldId="4079"/>
        </pc:sldMkLst>
      </pc:sldChg>
      <pc:sldChg chg="del">
        <pc:chgData name="Tracey Nicholson" userId="2d9ee02c-1be0-4a68-b5f3-2777bd5801a4" providerId="ADAL" clId="{C9529F9C-1B1F-4C13-82BC-DE23A870AF98}" dt="2025-01-08T20:54:37.612" v="6876" actId="47"/>
        <pc:sldMkLst>
          <pc:docMk/>
          <pc:sldMk cId="1362102362" sldId="4080"/>
        </pc:sldMkLst>
      </pc:sldChg>
      <pc:sldChg chg="del">
        <pc:chgData name="Tracey Nicholson" userId="2d9ee02c-1be0-4a68-b5f3-2777bd5801a4" providerId="ADAL" clId="{C9529F9C-1B1F-4C13-82BC-DE23A870AF98}" dt="2025-01-08T20:54:37.612" v="6876" actId="47"/>
        <pc:sldMkLst>
          <pc:docMk/>
          <pc:sldMk cId="3569205071" sldId="4081"/>
        </pc:sldMkLst>
      </pc:sldChg>
      <pc:sldChg chg="del">
        <pc:chgData name="Tracey Nicholson" userId="2d9ee02c-1be0-4a68-b5f3-2777bd5801a4" providerId="ADAL" clId="{C9529F9C-1B1F-4C13-82BC-DE23A870AF98}" dt="2025-01-08T20:54:37.612" v="6876" actId="47"/>
        <pc:sldMkLst>
          <pc:docMk/>
          <pc:sldMk cId="1510540502" sldId="4082"/>
        </pc:sldMkLst>
      </pc:sldChg>
      <pc:sldChg chg="del">
        <pc:chgData name="Tracey Nicholson" userId="2d9ee02c-1be0-4a68-b5f3-2777bd5801a4" providerId="ADAL" clId="{C9529F9C-1B1F-4C13-82BC-DE23A870AF98}" dt="2025-01-08T20:54:37.612" v="6876" actId="47"/>
        <pc:sldMkLst>
          <pc:docMk/>
          <pc:sldMk cId="404102086" sldId="4083"/>
        </pc:sldMkLst>
      </pc:sldChg>
      <pc:sldChg chg="del">
        <pc:chgData name="Tracey Nicholson" userId="2d9ee02c-1be0-4a68-b5f3-2777bd5801a4" providerId="ADAL" clId="{C9529F9C-1B1F-4C13-82BC-DE23A870AF98}" dt="2025-01-08T20:54:37.612" v="6876" actId="47"/>
        <pc:sldMkLst>
          <pc:docMk/>
          <pc:sldMk cId="2579547032" sldId="4084"/>
        </pc:sldMkLst>
      </pc:sldChg>
      <pc:sldChg chg="del">
        <pc:chgData name="Tracey Nicholson" userId="2d9ee02c-1be0-4a68-b5f3-2777bd5801a4" providerId="ADAL" clId="{C9529F9C-1B1F-4C13-82BC-DE23A870AF98}" dt="2025-01-08T20:54:37.612" v="6876" actId="47"/>
        <pc:sldMkLst>
          <pc:docMk/>
          <pc:sldMk cId="2450612561" sldId="4085"/>
        </pc:sldMkLst>
      </pc:sldChg>
      <pc:sldChg chg="del">
        <pc:chgData name="Tracey Nicholson" userId="2d9ee02c-1be0-4a68-b5f3-2777bd5801a4" providerId="ADAL" clId="{C9529F9C-1B1F-4C13-82BC-DE23A870AF98}" dt="2025-01-08T20:54:37.612" v="6876" actId="47"/>
        <pc:sldMkLst>
          <pc:docMk/>
          <pc:sldMk cId="1314656973" sldId="4086"/>
        </pc:sldMkLst>
      </pc:sldChg>
      <pc:sldChg chg="del">
        <pc:chgData name="Tracey Nicholson" userId="2d9ee02c-1be0-4a68-b5f3-2777bd5801a4" providerId="ADAL" clId="{C9529F9C-1B1F-4C13-82BC-DE23A870AF98}" dt="2025-01-08T20:54:37.612" v="6876" actId="47"/>
        <pc:sldMkLst>
          <pc:docMk/>
          <pc:sldMk cId="1692438546" sldId="4087"/>
        </pc:sldMkLst>
      </pc:sldChg>
      <pc:sldChg chg="del">
        <pc:chgData name="Tracey Nicholson" userId="2d9ee02c-1be0-4a68-b5f3-2777bd5801a4" providerId="ADAL" clId="{C9529F9C-1B1F-4C13-82BC-DE23A870AF98}" dt="2025-01-08T20:54:37.612" v="6876" actId="47"/>
        <pc:sldMkLst>
          <pc:docMk/>
          <pc:sldMk cId="1524795708" sldId="4088"/>
        </pc:sldMkLst>
      </pc:sldChg>
      <pc:sldChg chg="del">
        <pc:chgData name="Tracey Nicholson" userId="2d9ee02c-1be0-4a68-b5f3-2777bd5801a4" providerId="ADAL" clId="{C9529F9C-1B1F-4C13-82BC-DE23A870AF98}" dt="2025-01-08T20:54:39.006" v="6877" actId="47"/>
        <pc:sldMkLst>
          <pc:docMk/>
          <pc:sldMk cId="2881947182" sldId="4089"/>
        </pc:sldMkLst>
      </pc:sldChg>
      <pc:sldChg chg="addSp delSp modSp mod ord modNotes modNotesTx">
        <pc:chgData name="Tracey Nicholson" userId="2d9ee02c-1be0-4a68-b5f3-2777bd5801a4" providerId="ADAL" clId="{C9529F9C-1B1F-4C13-82BC-DE23A870AF98}" dt="2025-01-10T18:05:42.396" v="13164" actId="113"/>
        <pc:sldMkLst>
          <pc:docMk/>
          <pc:sldMk cId="2771553572" sldId="4090"/>
        </pc:sldMkLst>
      </pc:sldChg>
      <pc:sldChg chg="del">
        <pc:chgData name="Tracey Nicholson" userId="2d9ee02c-1be0-4a68-b5f3-2777bd5801a4" providerId="ADAL" clId="{C9529F9C-1B1F-4C13-82BC-DE23A870AF98}" dt="2025-01-08T20:54:41.143" v="6878" actId="47"/>
        <pc:sldMkLst>
          <pc:docMk/>
          <pc:sldMk cId="1211125112" sldId="4091"/>
        </pc:sldMkLst>
      </pc:sldChg>
      <pc:sldChg chg="addSp delSp modSp mod ord modClrScheme chgLayout modNotes modNotesTx">
        <pc:chgData name="Tracey Nicholson" userId="2d9ee02c-1be0-4a68-b5f3-2777bd5801a4" providerId="ADAL" clId="{C9529F9C-1B1F-4C13-82BC-DE23A870AF98}" dt="2025-01-10T18:04:56.545" v="13111" actId="1076"/>
        <pc:sldMkLst>
          <pc:docMk/>
          <pc:sldMk cId="302015996" sldId="4092"/>
        </pc:sldMkLst>
      </pc:sldChg>
      <pc:sldChg chg="addSp modSp mod ord modNotes modNotesTx">
        <pc:chgData name="Tracey Nicholson" userId="2d9ee02c-1be0-4a68-b5f3-2777bd5801a4" providerId="ADAL" clId="{C9529F9C-1B1F-4C13-82BC-DE23A870AF98}" dt="2025-01-10T18:08:43.872" v="13332" actId="1076"/>
        <pc:sldMkLst>
          <pc:docMk/>
          <pc:sldMk cId="176757028" sldId="4093"/>
        </pc:sldMkLst>
      </pc:sldChg>
      <pc:sldChg chg="del">
        <pc:chgData name="Tracey Nicholson" userId="2d9ee02c-1be0-4a68-b5f3-2777bd5801a4" providerId="ADAL" clId="{C9529F9C-1B1F-4C13-82BC-DE23A870AF98}" dt="2025-01-08T21:52:40.123" v="8366" actId="47"/>
        <pc:sldMkLst>
          <pc:docMk/>
          <pc:sldMk cId="134891232" sldId="4094"/>
        </pc:sldMkLst>
      </pc:sldChg>
      <pc:sldChg chg="del">
        <pc:chgData name="Tracey Nicholson" userId="2d9ee02c-1be0-4a68-b5f3-2777bd5801a4" providerId="ADAL" clId="{C9529F9C-1B1F-4C13-82BC-DE23A870AF98}" dt="2025-01-08T21:52:40.123" v="8366" actId="47"/>
        <pc:sldMkLst>
          <pc:docMk/>
          <pc:sldMk cId="4255605907" sldId="4095"/>
        </pc:sldMkLst>
      </pc:sldChg>
      <pc:sldChg chg="del">
        <pc:chgData name="Tracey Nicholson" userId="2d9ee02c-1be0-4a68-b5f3-2777bd5801a4" providerId="ADAL" clId="{C9529F9C-1B1F-4C13-82BC-DE23A870AF98}" dt="2025-01-08T21:52:40.123" v="8366" actId="47"/>
        <pc:sldMkLst>
          <pc:docMk/>
          <pc:sldMk cId="3074726599" sldId="4096"/>
        </pc:sldMkLst>
      </pc:sldChg>
      <pc:sldChg chg="del">
        <pc:chgData name="Tracey Nicholson" userId="2d9ee02c-1be0-4a68-b5f3-2777bd5801a4" providerId="ADAL" clId="{C9529F9C-1B1F-4C13-82BC-DE23A870AF98}" dt="2025-01-08T21:52:40.123" v="8366" actId="47"/>
        <pc:sldMkLst>
          <pc:docMk/>
          <pc:sldMk cId="3856521347" sldId="4097"/>
        </pc:sldMkLst>
      </pc:sldChg>
      <pc:sldChg chg="del">
        <pc:chgData name="Tracey Nicholson" userId="2d9ee02c-1be0-4a68-b5f3-2777bd5801a4" providerId="ADAL" clId="{C9529F9C-1B1F-4C13-82BC-DE23A870AF98}" dt="2025-01-08T21:52:40.123" v="8366" actId="47"/>
        <pc:sldMkLst>
          <pc:docMk/>
          <pc:sldMk cId="821762678" sldId="4098"/>
        </pc:sldMkLst>
      </pc:sldChg>
      <pc:sldChg chg="del">
        <pc:chgData name="Tracey Nicholson" userId="2d9ee02c-1be0-4a68-b5f3-2777bd5801a4" providerId="ADAL" clId="{C9529F9C-1B1F-4C13-82BC-DE23A870AF98}" dt="2025-01-08T21:52:40.123" v="8366" actId="47"/>
        <pc:sldMkLst>
          <pc:docMk/>
          <pc:sldMk cId="2054162334" sldId="4099"/>
        </pc:sldMkLst>
      </pc:sldChg>
      <pc:sldChg chg="del">
        <pc:chgData name="Tracey Nicholson" userId="2d9ee02c-1be0-4a68-b5f3-2777bd5801a4" providerId="ADAL" clId="{C9529F9C-1B1F-4C13-82BC-DE23A870AF98}" dt="2025-01-08T21:52:40.123" v="8366" actId="47"/>
        <pc:sldMkLst>
          <pc:docMk/>
          <pc:sldMk cId="3514077083" sldId="4100"/>
        </pc:sldMkLst>
      </pc:sldChg>
      <pc:sldChg chg="del">
        <pc:chgData name="Tracey Nicholson" userId="2d9ee02c-1be0-4a68-b5f3-2777bd5801a4" providerId="ADAL" clId="{C9529F9C-1B1F-4C13-82BC-DE23A870AF98}" dt="2025-01-08T21:52:40.123" v="8366" actId="47"/>
        <pc:sldMkLst>
          <pc:docMk/>
          <pc:sldMk cId="374029010" sldId="4101"/>
        </pc:sldMkLst>
      </pc:sldChg>
      <pc:sldChg chg="del">
        <pc:chgData name="Tracey Nicholson" userId="2d9ee02c-1be0-4a68-b5f3-2777bd5801a4" providerId="ADAL" clId="{C9529F9C-1B1F-4C13-82BC-DE23A870AF98}" dt="2025-01-08T21:52:40.123" v="8366" actId="47"/>
        <pc:sldMkLst>
          <pc:docMk/>
          <pc:sldMk cId="1264029448" sldId="4102"/>
        </pc:sldMkLst>
      </pc:sldChg>
      <pc:sldChg chg="del">
        <pc:chgData name="Tracey Nicholson" userId="2d9ee02c-1be0-4a68-b5f3-2777bd5801a4" providerId="ADAL" clId="{C9529F9C-1B1F-4C13-82BC-DE23A870AF98}" dt="2025-01-08T21:52:40.123" v="8366" actId="47"/>
        <pc:sldMkLst>
          <pc:docMk/>
          <pc:sldMk cId="1020442198" sldId="4103"/>
        </pc:sldMkLst>
      </pc:sldChg>
      <pc:sldChg chg="del">
        <pc:chgData name="Tracey Nicholson" userId="2d9ee02c-1be0-4a68-b5f3-2777bd5801a4" providerId="ADAL" clId="{C9529F9C-1B1F-4C13-82BC-DE23A870AF98}" dt="2025-01-08T21:52:40.123" v="8366" actId="47"/>
        <pc:sldMkLst>
          <pc:docMk/>
          <pc:sldMk cId="3584783594" sldId="4104"/>
        </pc:sldMkLst>
      </pc:sldChg>
      <pc:sldChg chg="del">
        <pc:chgData name="Tracey Nicholson" userId="2d9ee02c-1be0-4a68-b5f3-2777bd5801a4" providerId="ADAL" clId="{C9529F9C-1B1F-4C13-82BC-DE23A870AF98}" dt="2025-01-08T21:52:40.123" v="8366" actId="47"/>
        <pc:sldMkLst>
          <pc:docMk/>
          <pc:sldMk cId="878819313" sldId="4105"/>
        </pc:sldMkLst>
      </pc:sldChg>
      <pc:sldChg chg="del">
        <pc:chgData name="Tracey Nicholson" userId="2d9ee02c-1be0-4a68-b5f3-2777bd5801a4" providerId="ADAL" clId="{C9529F9C-1B1F-4C13-82BC-DE23A870AF98}" dt="2025-01-08T21:52:40.123" v="8366" actId="47"/>
        <pc:sldMkLst>
          <pc:docMk/>
          <pc:sldMk cId="1296613170" sldId="4106"/>
        </pc:sldMkLst>
      </pc:sldChg>
      <pc:sldChg chg="del">
        <pc:chgData name="Tracey Nicholson" userId="2d9ee02c-1be0-4a68-b5f3-2777bd5801a4" providerId="ADAL" clId="{C9529F9C-1B1F-4C13-82BC-DE23A870AF98}" dt="2025-01-08T21:52:40.123" v="8366" actId="47"/>
        <pc:sldMkLst>
          <pc:docMk/>
          <pc:sldMk cId="1226991224" sldId="4107"/>
        </pc:sldMkLst>
      </pc:sldChg>
      <pc:sldChg chg="del">
        <pc:chgData name="Tracey Nicholson" userId="2d9ee02c-1be0-4a68-b5f3-2777bd5801a4" providerId="ADAL" clId="{C9529F9C-1B1F-4C13-82BC-DE23A870AF98}" dt="2025-01-08T21:52:40.123" v="8366" actId="47"/>
        <pc:sldMkLst>
          <pc:docMk/>
          <pc:sldMk cId="1974167310" sldId="4108"/>
        </pc:sldMkLst>
      </pc:sldChg>
      <pc:sldChg chg="del">
        <pc:chgData name="Tracey Nicholson" userId="2d9ee02c-1be0-4a68-b5f3-2777bd5801a4" providerId="ADAL" clId="{C9529F9C-1B1F-4C13-82BC-DE23A870AF98}" dt="2025-01-08T21:52:40.123" v="8366" actId="47"/>
        <pc:sldMkLst>
          <pc:docMk/>
          <pc:sldMk cId="78340781" sldId="4109"/>
        </pc:sldMkLst>
      </pc:sldChg>
      <pc:sldChg chg="del">
        <pc:chgData name="Tracey Nicholson" userId="2d9ee02c-1be0-4a68-b5f3-2777bd5801a4" providerId="ADAL" clId="{C9529F9C-1B1F-4C13-82BC-DE23A870AF98}" dt="2025-01-08T21:52:40.123" v="8366" actId="47"/>
        <pc:sldMkLst>
          <pc:docMk/>
          <pc:sldMk cId="105029284" sldId="4110"/>
        </pc:sldMkLst>
      </pc:sldChg>
      <pc:sldChg chg="del">
        <pc:chgData name="Tracey Nicholson" userId="2d9ee02c-1be0-4a68-b5f3-2777bd5801a4" providerId="ADAL" clId="{C9529F9C-1B1F-4C13-82BC-DE23A870AF98}" dt="2025-01-08T21:52:40.123" v="8366" actId="47"/>
        <pc:sldMkLst>
          <pc:docMk/>
          <pc:sldMk cId="1114113536" sldId="4111"/>
        </pc:sldMkLst>
      </pc:sldChg>
      <pc:sldChg chg="del">
        <pc:chgData name="Tracey Nicholson" userId="2d9ee02c-1be0-4a68-b5f3-2777bd5801a4" providerId="ADAL" clId="{C9529F9C-1B1F-4C13-82BC-DE23A870AF98}" dt="2025-01-08T21:52:40.123" v="8366" actId="47"/>
        <pc:sldMkLst>
          <pc:docMk/>
          <pc:sldMk cId="2282550078" sldId="4112"/>
        </pc:sldMkLst>
      </pc:sldChg>
      <pc:sldChg chg="del">
        <pc:chgData name="Tracey Nicholson" userId="2d9ee02c-1be0-4a68-b5f3-2777bd5801a4" providerId="ADAL" clId="{C9529F9C-1B1F-4C13-82BC-DE23A870AF98}" dt="2025-01-08T21:52:40.123" v="8366" actId="47"/>
        <pc:sldMkLst>
          <pc:docMk/>
          <pc:sldMk cId="3152289908" sldId="4113"/>
        </pc:sldMkLst>
      </pc:sldChg>
      <pc:sldChg chg="del">
        <pc:chgData name="Tracey Nicholson" userId="2d9ee02c-1be0-4a68-b5f3-2777bd5801a4" providerId="ADAL" clId="{C9529F9C-1B1F-4C13-82BC-DE23A870AF98}" dt="2025-01-08T21:52:40.123" v="8366" actId="47"/>
        <pc:sldMkLst>
          <pc:docMk/>
          <pc:sldMk cId="270446395" sldId="4114"/>
        </pc:sldMkLst>
      </pc:sldChg>
      <pc:sldChg chg="del">
        <pc:chgData name="Tracey Nicholson" userId="2d9ee02c-1be0-4a68-b5f3-2777bd5801a4" providerId="ADAL" clId="{C9529F9C-1B1F-4C13-82BC-DE23A870AF98}" dt="2025-01-08T21:52:40.123" v="8366" actId="47"/>
        <pc:sldMkLst>
          <pc:docMk/>
          <pc:sldMk cId="2397155665" sldId="4115"/>
        </pc:sldMkLst>
      </pc:sldChg>
      <pc:sldChg chg="del">
        <pc:chgData name="Tracey Nicholson" userId="2d9ee02c-1be0-4a68-b5f3-2777bd5801a4" providerId="ADAL" clId="{C9529F9C-1B1F-4C13-82BC-DE23A870AF98}" dt="2025-01-08T21:52:40.123" v="8366" actId="47"/>
        <pc:sldMkLst>
          <pc:docMk/>
          <pc:sldMk cId="2573929316" sldId="4116"/>
        </pc:sldMkLst>
      </pc:sldChg>
      <pc:sldChg chg="del">
        <pc:chgData name="Tracey Nicholson" userId="2d9ee02c-1be0-4a68-b5f3-2777bd5801a4" providerId="ADAL" clId="{C9529F9C-1B1F-4C13-82BC-DE23A870AF98}" dt="2025-01-08T21:52:40.123" v="8366" actId="47"/>
        <pc:sldMkLst>
          <pc:docMk/>
          <pc:sldMk cId="3175704241" sldId="4117"/>
        </pc:sldMkLst>
      </pc:sldChg>
      <pc:sldChg chg="del">
        <pc:chgData name="Tracey Nicholson" userId="2d9ee02c-1be0-4a68-b5f3-2777bd5801a4" providerId="ADAL" clId="{C9529F9C-1B1F-4C13-82BC-DE23A870AF98}" dt="2025-01-08T21:52:40.123" v="8366" actId="47"/>
        <pc:sldMkLst>
          <pc:docMk/>
          <pc:sldMk cId="2686749672" sldId="4118"/>
        </pc:sldMkLst>
      </pc:sldChg>
      <pc:sldChg chg="del">
        <pc:chgData name="Tracey Nicholson" userId="2d9ee02c-1be0-4a68-b5f3-2777bd5801a4" providerId="ADAL" clId="{C9529F9C-1B1F-4C13-82BC-DE23A870AF98}" dt="2025-01-08T21:52:40.123" v="8366" actId="47"/>
        <pc:sldMkLst>
          <pc:docMk/>
          <pc:sldMk cId="612898661" sldId="4119"/>
        </pc:sldMkLst>
      </pc:sldChg>
      <pc:sldChg chg="del">
        <pc:chgData name="Tracey Nicholson" userId="2d9ee02c-1be0-4a68-b5f3-2777bd5801a4" providerId="ADAL" clId="{C9529F9C-1B1F-4C13-82BC-DE23A870AF98}" dt="2025-01-08T21:52:40.123" v="8366" actId="47"/>
        <pc:sldMkLst>
          <pc:docMk/>
          <pc:sldMk cId="2828371910" sldId="4120"/>
        </pc:sldMkLst>
      </pc:sldChg>
      <pc:sldChg chg="del">
        <pc:chgData name="Tracey Nicholson" userId="2d9ee02c-1be0-4a68-b5f3-2777bd5801a4" providerId="ADAL" clId="{C9529F9C-1B1F-4C13-82BC-DE23A870AF98}" dt="2025-01-08T21:52:40.123" v="8366" actId="47"/>
        <pc:sldMkLst>
          <pc:docMk/>
          <pc:sldMk cId="3747722219" sldId="4121"/>
        </pc:sldMkLst>
      </pc:sldChg>
      <pc:sldChg chg="del">
        <pc:chgData name="Tracey Nicholson" userId="2d9ee02c-1be0-4a68-b5f3-2777bd5801a4" providerId="ADAL" clId="{C9529F9C-1B1F-4C13-82BC-DE23A870AF98}" dt="2025-01-08T21:52:40.123" v="8366" actId="47"/>
        <pc:sldMkLst>
          <pc:docMk/>
          <pc:sldMk cId="1121299370" sldId="4122"/>
        </pc:sldMkLst>
      </pc:sldChg>
      <pc:sldChg chg="addSp delSp modSp mod ord modNotes modNotesTx">
        <pc:chgData name="Tracey Nicholson" userId="2d9ee02c-1be0-4a68-b5f3-2777bd5801a4" providerId="ADAL" clId="{C9529F9C-1B1F-4C13-82BC-DE23A870AF98}" dt="2025-01-10T18:28:28.223" v="15059" actId="20577"/>
        <pc:sldMkLst>
          <pc:docMk/>
          <pc:sldMk cId="1587735777" sldId="4123"/>
        </pc:sldMkLst>
      </pc:sldChg>
      <pc:sldChg chg="addSp delSp modSp add mod ord modNotes modNotesTx">
        <pc:chgData name="Tracey Nicholson" userId="2d9ee02c-1be0-4a68-b5f3-2777bd5801a4" providerId="ADAL" clId="{C9529F9C-1B1F-4C13-82BC-DE23A870AF98}" dt="2025-01-02T15:08:17.791" v="2707" actId="22"/>
        <pc:sldMkLst>
          <pc:docMk/>
          <pc:sldMk cId="3014932788" sldId="4124"/>
        </pc:sldMkLst>
      </pc:sldChg>
      <pc:sldChg chg="addSp modSp new mod modAnim modNotes modNotesTx">
        <pc:chgData name="Tracey Nicholson" userId="2d9ee02c-1be0-4a68-b5f3-2777bd5801a4" providerId="ADAL" clId="{C9529F9C-1B1F-4C13-82BC-DE23A870AF98}" dt="2025-01-10T17:54:39.693" v="12562"/>
        <pc:sldMkLst>
          <pc:docMk/>
          <pc:sldMk cId="2412189444" sldId="4125"/>
        </pc:sldMkLst>
      </pc:sldChg>
      <pc:sldChg chg="addSp delSp modSp add mod modAnim modNotes modNotesTx">
        <pc:chgData name="Tracey Nicholson" userId="2d9ee02c-1be0-4a68-b5f3-2777bd5801a4" providerId="ADAL" clId="{C9529F9C-1B1F-4C13-82BC-DE23A870AF98}" dt="2025-01-10T17:53:34.301" v="12560" actId="20577"/>
        <pc:sldMkLst>
          <pc:docMk/>
          <pc:sldMk cId="3575331987" sldId="4126"/>
        </pc:sldMkLst>
      </pc:sldChg>
      <pc:sldChg chg="modSp add mod modNotes modNotesTx">
        <pc:chgData name="Tracey Nicholson" userId="2d9ee02c-1be0-4a68-b5f3-2777bd5801a4" providerId="ADAL" clId="{C9529F9C-1B1F-4C13-82BC-DE23A870AF98}" dt="2025-01-10T17:57:37.761" v="12613" actId="1036"/>
        <pc:sldMkLst>
          <pc:docMk/>
          <pc:sldMk cId="2696177660" sldId="4127"/>
        </pc:sldMkLst>
      </pc:sldChg>
      <pc:sldChg chg="addSp delSp modSp add mod delAnim modAnim modNotes modNotesTx">
        <pc:chgData name="Tracey Nicholson" userId="2d9ee02c-1be0-4a68-b5f3-2777bd5801a4" providerId="ADAL" clId="{C9529F9C-1B1F-4C13-82BC-DE23A870AF98}" dt="2025-01-10T17:58:12.129" v="12697" actId="20577"/>
        <pc:sldMkLst>
          <pc:docMk/>
          <pc:sldMk cId="322049292" sldId="4128"/>
        </pc:sldMkLst>
      </pc:sldChg>
      <pc:sldChg chg="addSp delSp modSp add mod delAnim modAnim">
        <pc:chgData name="Tracey Nicholson" userId="2d9ee02c-1be0-4a68-b5f3-2777bd5801a4" providerId="ADAL" clId="{C9529F9C-1B1F-4C13-82BC-DE23A870AF98}" dt="2025-01-08T20:51:20.534" v="6665" actId="1036"/>
        <pc:sldMkLst>
          <pc:docMk/>
          <pc:sldMk cId="1334644982" sldId="4129"/>
        </pc:sldMkLst>
      </pc:sldChg>
      <pc:sldChg chg="addSp delSp modSp add mod delAnim modAnim">
        <pc:chgData name="Tracey Nicholson" userId="2d9ee02c-1be0-4a68-b5f3-2777bd5801a4" providerId="ADAL" clId="{C9529F9C-1B1F-4C13-82BC-DE23A870AF98}" dt="2025-01-08T20:51:36.996" v="6694" actId="1035"/>
        <pc:sldMkLst>
          <pc:docMk/>
          <pc:sldMk cId="1565828242" sldId="4130"/>
        </pc:sldMkLst>
      </pc:sldChg>
      <pc:sldChg chg="addSp delSp modSp add mod delAnim modAnim">
        <pc:chgData name="Tracey Nicholson" userId="2d9ee02c-1be0-4a68-b5f3-2777bd5801a4" providerId="ADAL" clId="{C9529F9C-1B1F-4C13-82BC-DE23A870AF98}" dt="2025-01-08T20:51:54.384" v="6728" actId="14100"/>
        <pc:sldMkLst>
          <pc:docMk/>
          <pc:sldMk cId="440825925" sldId="4131"/>
        </pc:sldMkLst>
      </pc:sldChg>
      <pc:sldChg chg="addSp delSp modSp add mod delAnim modAnim">
        <pc:chgData name="Tracey Nicholson" userId="2d9ee02c-1be0-4a68-b5f3-2777bd5801a4" providerId="ADAL" clId="{C9529F9C-1B1F-4C13-82BC-DE23A870AF98}" dt="2025-01-08T20:52:08.075" v="6774" actId="1036"/>
        <pc:sldMkLst>
          <pc:docMk/>
          <pc:sldMk cId="847274656" sldId="4132"/>
        </pc:sldMkLst>
      </pc:sldChg>
      <pc:sldChg chg="addSp delSp modSp add mod delAnim modAnim modNotes modNotesTx">
        <pc:chgData name="Tracey Nicholson" userId="2d9ee02c-1be0-4a68-b5f3-2777bd5801a4" providerId="ADAL" clId="{C9529F9C-1B1F-4C13-82BC-DE23A870AF98}" dt="2025-01-10T17:59:17.728" v="12788" actId="20577"/>
        <pc:sldMkLst>
          <pc:docMk/>
          <pc:sldMk cId="3925378020" sldId="4133"/>
        </pc:sldMkLst>
      </pc:sldChg>
      <pc:sldChg chg="addSp delSp modSp add mod delAnim modAnim modNotes modNotesTx">
        <pc:chgData name="Tracey Nicholson" userId="2d9ee02c-1be0-4a68-b5f3-2777bd5801a4" providerId="ADAL" clId="{C9529F9C-1B1F-4C13-82BC-DE23A870AF98}" dt="2025-01-10T18:00:17.991" v="13044" actId="20577"/>
        <pc:sldMkLst>
          <pc:docMk/>
          <pc:sldMk cId="313342142" sldId="4134"/>
        </pc:sldMkLst>
      </pc:sldChg>
      <pc:sldChg chg="addSp delSp modSp add mod delAnim modAnim modNotes modNotesTx">
        <pc:chgData name="Tracey Nicholson" userId="2d9ee02c-1be0-4a68-b5f3-2777bd5801a4" providerId="ADAL" clId="{C9529F9C-1B1F-4C13-82BC-DE23A870AF98}" dt="2025-01-10T18:02:45.672" v="13065" actId="1076"/>
        <pc:sldMkLst>
          <pc:docMk/>
          <pc:sldMk cId="1631444708" sldId="4135"/>
        </pc:sldMkLst>
      </pc:sldChg>
      <pc:sldChg chg="new del">
        <pc:chgData name="Tracey Nicholson" userId="2d9ee02c-1be0-4a68-b5f3-2777bd5801a4" providerId="ADAL" clId="{C9529F9C-1B1F-4C13-82BC-DE23A870AF98}" dt="2025-01-08T21:06:03.433" v="7351" actId="680"/>
        <pc:sldMkLst>
          <pc:docMk/>
          <pc:sldMk cId="1176919283" sldId="4136"/>
        </pc:sldMkLst>
      </pc:sldChg>
      <pc:sldChg chg="addSp delSp modSp add mod modNotesTx">
        <pc:chgData name="Tracey Nicholson" userId="2d9ee02c-1be0-4a68-b5f3-2777bd5801a4" providerId="ADAL" clId="{C9529F9C-1B1F-4C13-82BC-DE23A870AF98}" dt="2025-01-08T21:30:52.295" v="8038" actId="113"/>
        <pc:sldMkLst>
          <pc:docMk/>
          <pc:sldMk cId="2432704937" sldId="4136"/>
        </pc:sldMkLst>
      </pc:sldChg>
      <pc:sldChg chg="modSp add mod modNotes modNotesTx">
        <pc:chgData name="Tracey Nicholson" userId="2d9ee02c-1be0-4a68-b5f3-2777bd5801a4" providerId="ADAL" clId="{C9529F9C-1B1F-4C13-82BC-DE23A870AF98}" dt="2025-01-10T18:05:55.101" v="13187" actId="20577"/>
        <pc:sldMkLst>
          <pc:docMk/>
          <pc:sldMk cId="527608788" sldId="4137"/>
        </pc:sldMkLst>
      </pc:sldChg>
      <pc:sldChg chg="addSp delSp modSp add mod modNotes modNotesTx">
        <pc:chgData name="Tracey Nicholson" userId="2d9ee02c-1be0-4a68-b5f3-2777bd5801a4" providerId="ADAL" clId="{C9529F9C-1B1F-4C13-82BC-DE23A870AF98}" dt="2025-01-10T18:19:33.560" v="14364" actId="1076"/>
        <pc:sldMkLst>
          <pc:docMk/>
          <pc:sldMk cId="498194216" sldId="4138"/>
        </pc:sldMkLst>
      </pc:sldChg>
      <pc:sldChg chg="delSp modSp add mod modAnim modNotes modNotesTx">
        <pc:chgData name="Tracey Nicholson" userId="2d9ee02c-1be0-4a68-b5f3-2777bd5801a4" providerId="ADAL" clId="{C9529F9C-1B1F-4C13-82BC-DE23A870AF98}" dt="2025-01-10T18:21:49.436" v="14383" actId="1076"/>
        <pc:sldMkLst>
          <pc:docMk/>
          <pc:sldMk cId="825723139" sldId="4139"/>
        </pc:sldMkLst>
      </pc:sldChg>
      <pc:sldChg chg="addSp delSp modSp new mod modNotes modNotesTx">
        <pc:chgData name="Tracey Nicholson" userId="2d9ee02c-1be0-4a68-b5f3-2777bd5801a4" providerId="ADAL" clId="{C9529F9C-1B1F-4C13-82BC-DE23A870AF98}" dt="2025-01-10T18:18:34.061" v="14357" actId="1035"/>
        <pc:sldMkLst>
          <pc:docMk/>
          <pc:sldMk cId="1154074365" sldId="4140"/>
        </pc:sldMkLst>
      </pc:sldChg>
      <pc:sldChg chg="addSp modSp add mod modNotes modNotesTx">
        <pc:chgData name="Tracey Nicholson" userId="2d9ee02c-1be0-4a68-b5f3-2777bd5801a4" providerId="ADAL" clId="{C9529F9C-1B1F-4C13-82BC-DE23A870AF98}" dt="2025-01-10T18:27:54.348" v="15020" actId="1076"/>
        <pc:sldMkLst>
          <pc:docMk/>
          <pc:sldMk cId="941312693" sldId="4141"/>
        </pc:sldMkLst>
      </pc:sldChg>
    </pc:docChg>
  </pc:docChgLst>
  <pc:docChgLst>
    <pc:chgData name="Tracey Nicholson" userId="2d9ee02c-1be0-4a68-b5f3-2777bd5801a4" providerId="ADAL" clId="{AE3A092E-791B-4623-B0EB-456215554523}"/>
    <pc:docChg chg="undo custSel addSld delSld modSld addSection delSection modSection">
      <pc:chgData name="Tracey Nicholson" userId="2d9ee02c-1be0-4a68-b5f3-2777bd5801a4" providerId="ADAL" clId="{AE3A092E-791B-4623-B0EB-456215554523}" dt="2025-01-21T17:27:43.395" v="10830" actId="20577"/>
      <pc:docMkLst>
        <pc:docMk/>
      </pc:docMkLst>
      <pc:sldChg chg="del">
        <pc:chgData name="Tracey Nicholson" userId="2d9ee02c-1be0-4a68-b5f3-2777bd5801a4" providerId="ADAL" clId="{AE3A092E-791B-4623-B0EB-456215554523}" dt="2025-01-10T18:55:48.873" v="15" actId="47"/>
        <pc:sldMkLst>
          <pc:docMk/>
          <pc:sldMk cId="2205303218" sldId="1181"/>
        </pc:sldMkLst>
      </pc:sldChg>
      <pc:sldChg chg="del">
        <pc:chgData name="Tracey Nicholson" userId="2d9ee02c-1be0-4a68-b5f3-2777bd5801a4" providerId="ADAL" clId="{AE3A092E-791B-4623-B0EB-456215554523}" dt="2025-01-10T18:55:48.714" v="14" actId="47"/>
        <pc:sldMkLst>
          <pc:docMk/>
          <pc:sldMk cId="503174084" sldId="1182"/>
        </pc:sldMkLst>
      </pc:sldChg>
      <pc:sldChg chg="modSp add mod modNotes modNotesTx">
        <pc:chgData name="Tracey Nicholson" userId="2d9ee02c-1be0-4a68-b5f3-2777bd5801a4" providerId="ADAL" clId="{AE3A092E-791B-4623-B0EB-456215554523}" dt="2025-01-20T20:15:04.134" v="9544" actId="1036"/>
        <pc:sldMkLst>
          <pc:docMk/>
          <pc:sldMk cId="3345886950" sldId="3920"/>
        </pc:sldMkLst>
      </pc:sldChg>
      <pc:sldChg chg="modNotes modNotesTx">
        <pc:chgData name="Tracey Nicholson" userId="2d9ee02c-1be0-4a68-b5f3-2777bd5801a4" providerId="ADAL" clId="{AE3A092E-791B-4623-B0EB-456215554523}" dt="2025-01-20T20:16:10.210" v="9556" actId="14826"/>
        <pc:sldMkLst>
          <pc:docMk/>
          <pc:sldMk cId="613511335" sldId="3935"/>
        </pc:sldMkLst>
      </pc:sldChg>
      <pc:sldChg chg="modSp mod modNotes">
        <pc:chgData name="Tracey Nicholson" userId="2d9ee02c-1be0-4a68-b5f3-2777bd5801a4" providerId="ADAL" clId="{AE3A092E-791B-4623-B0EB-456215554523}" dt="2025-01-20T19:48:34.996" v="9257" actId="20577"/>
        <pc:sldMkLst>
          <pc:docMk/>
          <pc:sldMk cId="314548212" sldId="4059"/>
        </pc:sldMkLst>
      </pc:sldChg>
      <pc:sldChg chg="del">
        <pc:chgData name="Tracey Nicholson" userId="2d9ee02c-1be0-4a68-b5f3-2777bd5801a4" providerId="ADAL" clId="{AE3A092E-791B-4623-B0EB-456215554523}" dt="2025-01-13T17:43:46.077" v="811" actId="47"/>
        <pc:sldMkLst>
          <pc:docMk/>
          <pc:sldMk cId="3848819268" sldId="4066"/>
        </pc:sldMkLst>
      </pc:sldChg>
      <pc:sldChg chg="del">
        <pc:chgData name="Tracey Nicholson" userId="2d9ee02c-1be0-4a68-b5f3-2777bd5801a4" providerId="ADAL" clId="{AE3A092E-791B-4623-B0EB-456215554523}" dt="2025-01-13T17:43:46.077" v="811" actId="47"/>
        <pc:sldMkLst>
          <pc:docMk/>
          <pc:sldMk cId="267510060" sldId="4067"/>
        </pc:sldMkLst>
      </pc:sldChg>
      <pc:sldChg chg="del">
        <pc:chgData name="Tracey Nicholson" userId="2d9ee02c-1be0-4a68-b5f3-2777bd5801a4" providerId="ADAL" clId="{AE3A092E-791B-4623-B0EB-456215554523}" dt="2025-01-10T18:59:01.170" v="19" actId="47"/>
        <pc:sldMkLst>
          <pc:docMk/>
          <pc:sldMk cId="859681768" sldId="4068"/>
        </pc:sldMkLst>
      </pc:sldChg>
      <pc:sldChg chg="addSp delSp modSp mod addAnim delAnim modNotes modNotesTx">
        <pc:chgData name="Tracey Nicholson" userId="2d9ee02c-1be0-4a68-b5f3-2777bd5801a4" providerId="ADAL" clId="{AE3A092E-791B-4623-B0EB-456215554523}" dt="2025-01-21T17:02:41.432" v="10484" actId="1076"/>
        <pc:sldMkLst>
          <pc:docMk/>
          <pc:sldMk cId="3815913039" sldId="4072"/>
        </pc:sldMkLst>
      </pc:sldChg>
      <pc:sldChg chg="del">
        <pc:chgData name="Tracey Nicholson" userId="2d9ee02c-1be0-4a68-b5f3-2777bd5801a4" providerId="ADAL" clId="{AE3A092E-791B-4623-B0EB-456215554523}" dt="2025-01-13T17:43:46.077" v="811" actId="47"/>
        <pc:sldMkLst>
          <pc:docMk/>
          <pc:sldMk cId="2467825914" sldId="4073"/>
        </pc:sldMkLst>
      </pc:sldChg>
      <pc:sldChg chg="del">
        <pc:chgData name="Tracey Nicholson" userId="2d9ee02c-1be0-4a68-b5f3-2777bd5801a4" providerId="ADAL" clId="{AE3A092E-791B-4623-B0EB-456215554523}" dt="2025-01-13T17:43:42.908" v="810" actId="47"/>
        <pc:sldMkLst>
          <pc:docMk/>
          <pc:sldMk cId="993969864" sldId="4074"/>
        </pc:sldMkLst>
      </pc:sldChg>
      <pc:sldChg chg="del">
        <pc:chgData name="Tracey Nicholson" userId="2d9ee02c-1be0-4a68-b5f3-2777bd5801a4" providerId="ADAL" clId="{AE3A092E-791B-4623-B0EB-456215554523}" dt="2025-01-13T17:43:42.908" v="810" actId="47"/>
        <pc:sldMkLst>
          <pc:docMk/>
          <pc:sldMk cId="2771553572" sldId="4090"/>
        </pc:sldMkLst>
      </pc:sldChg>
      <pc:sldChg chg="del">
        <pc:chgData name="Tracey Nicholson" userId="2d9ee02c-1be0-4a68-b5f3-2777bd5801a4" providerId="ADAL" clId="{AE3A092E-791B-4623-B0EB-456215554523}" dt="2025-01-13T17:43:46.077" v="811" actId="47"/>
        <pc:sldMkLst>
          <pc:docMk/>
          <pc:sldMk cId="302015996" sldId="4092"/>
        </pc:sldMkLst>
      </pc:sldChg>
      <pc:sldChg chg="del">
        <pc:chgData name="Tracey Nicholson" userId="2d9ee02c-1be0-4a68-b5f3-2777bd5801a4" providerId="ADAL" clId="{AE3A092E-791B-4623-B0EB-456215554523}" dt="2025-01-13T17:43:42.908" v="810" actId="47"/>
        <pc:sldMkLst>
          <pc:docMk/>
          <pc:sldMk cId="176757028" sldId="4093"/>
        </pc:sldMkLst>
      </pc:sldChg>
      <pc:sldChg chg="del">
        <pc:chgData name="Tracey Nicholson" userId="2d9ee02c-1be0-4a68-b5f3-2777bd5801a4" providerId="ADAL" clId="{AE3A092E-791B-4623-B0EB-456215554523}" dt="2025-01-13T17:43:40.020" v="809" actId="47"/>
        <pc:sldMkLst>
          <pc:docMk/>
          <pc:sldMk cId="1587735777" sldId="4123"/>
        </pc:sldMkLst>
      </pc:sldChg>
      <pc:sldChg chg="addSp delSp modSp mod modClrScheme modAnim chgLayout modNotes modNotesTx">
        <pc:chgData name="Tracey Nicholson" userId="2d9ee02c-1be0-4a68-b5f3-2777bd5801a4" providerId="ADAL" clId="{AE3A092E-791B-4623-B0EB-456215554523}" dt="2025-01-21T17:02:55.975" v="10486" actId="113"/>
        <pc:sldMkLst>
          <pc:docMk/>
          <pc:sldMk cId="3014932788" sldId="4124"/>
        </pc:sldMkLst>
      </pc:sldChg>
      <pc:sldChg chg="del">
        <pc:chgData name="Tracey Nicholson" userId="2d9ee02c-1be0-4a68-b5f3-2777bd5801a4" providerId="ADAL" clId="{AE3A092E-791B-4623-B0EB-456215554523}" dt="2025-01-13T17:43:55.397" v="813" actId="47"/>
        <pc:sldMkLst>
          <pc:docMk/>
          <pc:sldMk cId="2412189444" sldId="4125"/>
        </pc:sldMkLst>
      </pc:sldChg>
      <pc:sldChg chg="del">
        <pc:chgData name="Tracey Nicholson" userId="2d9ee02c-1be0-4a68-b5f3-2777bd5801a4" providerId="ADAL" clId="{AE3A092E-791B-4623-B0EB-456215554523}" dt="2025-01-13T17:43:55.397" v="813" actId="47"/>
        <pc:sldMkLst>
          <pc:docMk/>
          <pc:sldMk cId="3575331987" sldId="4126"/>
        </pc:sldMkLst>
      </pc:sldChg>
      <pc:sldChg chg="del">
        <pc:chgData name="Tracey Nicholson" userId="2d9ee02c-1be0-4a68-b5f3-2777bd5801a4" providerId="ADAL" clId="{AE3A092E-791B-4623-B0EB-456215554523}" dt="2025-01-13T17:43:55.397" v="813" actId="47"/>
        <pc:sldMkLst>
          <pc:docMk/>
          <pc:sldMk cId="2696177660" sldId="4127"/>
        </pc:sldMkLst>
      </pc:sldChg>
      <pc:sldChg chg="del">
        <pc:chgData name="Tracey Nicholson" userId="2d9ee02c-1be0-4a68-b5f3-2777bd5801a4" providerId="ADAL" clId="{AE3A092E-791B-4623-B0EB-456215554523}" dt="2025-01-13T17:43:51.410" v="812" actId="47"/>
        <pc:sldMkLst>
          <pc:docMk/>
          <pc:sldMk cId="322049292" sldId="4128"/>
        </pc:sldMkLst>
      </pc:sldChg>
      <pc:sldChg chg="del">
        <pc:chgData name="Tracey Nicholson" userId="2d9ee02c-1be0-4a68-b5f3-2777bd5801a4" providerId="ADAL" clId="{AE3A092E-791B-4623-B0EB-456215554523}" dt="2025-01-13T17:43:51.410" v="812" actId="47"/>
        <pc:sldMkLst>
          <pc:docMk/>
          <pc:sldMk cId="1334644982" sldId="4129"/>
        </pc:sldMkLst>
      </pc:sldChg>
      <pc:sldChg chg="del">
        <pc:chgData name="Tracey Nicholson" userId="2d9ee02c-1be0-4a68-b5f3-2777bd5801a4" providerId="ADAL" clId="{AE3A092E-791B-4623-B0EB-456215554523}" dt="2025-01-13T17:43:51.410" v="812" actId="47"/>
        <pc:sldMkLst>
          <pc:docMk/>
          <pc:sldMk cId="1565828242" sldId="4130"/>
        </pc:sldMkLst>
      </pc:sldChg>
      <pc:sldChg chg="del">
        <pc:chgData name="Tracey Nicholson" userId="2d9ee02c-1be0-4a68-b5f3-2777bd5801a4" providerId="ADAL" clId="{AE3A092E-791B-4623-B0EB-456215554523}" dt="2025-01-13T17:43:51.410" v="812" actId="47"/>
        <pc:sldMkLst>
          <pc:docMk/>
          <pc:sldMk cId="440825925" sldId="4131"/>
        </pc:sldMkLst>
      </pc:sldChg>
      <pc:sldChg chg="del">
        <pc:chgData name="Tracey Nicholson" userId="2d9ee02c-1be0-4a68-b5f3-2777bd5801a4" providerId="ADAL" clId="{AE3A092E-791B-4623-B0EB-456215554523}" dt="2025-01-13T17:43:51.410" v="812" actId="47"/>
        <pc:sldMkLst>
          <pc:docMk/>
          <pc:sldMk cId="847274656" sldId="4132"/>
        </pc:sldMkLst>
      </pc:sldChg>
      <pc:sldChg chg="del">
        <pc:chgData name="Tracey Nicholson" userId="2d9ee02c-1be0-4a68-b5f3-2777bd5801a4" providerId="ADAL" clId="{AE3A092E-791B-4623-B0EB-456215554523}" dt="2025-01-13T17:43:46.077" v="811" actId="47"/>
        <pc:sldMkLst>
          <pc:docMk/>
          <pc:sldMk cId="3925378020" sldId="4133"/>
        </pc:sldMkLst>
      </pc:sldChg>
      <pc:sldChg chg="del">
        <pc:chgData name="Tracey Nicholson" userId="2d9ee02c-1be0-4a68-b5f3-2777bd5801a4" providerId="ADAL" clId="{AE3A092E-791B-4623-B0EB-456215554523}" dt="2025-01-13T17:43:46.077" v="811" actId="47"/>
        <pc:sldMkLst>
          <pc:docMk/>
          <pc:sldMk cId="313342142" sldId="4134"/>
        </pc:sldMkLst>
      </pc:sldChg>
      <pc:sldChg chg="del">
        <pc:chgData name="Tracey Nicholson" userId="2d9ee02c-1be0-4a68-b5f3-2777bd5801a4" providerId="ADAL" clId="{AE3A092E-791B-4623-B0EB-456215554523}" dt="2025-01-13T17:43:46.077" v="811" actId="47"/>
        <pc:sldMkLst>
          <pc:docMk/>
          <pc:sldMk cId="1631444708" sldId="4135"/>
        </pc:sldMkLst>
      </pc:sldChg>
      <pc:sldChg chg="del">
        <pc:chgData name="Tracey Nicholson" userId="2d9ee02c-1be0-4a68-b5f3-2777bd5801a4" providerId="ADAL" clId="{AE3A092E-791B-4623-B0EB-456215554523}" dt="2025-01-13T17:43:42.908" v="810" actId="47"/>
        <pc:sldMkLst>
          <pc:docMk/>
          <pc:sldMk cId="2432704937" sldId="4136"/>
        </pc:sldMkLst>
      </pc:sldChg>
      <pc:sldChg chg="del">
        <pc:chgData name="Tracey Nicholson" userId="2d9ee02c-1be0-4a68-b5f3-2777bd5801a4" providerId="ADAL" clId="{AE3A092E-791B-4623-B0EB-456215554523}" dt="2025-01-13T17:43:42.908" v="810" actId="47"/>
        <pc:sldMkLst>
          <pc:docMk/>
          <pc:sldMk cId="527608788" sldId="4137"/>
        </pc:sldMkLst>
      </pc:sldChg>
      <pc:sldChg chg="del">
        <pc:chgData name="Tracey Nicholson" userId="2d9ee02c-1be0-4a68-b5f3-2777bd5801a4" providerId="ADAL" clId="{AE3A092E-791B-4623-B0EB-456215554523}" dt="2025-01-13T17:43:40.020" v="809" actId="47"/>
        <pc:sldMkLst>
          <pc:docMk/>
          <pc:sldMk cId="498194216" sldId="4138"/>
        </pc:sldMkLst>
      </pc:sldChg>
      <pc:sldChg chg="del">
        <pc:chgData name="Tracey Nicholson" userId="2d9ee02c-1be0-4a68-b5f3-2777bd5801a4" providerId="ADAL" clId="{AE3A092E-791B-4623-B0EB-456215554523}" dt="2025-01-13T17:43:40.020" v="809" actId="47"/>
        <pc:sldMkLst>
          <pc:docMk/>
          <pc:sldMk cId="825723139" sldId="4139"/>
        </pc:sldMkLst>
      </pc:sldChg>
      <pc:sldChg chg="del">
        <pc:chgData name="Tracey Nicholson" userId="2d9ee02c-1be0-4a68-b5f3-2777bd5801a4" providerId="ADAL" clId="{AE3A092E-791B-4623-B0EB-456215554523}" dt="2025-01-13T17:43:42.908" v="810" actId="47"/>
        <pc:sldMkLst>
          <pc:docMk/>
          <pc:sldMk cId="1154074365" sldId="4140"/>
        </pc:sldMkLst>
      </pc:sldChg>
      <pc:sldChg chg="del">
        <pc:chgData name="Tracey Nicholson" userId="2d9ee02c-1be0-4a68-b5f3-2777bd5801a4" providerId="ADAL" clId="{AE3A092E-791B-4623-B0EB-456215554523}" dt="2025-01-13T17:43:40.020" v="809" actId="47"/>
        <pc:sldMkLst>
          <pc:docMk/>
          <pc:sldMk cId="941312693" sldId="4141"/>
        </pc:sldMkLst>
      </pc:sldChg>
      <pc:sldChg chg="modSp add mod modNotes">
        <pc:chgData name="Tracey Nicholson" userId="2d9ee02c-1be0-4a68-b5f3-2777bd5801a4" providerId="ADAL" clId="{AE3A092E-791B-4623-B0EB-456215554523}" dt="2025-01-20T20:15:12.192" v="9546" actId="1076"/>
        <pc:sldMkLst>
          <pc:docMk/>
          <pc:sldMk cId="1908830975" sldId="4142"/>
        </pc:sldMkLst>
      </pc:sldChg>
      <pc:sldChg chg="addSp delSp modSp add mod modAnim">
        <pc:chgData name="Tracey Nicholson" userId="2d9ee02c-1be0-4a68-b5f3-2777bd5801a4" providerId="ADAL" clId="{AE3A092E-791B-4623-B0EB-456215554523}" dt="2025-01-20T19:30:03.020" v="8806" actId="478"/>
        <pc:sldMkLst>
          <pc:docMk/>
          <pc:sldMk cId="2199298870" sldId="4143"/>
        </pc:sldMkLst>
      </pc:sldChg>
      <pc:sldChg chg="addSp delSp modSp new del mod modClrScheme chgLayout">
        <pc:chgData name="Tracey Nicholson" userId="2d9ee02c-1be0-4a68-b5f3-2777bd5801a4" providerId="ADAL" clId="{AE3A092E-791B-4623-B0EB-456215554523}" dt="2025-01-13T17:37:20.576" v="469" actId="47"/>
        <pc:sldMkLst>
          <pc:docMk/>
          <pc:sldMk cId="1228284655" sldId="4144"/>
        </pc:sldMkLst>
      </pc:sldChg>
      <pc:sldChg chg="addSp modSp new mod modAnim modNotes modNotesTx">
        <pc:chgData name="Tracey Nicholson" userId="2d9ee02c-1be0-4a68-b5f3-2777bd5801a4" providerId="ADAL" clId="{AE3A092E-791B-4623-B0EB-456215554523}" dt="2025-01-20T19:52:38.587" v="9294" actId="1076"/>
        <pc:sldMkLst>
          <pc:docMk/>
          <pc:sldMk cId="1971615892" sldId="4144"/>
        </pc:sldMkLst>
      </pc:sldChg>
      <pc:sldChg chg="new del">
        <pc:chgData name="Tracey Nicholson" userId="2d9ee02c-1be0-4a68-b5f3-2777bd5801a4" providerId="ADAL" clId="{AE3A092E-791B-4623-B0EB-456215554523}" dt="2025-01-10T19:11:02.378" v="408" actId="680"/>
        <pc:sldMkLst>
          <pc:docMk/>
          <pc:sldMk cId="3336979179" sldId="4144"/>
        </pc:sldMkLst>
      </pc:sldChg>
      <pc:sldChg chg="addSp delSp modSp add mod modAnim modNotes modNotesTx">
        <pc:chgData name="Tracey Nicholson" userId="2d9ee02c-1be0-4a68-b5f3-2777bd5801a4" providerId="ADAL" clId="{AE3A092E-791B-4623-B0EB-456215554523}" dt="2025-01-21T17:03:08.512" v="10490" actId="20577"/>
        <pc:sldMkLst>
          <pc:docMk/>
          <pc:sldMk cId="4237979316" sldId="4145"/>
        </pc:sldMkLst>
      </pc:sldChg>
      <pc:sldChg chg="addSp delSp modSp new mod modClrScheme modAnim chgLayout modNotes modNotesTx">
        <pc:chgData name="Tracey Nicholson" userId="2d9ee02c-1be0-4a68-b5f3-2777bd5801a4" providerId="ADAL" clId="{AE3A092E-791B-4623-B0EB-456215554523}" dt="2025-01-20T19:53:16.551" v="9313"/>
        <pc:sldMkLst>
          <pc:docMk/>
          <pc:sldMk cId="3634866688" sldId="4146"/>
        </pc:sldMkLst>
      </pc:sldChg>
      <pc:sldChg chg="addSp delSp modSp new mod modNotes modNotesTx">
        <pc:chgData name="Tracey Nicholson" userId="2d9ee02c-1be0-4a68-b5f3-2777bd5801a4" providerId="ADAL" clId="{AE3A092E-791B-4623-B0EB-456215554523}" dt="2025-01-21T17:03:23.665" v="10491" actId="114"/>
        <pc:sldMkLst>
          <pc:docMk/>
          <pc:sldMk cId="3338384018" sldId="4147"/>
        </pc:sldMkLst>
      </pc:sldChg>
      <pc:sldChg chg="addSp delSp modSp add mod modNotes modNotesTx">
        <pc:chgData name="Tracey Nicholson" userId="2d9ee02c-1be0-4a68-b5f3-2777bd5801a4" providerId="ADAL" clId="{AE3A092E-791B-4623-B0EB-456215554523}" dt="2025-01-21T17:04:15.873" v="10511" actId="20577"/>
        <pc:sldMkLst>
          <pc:docMk/>
          <pc:sldMk cId="3101096796" sldId="4148"/>
        </pc:sldMkLst>
      </pc:sldChg>
      <pc:sldChg chg="addSp delSp modSp new mod modClrScheme chgLayout modNotes modNotesTx">
        <pc:chgData name="Tracey Nicholson" userId="2d9ee02c-1be0-4a68-b5f3-2777bd5801a4" providerId="ADAL" clId="{AE3A092E-791B-4623-B0EB-456215554523}" dt="2025-01-21T17:03:54.889" v="10507" actId="20577"/>
        <pc:sldMkLst>
          <pc:docMk/>
          <pc:sldMk cId="3173851430" sldId="4149"/>
        </pc:sldMkLst>
      </pc:sldChg>
      <pc:sldChg chg="addSp delSp modSp new mod modNotes modNotesTx">
        <pc:chgData name="Tracey Nicholson" userId="2d9ee02c-1be0-4a68-b5f3-2777bd5801a4" providerId="ADAL" clId="{AE3A092E-791B-4623-B0EB-456215554523}" dt="2025-01-21T17:08:33.251" v="10521" actId="1035"/>
        <pc:sldMkLst>
          <pc:docMk/>
          <pc:sldMk cId="103139828" sldId="4150"/>
        </pc:sldMkLst>
      </pc:sldChg>
      <pc:sldChg chg="addSp delSp modSp add mod modClrScheme modAnim chgLayout modNotes modNotesTx">
        <pc:chgData name="Tracey Nicholson" userId="2d9ee02c-1be0-4a68-b5f3-2777bd5801a4" providerId="ADAL" clId="{AE3A092E-791B-4623-B0EB-456215554523}" dt="2025-01-21T15:13:20.303" v="10251" actId="1076"/>
        <pc:sldMkLst>
          <pc:docMk/>
          <pc:sldMk cId="1107437628" sldId="4151"/>
        </pc:sldMkLst>
      </pc:sldChg>
      <pc:sldChg chg="addSp delSp modSp new mod modClrScheme chgLayout modNotes modNotesTx">
        <pc:chgData name="Tracey Nicholson" userId="2d9ee02c-1be0-4a68-b5f3-2777bd5801a4" providerId="ADAL" clId="{AE3A092E-791B-4623-B0EB-456215554523}" dt="2025-01-20T20:20:04.596" v="9705" actId="20577"/>
        <pc:sldMkLst>
          <pc:docMk/>
          <pc:sldMk cId="1197305688" sldId="4152"/>
        </pc:sldMkLst>
      </pc:sldChg>
      <pc:sldChg chg="addSp delSp modSp new mod modNotes modNotesTx">
        <pc:chgData name="Tracey Nicholson" userId="2d9ee02c-1be0-4a68-b5f3-2777bd5801a4" providerId="ADAL" clId="{AE3A092E-791B-4623-B0EB-456215554523}" dt="2025-01-20T20:39:43.958" v="9769" actId="20577"/>
        <pc:sldMkLst>
          <pc:docMk/>
          <pc:sldMk cId="1912154367" sldId="4153"/>
        </pc:sldMkLst>
      </pc:sldChg>
      <pc:sldChg chg="addSp delSp modSp add mod modNotes modNotesTx">
        <pc:chgData name="Tracey Nicholson" userId="2d9ee02c-1be0-4a68-b5f3-2777bd5801a4" providerId="ADAL" clId="{AE3A092E-791B-4623-B0EB-456215554523}" dt="2025-01-20T20:19:51.835" v="9704" actId="1076"/>
        <pc:sldMkLst>
          <pc:docMk/>
          <pc:sldMk cId="2098735682" sldId="4154"/>
        </pc:sldMkLst>
      </pc:sldChg>
      <pc:sldChg chg="addSp delSp modSp new mod modNotes modNotesTx">
        <pc:chgData name="Tracey Nicholson" userId="2d9ee02c-1be0-4a68-b5f3-2777bd5801a4" providerId="ADAL" clId="{AE3A092E-791B-4623-B0EB-456215554523}" dt="2025-01-21T15:15:19.166" v="10269" actId="478"/>
        <pc:sldMkLst>
          <pc:docMk/>
          <pc:sldMk cId="2277709738" sldId="4155"/>
        </pc:sldMkLst>
      </pc:sldChg>
      <pc:sldChg chg="addSp delSp modSp add mod modNotes modNotesTx">
        <pc:chgData name="Tracey Nicholson" userId="2d9ee02c-1be0-4a68-b5f3-2777bd5801a4" providerId="ADAL" clId="{AE3A092E-791B-4623-B0EB-456215554523}" dt="2025-01-21T17:09:11.311" v="10529" actId="20577"/>
        <pc:sldMkLst>
          <pc:docMk/>
          <pc:sldMk cId="1818785914" sldId="4156"/>
        </pc:sldMkLst>
      </pc:sldChg>
      <pc:sldChg chg="modSp new del mod">
        <pc:chgData name="Tracey Nicholson" userId="2d9ee02c-1be0-4a68-b5f3-2777bd5801a4" providerId="ADAL" clId="{AE3A092E-791B-4623-B0EB-456215554523}" dt="2025-01-20T16:08:22.545" v="3569" actId="47"/>
        <pc:sldMkLst>
          <pc:docMk/>
          <pc:sldMk cId="1008362004" sldId="4157"/>
        </pc:sldMkLst>
      </pc:sldChg>
      <pc:sldChg chg="addSp delSp modSp add mod modNotes modNotesTx">
        <pc:chgData name="Tracey Nicholson" userId="2d9ee02c-1be0-4a68-b5f3-2777bd5801a4" providerId="ADAL" clId="{AE3A092E-791B-4623-B0EB-456215554523}" dt="2025-01-20T20:09:41.442" v="9425"/>
        <pc:sldMkLst>
          <pc:docMk/>
          <pc:sldMk cId="3407541085" sldId="4158"/>
        </pc:sldMkLst>
      </pc:sldChg>
      <pc:sldChg chg="addSp delSp modSp add mod modNotes modNotesTx">
        <pc:chgData name="Tracey Nicholson" userId="2d9ee02c-1be0-4a68-b5f3-2777bd5801a4" providerId="ADAL" clId="{AE3A092E-791B-4623-B0EB-456215554523}" dt="2025-01-21T17:09:38.907" v="10533" actId="20577"/>
        <pc:sldMkLst>
          <pc:docMk/>
          <pc:sldMk cId="1187143260" sldId="4159"/>
        </pc:sldMkLst>
      </pc:sldChg>
      <pc:sldChg chg="new del">
        <pc:chgData name="Tracey Nicholson" userId="2d9ee02c-1be0-4a68-b5f3-2777bd5801a4" providerId="ADAL" clId="{AE3A092E-791B-4623-B0EB-456215554523}" dt="2025-01-20T16:17:47.405" v="3684" actId="680"/>
        <pc:sldMkLst>
          <pc:docMk/>
          <pc:sldMk cId="1746602204" sldId="4159"/>
        </pc:sldMkLst>
      </pc:sldChg>
      <pc:sldChg chg="addSp delSp modSp add mod modNotes modNotesTx">
        <pc:chgData name="Tracey Nicholson" userId="2d9ee02c-1be0-4a68-b5f3-2777bd5801a4" providerId="ADAL" clId="{AE3A092E-791B-4623-B0EB-456215554523}" dt="2025-01-21T17:27:14.120" v="10821" actId="20577"/>
        <pc:sldMkLst>
          <pc:docMk/>
          <pc:sldMk cId="3668396184" sldId="4160"/>
        </pc:sldMkLst>
      </pc:sldChg>
      <pc:sldChg chg="addSp delSp modSp add mod modClrScheme chgLayout modNotes modNotesTx">
        <pc:chgData name="Tracey Nicholson" userId="2d9ee02c-1be0-4a68-b5f3-2777bd5801a4" providerId="ADAL" clId="{AE3A092E-791B-4623-B0EB-456215554523}" dt="2025-01-21T16:16:40.565" v="10444" actId="20577"/>
        <pc:sldMkLst>
          <pc:docMk/>
          <pc:sldMk cId="1184496223" sldId="4161"/>
        </pc:sldMkLst>
      </pc:sldChg>
      <pc:sldChg chg="addSp delSp modSp add mod modNotes modNotesTx">
        <pc:chgData name="Tracey Nicholson" userId="2d9ee02c-1be0-4a68-b5f3-2777bd5801a4" providerId="ADAL" clId="{AE3A092E-791B-4623-B0EB-456215554523}" dt="2025-01-21T16:17:02.446" v="10447" actId="20577"/>
        <pc:sldMkLst>
          <pc:docMk/>
          <pc:sldMk cId="4016829711" sldId="4162"/>
        </pc:sldMkLst>
      </pc:sldChg>
      <pc:sldChg chg="add del">
        <pc:chgData name="Tracey Nicholson" userId="2d9ee02c-1be0-4a68-b5f3-2777bd5801a4" providerId="ADAL" clId="{AE3A092E-791B-4623-B0EB-456215554523}" dt="2025-01-20T16:25:58.864" v="4098"/>
        <pc:sldMkLst>
          <pc:docMk/>
          <pc:sldMk cId="1168940562" sldId="4163"/>
        </pc:sldMkLst>
      </pc:sldChg>
      <pc:sldChg chg="addSp delSp modSp add mod modNotes modNotesTx">
        <pc:chgData name="Tracey Nicholson" userId="2d9ee02c-1be0-4a68-b5f3-2777bd5801a4" providerId="ADAL" clId="{AE3A092E-791B-4623-B0EB-456215554523}" dt="2025-01-21T17:25:41.497" v="10767" actId="20577"/>
        <pc:sldMkLst>
          <pc:docMk/>
          <pc:sldMk cId="3201330809" sldId="4163"/>
        </pc:sldMkLst>
      </pc:sldChg>
      <pc:sldChg chg="addSp delSp modSp add mod modNotes modNotesTx">
        <pc:chgData name="Tracey Nicholson" userId="2d9ee02c-1be0-4a68-b5f3-2777bd5801a4" providerId="ADAL" clId="{AE3A092E-791B-4623-B0EB-456215554523}" dt="2025-01-21T17:10:23.130" v="10538" actId="20577"/>
        <pc:sldMkLst>
          <pc:docMk/>
          <pc:sldMk cId="830698403" sldId="4164"/>
        </pc:sldMkLst>
      </pc:sldChg>
      <pc:sldChg chg="addSp delSp modSp add mod modNotes modNotesTx">
        <pc:chgData name="Tracey Nicholson" userId="2d9ee02c-1be0-4a68-b5f3-2777bd5801a4" providerId="ADAL" clId="{AE3A092E-791B-4623-B0EB-456215554523}" dt="2025-01-21T17:11:04.326" v="10576" actId="20577"/>
        <pc:sldMkLst>
          <pc:docMk/>
          <pc:sldMk cId="3514969267" sldId="4165"/>
        </pc:sldMkLst>
      </pc:sldChg>
      <pc:sldChg chg="addSp delSp modSp add mod modAnim modNotes modNotesTx">
        <pc:chgData name="Tracey Nicholson" userId="2d9ee02c-1be0-4a68-b5f3-2777bd5801a4" providerId="ADAL" clId="{AE3A092E-791B-4623-B0EB-456215554523}" dt="2025-01-21T17:11:50.227" v="10582" actId="20577"/>
        <pc:sldMkLst>
          <pc:docMk/>
          <pc:sldMk cId="908640937" sldId="4166"/>
        </pc:sldMkLst>
      </pc:sldChg>
      <pc:sldChg chg="addSp delSp modSp add mod modAnim modNotes modNotesTx">
        <pc:chgData name="Tracey Nicholson" userId="2d9ee02c-1be0-4a68-b5f3-2777bd5801a4" providerId="ADAL" clId="{AE3A092E-791B-4623-B0EB-456215554523}" dt="2025-01-21T17:12:34.233" v="10604" actId="20577"/>
        <pc:sldMkLst>
          <pc:docMk/>
          <pc:sldMk cId="2961262452" sldId="4167"/>
        </pc:sldMkLst>
      </pc:sldChg>
      <pc:sldChg chg="addSp modSp add mod modNotes modNotesTx">
        <pc:chgData name="Tracey Nicholson" userId="2d9ee02c-1be0-4a68-b5f3-2777bd5801a4" providerId="ADAL" clId="{AE3A092E-791B-4623-B0EB-456215554523}" dt="2025-01-21T17:13:10.905" v="10608" actId="20577"/>
        <pc:sldMkLst>
          <pc:docMk/>
          <pc:sldMk cId="2632610849" sldId="4168"/>
        </pc:sldMkLst>
      </pc:sldChg>
      <pc:sldChg chg="addSp delSp modSp add mod modNotes modNotesTx">
        <pc:chgData name="Tracey Nicholson" userId="2d9ee02c-1be0-4a68-b5f3-2777bd5801a4" providerId="ADAL" clId="{AE3A092E-791B-4623-B0EB-456215554523}" dt="2025-01-21T17:13:30.526" v="10615" actId="20577"/>
        <pc:sldMkLst>
          <pc:docMk/>
          <pc:sldMk cId="4018340691" sldId="4169"/>
        </pc:sldMkLst>
      </pc:sldChg>
      <pc:sldChg chg="addSp delSp modSp add mod modNotes modNotesTx">
        <pc:chgData name="Tracey Nicholson" userId="2d9ee02c-1be0-4a68-b5f3-2777bd5801a4" providerId="ADAL" clId="{AE3A092E-791B-4623-B0EB-456215554523}" dt="2025-01-21T17:13:52.278" v="10638" actId="5793"/>
        <pc:sldMkLst>
          <pc:docMk/>
          <pc:sldMk cId="2987020722" sldId="4170"/>
        </pc:sldMkLst>
      </pc:sldChg>
      <pc:sldChg chg="new del">
        <pc:chgData name="Tracey Nicholson" userId="2d9ee02c-1be0-4a68-b5f3-2777bd5801a4" providerId="ADAL" clId="{AE3A092E-791B-4623-B0EB-456215554523}" dt="2025-01-20T17:17:04.837" v="5177" actId="47"/>
        <pc:sldMkLst>
          <pc:docMk/>
          <pc:sldMk cId="399628304" sldId="4171"/>
        </pc:sldMkLst>
      </pc:sldChg>
      <pc:sldChg chg="addSp delSp modSp add mod modNotes modNotesTx">
        <pc:chgData name="Tracey Nicholson" userId="2d9ee02c-1be0-4a68-b5f3-2777bd5801a4" providerId="ADAL" clId="{AE3A092E-791B-4623-B0EB-456215554523}" dt="2025-01-21T17:15:54.053" v="10654" actId="20577"/>
        <pc:sldMkLst>
          <pc:docMk/>
          <pc:sldMk cId="812798200" sldId="4171"/>
        </pc:sldMkLst>
      </pc:sldChg>
      <pc:sldChg chg="addSp delSp modSp add mod modNotes modNotesTx">
        <pc:chgData name="Tracey Nicholson" userId="2d9ee02c-1be0-4a68-b5f3-2777bd5801a4" providerId="ADAL" clId="{AE3A092E-791B-4623-B0EB-456215554523}" dt="2025-01-21T17:21:14.433" v="10676" actId="20577"/>
        <pc:sldMkLst>
          <pc:docMk/>
          <pc:sldMk cId="3543293742" sldId="4172"/>
        </pc:sldMkLst>
      </pc:sldChg>
      <pc:sldChg chg="addSp delSp modSp add mod modClrScheme modAnim chgLayout modNotes modNotesTx">
        <pc:chgData name="Tracey Nicholson" userId="2d9ee02c-1be0-4a68-b5f3-2777bd5801a4" providerId="ADAL" clId="{AE3A092E-791B-4623-B0EB-456215554523}" dt="2025-01-21T16:17:17.243" v="10451" actId="20577"/>
        <pc:sldMkLst>
          <pc:docMk/>
          <pc:sldMk cId="3383281027" sldId="4173"/>
        </pc:sldMkLst>
      </pc:sldChg>
      <pc:sldChg chg="addSp delSp modSp add mod modNotes modNotesTx">
        <pc:chgData name="Tracey Nicholson" userId="2d9ee02c-1be0-4a68-b5f3-2777bd5801a4" providerId="ADAL" clId="{AE3A092E-791B-4623-B0EB-456215554523}" dt="2025-01-20T20:10:55.549" v="9453" actId="20577"/>
        <pc:sldMkLst>
          <pc:docMk/>
          <pc:sldMk cId="1038688601" sldId="4174"/>
        </pc:sldMkLst>
      </pc:sldChg>
      <pc:sldChg chg="addSp delSp modSp add mod delAnim modNotes modNotesTx">
        <pc:chgData name="Tracey Nicholson" userId="2d9ee02c-1be0-4a68-b5f3-2777bd5801a4" providerId="ADAL" clId="{AE3A092E-791B-4623-B0EB-456215554523}" dt="2025-01-21T16:19:12.545" v="10470"/>
        <pc:sldMkLst>
          <pc:docMk/>
          <pc:sldMk cId="4135574277" sldId="4175"/>
        </pc:sldMkLst>
      </pc:sldChg>
      <pc:sldChg chg="addSp delSp modSp add mod modNotes modNotesTx">
        <pc:chgData name="Tracey Nicholson" userId="2d9ee02c-1be0-4a68-b5f3-2777bd5801a4" providerId="ADAL" clId="{AE3A092E-791B-4623-B0EB-456215554523}" dt="2025-01-20T20:11:02.293" v="9455"/>
        <pc:sldMkLst>
          <pc:docMk/>
          <pc:sldMk cId="3073765366" sldId="4176"/>
        </pc:sldMkLst>
      </pc:sldChg>
      <pc:sldChg chg="addSp delSp modSp add mod modNotes modNotesTx">
        <pc:chgData name="Tracey Nicholson" userId="2d9ee02c-1be0-4a68-b5f3-2777bd5801a4" providerId="ADAL" clId="{AE3A092E-791B-4623-B0EB-456215554523}" dt="2025-01-21T17:26:57.953" v="10797" actId="20577"/>
        <pc:sldMkLst>
          <pc:docMk/>
          <pc:sldMk cId="3928426991" sldId="4177"/>
        </pc:sldMkLst>
      </pc:sldChg>
      <pc:sldChg chg="addSp delSp modSp add mod modNotes modNotesTx">
        <pc:chgData name="Tracey Nicholson" userId="2d9ee02c-1be0-4a68-b5f3-2777bd5801a4" providerId="ADAL" clId="{AE3A092E-791B-4623-B0EB-456215554523}" dt="2025-01-20T20:11:05.293" v="9457"/>
        <pc:sldMkLst>
          <pc:docMk/>
          <pc:sldMk cId="1204474915" sldId="4178"/>
        </pc:sldMkLst>
      </pc:sldChg>
      <pc:sldChg chg="addSp delSp modSp add mod modNotes modNotesTx">
        <pc:chgData name="Tracey Nicholson" userId="2d9ee02c-1be0-4a68-b5f3-2777bd5801a4" providerId="ADAL" clId="{AE3A092E-791B-4623-B0EB-456215554523}" dt="2025-01-20T20:16:31.378" v="9561" actId="6549"/>
        <pc:sldMkLst>
          <pc:docMk/>
          <pc:sldMk cId="2134052143" sldId="4179"/>
        </pc:sldMkLst>
      </pc:sldChg>
      <pc:sldChg chg="addSp delSp modSp add mod modNotes modNotesTx">
        <pc:chgData name="Tracey Nicholson" userId="2d9ee02c-1be0-4a68-b5f3-2777bd5801a4" providerId="ADAL" clId="{AE3A092E-791B-4623-B0EB-456215554523}" dt="2025-01-21T17:25:56.992" v="10778" actId="20577"/>
        <pc:sldMkLst>
          <pc:docMk/>
          <pc:sldMk cId="1532176962" sldId="4180"/>
        </pc:sldMkLst>
      </pc:sldChg>
      <pc:sldChg chg="addSp delSp modSp add mod modNotes modNotesTx">
        <pc:chgData name="Tracey Nicholson" userId="2d9ee02c-1be0-4a68-b5f3-2777bd5801a4" providerId="ADAL" clId="{AE3A092E-791B-4623-B0EB-456215554523}" dt="2025-01-21T17:23:51.453" v="10688" actId="20577"/>
        <pc:sldMkLst>
          <pc:docMk/>
          <pc:sldMk cId="1037334484" sldId="4181"/>
        </pc:sldMkLst>
      </pc:sldChg>
      <pc:sldChg chg="addSp delSp modSp add mod modAnim modNotes modNotesTx">
        <pc:chgData name="Tracey Nicholson" userId="2d9ee02c-1be0-4a68-b5f3-2777bd5801a4" providerId="ADAL" clId="{AE3A092E-791B-4623-B0EB-456215554523}" dt="2025-01-21T17:24:08.646" v="10693" actId="1076"/>
        <pc:sldMkLst>
          <pc:docMk/>
          <pc:sldMk cId="3724636930" sldId="4182"/>
        </pc:sldMkLst>
      </pc:sldChg>
      <pc:sldChg chg="addSp delSp modSp add mod modNotes modNotesTx">
        <pc:chgData name="Tracey Nicholson" userId="2d9ee02c-1be0-4a68-b5f3-2777bd5801a4" providerId="ADAL" clId="{AE3A092E-791B-4623-B0EB-456215554523}" dt="2025-01-21T17:27:43.395" v="10830" actId="20577"/>
        <pc:sldMkLst>
          <pc:docMk/>
          <pc:sldMk cId="638988210" sldId="4183"/>
        </pc:sldMkLst>
      </pc:sldChg>
      <pc:sldChg chg="add del">
        <pc:chgData name="Tracey Nicholson" userId="2d9ee02c-1be0-4a68-b5f3-2777bd5801a4" providerId="ADAL" clId="{AE3A092E-791B-4623-B0EB-456215554523}" dt="2025-01-20T18:37:13.844" v="7919" actId="47"/>
        <pc:sldMkLst>
          <pc:docMk/>
          <pc:sldMk cId="3786334532" sldId="4183"/>
        </pc:sldMkLst>
      </pc:sldChg>
      <pc:sldChg chg="addSp delSp modSp add mod modClrScheme chgLayout modNotes modNotesTx">
        <pc:chgData name="Tracey Nicholson" userId="2d9ee02c-1be0-4a68-b5f3-2777bd5801a4" providerId="ADAL" clId="{AE3A092E-791B-4623-B0EB-456215554523}" dt="2025-01-20T20:14:03.099" v="9509"/>
        <pc:sldMkLst>
          <pc:docMk/>
          <pc:sldMk cId="965012237" sldId="4184"/>
        </pc:sldMkLst>
      </pc:sldChg>
      <pc:sldChg chg="addSp delSp modSp add mod modAnim modNotes modNotesTx">
        <pc:chgData name="Tracey Nicholson" userId="2d9ee02c-1be0-4a68-b5f3-2777bd5801a4" providerId="ADAL" clId="{AE3A092E-791B-4623-B0EB-456215554523}" dt="2025-01-21T16:18:03.489" v="10460" actId="20577"/>
        <pc:sldMkLst>
          <pc:docMk/>
          <pc:sldMk cId="3339839606" sldId="4185"/>
        </pc:sldMkLst>
      </pc:sldChg>
      <pc:sldChg chg="addSp delSp modSp add mod modAnim modNotes modNotesTx">
        <pc:chgData name="Tracey Nicholson" userId="2d9ee02c-1be0-4a68-b5f3-2777bd5801a4" providerId="ADAL" clId="{AE3A092E-791B-4623-B0EB-456215554523}" dt="2025-01-20T21:32:17.454" v="10086" actId="1076"/>
        <pc:sldMkLst>
          <pc:docMk/>
          <pc:sldMk cId="2008045050" sldId="4186"/>
        </pc:sldMkLst>
      </pc:sldChg>
      <pc:sldChg chg="addSp delSp modSp add mod modNotes modNotesTx">
        <pc:chgData name="Tracey Nicholson" userId="2d9ee02c-1be0-4a68-b5f3-2777bd5801a4" providerId="ADAL" clId="{AE3A092E-791B-4623-B0EB-456215554523}" dt="2025-01-20T20:14:07.229" v="9512"/>
        <pc:sldMkLst>
          <pc:docMk/>
          <pc:sldMk cId="1009158133" sldId="4187"/>
        </pc:sldMkLst>
      </pc:sldChg>
      <pc:sldChg chg="addSp modSp add mod modNotes modNotesTx">
        <pc:chgData name="Tracey Nicholson" userId="2d9ee02c-1be0-4a68-b5f3-2777bd5801a4" providerId="ADAL" clId="{AE3A092E-791B-4623-B0EB-456215554523}" dt="2025-01-21T17:26:19.513" v="10784" actId="20577"/>
        <pc:sldMkLst>
          <pc:docMk/>
          <pc:sldMk cId="1211518293" sldId="4188"/>
        </pc:sldMkLst>
      </pc:sldChg>
      <pc:sldChg chg="addSp delSp modSp add mod modNotes modNotesTx">
        <pc:chgData name="Tracey Nicholson" userId="2d9ee02c-1be0-4a68-b5f3-2777bd5801a4" providerId="ADAL" clId="{AE3A092E-791B-4623-B0EB-456215554523}" dt="2025-01-21T17:25:08.266" v="10754" actId="20577"/>
        <pc:sldMkLst>
          <pc:docMk/>
          <pc:sldMk cId="4031668143" sldId="4189"/>
        </pc:sldMkLst>
      </pc:sldChg>
      <pc:sldMasterChg chg="delSldLayout">
        <pc:chgData name="Tracey Nicholson" userId="2d9ee02c-1be0-4a68-b5f3-2777bd5801a4" providerId="ADAL" clId="{AE3A092E-791B-4623-B0EB-456215554523}" dt="2025-01-10T18:55:48.873" v="15" actId="47"/>
        <pc:sldMasterMkLst>
          <pc:docMk/>
          <pc:sldMasterMk cId="3777723911" sldId="2147483711"/>
        </pc:sldMasterMkLst>
        <pc:sldLayoutChg chg="del">
          <pc:chgData name="Tracey Nicholson" userId="2d9ee02c-1be0-4a68-b5f3-2777bd5801a4" providerId="ADAL" clId="{AE3A092E-791B-4623-B0EB-456215554523}" dt="2025-01-10T18:55:48.873" v="15" actId="47"/>
          <pc:sldLayoutMkLst>
            <pc:docMk/>
            <pc:sldMasterMk cId="3777723911" sldId="2147483711"/>
            <pc:sldLayoutMk cId="3582480012" sldId="2147483771"/>
          </pc:sldLayoutMkLst>
        </pc:sldLayoutChg>
      </pc:sldMasterChg>
    </pc:docChg>
  </pc:docChgLst>
  <pc:docChgLst>
    <pc:chgData name="Tracey Nicholson" userId="2d9ee02c-1be0-4a68-b5f3-2777bd5801a4" providerId="ADAL" clId="{101E1A1E-D1F7-4A32-8D75-F333D485D8A3}"/>
    <pc:docChg chg="undo custSel addSld delSld modSld sldOrd addSection modSection modNotesMaster modHandout">
      <pc:chgData name="Tracey Nicholson" userId="2d9ee02c-1be0-4a68-b5f3-2777bd5801a4" providerId="ADAL" clId="{101E1A1E-D1F7-4A32-8D75-F333D485D8A3}" dt="2024-12-06T16:37:51.710" v="2237" actId="5793"/>
      <pc:docMkLst>
        <pc:docMk/>
      </pc:docMkLst>
      <pc:sldChg chg="modNotes">
        <pc:chgData name="Tracey Nicholson" userId="2d9ee02c-1be0-4a68-b5f3-2777bd5801a4" providerId="ADAL" clId="{101E1A1E-D1F7-4A32-8D75-F333D485D8A3}" dt="2024-11-11T17:31:40.680" v="961" actId="20577"/>
        <pc:sldMkLst>
          <pc:docMk/>
          <pc:sldMk cId="3540121869" sldId="3900"/>
        </pc:sldMkLst>
      </pc:sldChg>
      <pc:sldChg chg="ord modNotesTx">
        <pc:chgData name="Tracey Nicholson" userId="2d9ee02c-1be0-4a68-b5f3-2777bd5801a4" providerId="ADAL" clId="{101E1A1E-D1F7-4A32-8D75-F333D485D8A3}" dt="2024-12-06T16:36:28.727" v="2104" actId="20577"/>
        <pc:sldMkLst>
          <pc:docMk/>
          <pc:sldMk cId="613511335" sldId="3935"/>
        </pc:sldMkLst>
      </pc:sldChg>
      <pc:sldChg chg="ord">
        <pc:chgData name="Tracey Nicholson" userId="2d9ee02c-1be0-4a68-b5f3-2777bd5801a4" providerId="ADAL" clId="{101E1A1E-D1F7-4A32-8D75-F333D485D8A3}" dt="2024-12-06T16:16:11.618" v="1076" actId="20578"/>
        <pc:sldMkLst>
          <pc:docMk/>
          <pc:sldMk cId="1671286742" sldId="4060"/>
        </pc:sldMkLst>
      </pc:sldChg>
      <pc:sldChg chg="addSp delSp modSp add mod modAnim modNotesTx">
        <pc:chgData name="Tracey Nicholson" userId="2d9ee02c-1be0-4a68-b5f3-2777bd5801a4" providerId="ADAL" clId="{101E1A1E-D1F7-4A32-8D75-F333D485D8A3}" dt="2024-12-06T16:24:56.233" v="1288" actId="1076"/>
        <pc:sldMkLst>
          <pc:docMk/>
          <pc:sldMk cId="806418003" sldId="4065"/>
        </pc:sldMkLst>
      </pc:sldChg>
      <pc:sldChg chg="add del">
        <pc:chgData name="Tracey Nicholson" userId="2d9ee02c-1be0-4a68-b5f3-2777bd5801a4" providerId="ADAL" clId="{101E1A1E-D1F7-4A32-8D75-F333D485D8A3}" dt="2024-12-06T16:25:27.838" v="1290"/>
        <pc:sldMkLst>
          <pc:docMk/>
          <pc:sldMk cId="3472450956" sldId="4066"/>
        </pc:sldMkLst>
      </pc:sldChg>
      <pc:sldChg chg="addSp delSp modSp add mod modNotesTx">
        <pc:chgData name="Tracey Nicholson" userId="2d9ee02c-1be0-4a68-b5f3-2777bd5801a4" providerId="ADAL" clId="{101E1A1E-D1F7-4A32-8D75-F333D485D8A3}" dt="2024-12-06T16:33:21.235" v="1922" actId="20577"/>
        <pc:sldMkLst>
          <pc:docMk/>
          <pc:sldMk cId="3848819268" sldId="4066"/>
        </pc:sldMkLst>
      </pc:sldChg>
      <pc:sldChg chg="modSp add mod modNotesTx">
        <pc:chgData name="Tracey Nicholson" userId="2d9ee02c-1be0-4a68-b5f3-2777bd5801a4" providerId="ADAL" clId="{101E1A1E-D1F7-4A32-8D75-F333D485D8A3}" dt="2024-12-06T16:35:14.921" v="2028"/>
        <pc:sldMkLst>
          <pc:docMk/>
          <pc:sldMk cId="267510060" sldId="4067"/>
        </pc:sldMkLst>
      </pc:sldChg>
      <pc:sldChg chg="modSp add mod modNotesTx">
        <pc:chgData name="Tracey Nicholson" userId="2d9ee02c-1be0-4a68-b5f3-2777bd5801a4" providerId="ADAL" clId="{101E1A1E-D1F7-4A32-8D75-F333D485D8A3}" dt="2024-12-06T16:37:51.710" v="2237" actId="5793"/>
        <pc:sldMkLst>
          <pc:docMk/>
          <pc:sldMk cId="859681768" sldId="4068"/>
        </pc:sldMkLst>
      </pc:sldChg>
      <pc:sldChg chg="add">
        <pc:chgData name="Tracey Nicholson" userId="2d9ee02c-1be0-4a68-b5f3-2777bd5801a4" providerId="ADAL" clId="{101E1A1E-D1F7-4A32-8D75-F333D485D8A3}" dt="2024-12-06T16:35:34.139" v="2029"/>
        <pc:sldMkLst>
          <pc:docMk/>
          <pc:sldMk cId="3535781554" sldId="4069"/>
        </pc:sldMkLst>
      </pc:sldChg>
      <pc:sldChg chg="add">
        <pc:chgData name="Tracey Nicholson" userId="2d9ee02c-1be0-4a68-b5f3-2777bd5801a4" providerId="ADAL" clId="{101E1A1E-D1F7-4A32-8D75-F333D485D8A3}" dt="2024-12-06T16:35:34.326" v="2030"/>
        <pc:sldMkLst>
          <pc:docMk/>
          <pc:sldMk cId="4130008397" sldId="4070"/>
        </pc:sldMkLst>
      </pc:sldChg>
      <pc:sldChg chg="add">
        <pc:chgData name="Tracey Nicholson" userId="2d9ee02c-1be0-4a68-b5f3-2777bd5801a4" providerId="ADAL" clId="{101E1A1E-D1F7-4A32-8D75-F333D485D8A3}" dt="2024-12-06T16:35:34.550" v="2031"/>
        <pc:sldMkLst>
          <pc:docMk/>
          <pc:sldMk cId="3042435344" sldId="4071"/>
        </pc:sldMkLst>
      </pc:sldChg>
    </pc:docChg>
  </pc:docChgLst>
  <pc:docChgLst>
    <pc:chgData name="Kathleen Hamm" userId="36549483-0846-4a99-81ba-93636940a9dd" providerId="ADAL" clId="{B0AAEBFB-4BB3-634C-A764-F5A9029428A3}"/>
    <pc:docChg chg="undo redo custSel addSld delSld modSld modMainMaster modSection modNotesMaster">
      <pc:chgData name="Kathleen Hamm" userId="36549483-0846-4a99-81ba-93636940a9dd" providerId="ADAL" clId="{B0AAEBFB-4BB3-634C-A764-F5A9029428A3}" dt="2025-01-29T19:03:13.704" v="5534" actId="14826"/>
      <pc:docMkLst>
        <pc:docMk/>
      </pc:docMkLst>
      <pc:sldChg chg="modSp mod">
        <pc:chgData name="Kathleen Hamm" userId="36549483-0846-4a99-81ba-93636940a9dd" providerId="ADAL" clId="{B0AAEBFB-4BB3-634C-A764-F5A9029428A3}" dt="2025-01-23T14:17:25.522" v="1034" actId="12788"/>
        <pc:sldMkLst>
          <pc:docMk/>
          <pc:sldMk cId="3345886950" sldId="3920"/>
        </pc:sldMkLst>
      </pc:sldChg>
      <pc:sldChg chg="modNotes">
        <pc:chgData name="Kathleen Hamm" userId="36549483-0846-4a99-81ba-93636940a9dd" providerId="ADAL" clId="{B0AAEBFB-4BB3-634C-A764-F5A9029428A3}" dt="2025-01-22T14:53:17.922" v="467"/>
        <pc:sldMkLst>
          <pc:docMk/>
          <pc:sldMk cId="314548212" sldId="4059"/>
        </pc:sldMkLst>
      </pc:sldChg>
      <pc:sldChg chg="addSp delSp modSp mod delAnim">
        <pc:chgData name="Kathleen Hamm" userId="36549483-0846-4a99-81ba-93636940a9dd" providerId="ADAL" clId="{B0AAEBFB-4BB3-634C-A764-F5A9029428A3}" dt="2025-01-23T13:59:13.147" v="957" actId="14100"/>
        <pc:sldMkLst>
          <pc:docMk/>
          <pc:sldMk cId="3014932788" sldId="4124"/>
        </pc:sldMkLst>
      </pc:sldChg>
      <pc:sldChg chg="modSp mod">
        <pc:chgData name="Kathleen Hamm" userId="36549483-0846-4a99-81ba-93636940a9dd" providerId="ADAL" clId="{B0AAEBFB-4BB3-634C-A764-F5A9029428A3}" dt="2025-01-23T14:05:04.749" v="1010" actId="948"/>
        <pc:sldMkLst>
          <pc:docMk/>
          <pc:sldMk cId="1908830975" sldId="4142"/>
        </pc:sldMkLst>
      </pc:sldChg>
      <pc:sldChg chg="modSp mod">
        <pc:chgData name="Kathleen Hamm" userId="36549483-0846-4a99-81ba-93636940a9dd" providerId="ADAL" clId="{B0AAEBFB-4BB3-634C-A764-F5A9029428A3}" dt="2025-01-23T14:04:12.236" v="1009" actId="1076"/>
        <pc:sldMkLst>
          <pc:docMk/>
          <pc:sldMk cId="2199298870" sldId="4143"/>
        </pc:sldMkLst>
      </pc:sldChg>
      <pc:sldChg chg="modSp mod">
        <pc:chgData name="Kathleen Hamm" userId="36549483-0846-4a99-81ba-93636940a9dd" providerId="ADAL" clId="{B0AAEBFB-4BB3-634C-A764-F5A9029428A3}" dt="2025-01-23T14:01:40.681" v="1006" actId="14100"/>
        <pc:sldMkLst>
          <pc:docMk/>
          <pc:sldMk cId="1971615892" sldId="4144"/>
        </pc:sldMkLst>
      </pc:sldChg>
      <pc:sldChg chg="addSp delSp modSp mod">
        <pc:chgData name="Kathleen Hamm" userId="36549483-0846-4a99-81ba-93636940a9dd" providerId="ADAL" clId="{B0AAEBFB-4BB3-634C-A764-F5A9029428A3}" dt="2025-01-22T14:10:30.308" v="432" actId="14100"/>
        <pc:sldMkLst>
          <pc:docMk/>
          <pc:sldMk cId="4237979316" sldId="4145"/>
        </pc:sldMkLst>
      </pc:sldChg>
      <pc:sldChg chg="modSp mod">
        <pc:chgData name="Kathleen Hamm" userId="36549483-0846-4a99-81ba-93636940a9dd" providerId="ADAL" clId="{B0AAEBFB-4BB3-634C-A764-F5A9029428A3}" dt="2025-01-22T14:12:40.492" v="444" actId="14100"/>
        <pc:sldMkLst>
          <pc:docMk/>
          <pc:sldMk cId="3634866688" sldId="4146"/>
        </pc:sldMkLst>
      </pc:sldChg>
      <pc:sldChg chg="addSp modSp mod modNotes">
        <pc:chgData name="Kathleen Hamm" userId="36549483-0846-4a99-81ba-93636940a9dd" providerId="ADAL" clId="{B0AAEBFB-4BB3-634C-A764-F5A9029428A3}" dt="2025-01-22T14:53:17.922" v="467"/>
        <pc:sldMkLst>
          <pc:docMk/>
          <pc:sldMk cId="3338384018" sldId="4147"/>
        </pc:sldMkLst>
      </pc:sldChg>
      <pc:sldChg chg="modSp mod">
        <pc:chgData name="Kathleen Hamm" userId="36549483-0846-4a99-81ba-93636940a9dd" providerId="ADAL" clId="{B0AAEBFB-4BB3-634C-A764-F5A9029428A3}" dt="2025-01-25T16:37:26.810" v="3876" actId="1036"/>
        <pc:sldMkLst>
          <pc:docMk/>
          <pc:sldMk cId="3101096796" sldId="4148"/>
        </pc:sldMkLst>
      </pc:sldChg>
      <pc:sldChg chg="modSp mod">
        <pc:chgData name="Kathleen Hamm" userId="36549483-0846-4a99-81ba-93636940a9dd" providerId="ADAL" clId="{B0AAEBFB-4BB3-634C-A764-F5A9029428A3}" dt="2025-01-23T13:58:43.262" v="952" actId="14100"/>
        <pc:sldMkLst>
          <pc:docMk/>
          <pc:sldMk cId="3173851430" sldId="4149"/>
        </pc:sldMkLst>
      </pc:sldChg>
      <pc:sldChg chg="addSp delSp modSp mod">
        <pc:chgData name="Kathleen Hamm" userId="36549483-0846-4a99-81ba-93636940a9dd" providerId="ADAL" clId="{B0AAEBFB-4BB3-634C-A764-F5A9029428A3}" dt="2025-01-22T14:24:08.309" v="466" actId="14100"/>
        <pc:sldMkLst>
          <pc:docMk/>
          <pc:sldMk cId="1107437628" sldId="4151"/>
        </pc:sldMkLst>
      </pc:sldChg>
      <pc:sldChg chg="addSp modSp mod">
        <pc:chgData name="Kathleen Hamm" userId="36549483-0846-4a99-81ba-93636940a9dd" providerId="ADAL" clId="{B0AAEBFB-4BB3-634C-A764-F5A9029428A3}" dt="2025-01-22T14:53:17.922" v="467"/>
        <pc:sldMkLst>
          <pc:docMk/>
          <pc:sldMk cId="1912154367" sldId="4153"/>
        </pc:sldMkLst>
      </pc:sldChg>
      <pc:sldChg chg="modSp mod modAnim">
        <pc:chgData name="Kathleen Hamm" userId="36549483-0846-4a99-81ba-93636940a9dd" providerId="ADAL" clId="{B0AAEBFB-4BB3-634C-A764-F5A9029428A3}" dt="2025-01-20T20:50:18.911" v="274" actId="1076"/>
        <pc:sldMkLst>
          <pc:docMk/>
          <pc:sldMk cId="2098735682" sldId="4154"/>
        </pc:sldMkLst>
      </pc:sldChg>
      <pc:sldChg chg="modSp mod">
        <pc:chgData name="Kathleen Hamm" userId="36549483-0846-4a99-81ba-93636940a9dd" providerId="ADAL" clId="{B0AAEBFB-4BB3-634C-A764-F5A9029428A3}" dt="2025-01-20T21:40:25.789" v="282" actId="14100"/>
        <pc:sldMkLst>
          <pc:docMk/>
          <pc:sldMk cId="2277709738" sldId="4155"/>
        </pc:sldMkLst>
      </pc:sldChg>
      <pc:sldChg chg="addSp delSp modSp mod modAnim">
        <pc:chgData name="Kathleen Hamm" userId="36549483-0846-4a99-81ba-93636940a9dd" providerId="ADAL" clId="{B0AAEBFB-4BB3-634C-A764-F5A9029428A3}" dt="2025-01-25T16:54:48.121" v="4074" actId="1076"/>
        <pc:sldMkLst>
          <pc:docMk/>
          <pc:sldMk cId="1818785914" sldId="4156"/>
        </pc:sldMkLst>
      </pc:sldChg>
      <pc:sldChg chg="addSp modSp mod">
        <pc:chgData name="Kathleen Hamm" userId="36549483-0846-4a99-81ba-93636940a9dd" providerId="ADAL" clId="{B0AAEBFB-4BB3-634C-A764-F5A9029428A3}" dt="2025-01-23T13:58:16.179" v="948" actId="14100"/>
        <pc:sldMkLst>
          <pc:docMk/>
          <pc:sldMk cId="3407541085" sldId="4158"/>
        </pc:sldMkLst>
      </pc:sldChg>
      <pc:sldChg chg="addSp delSp modSp mod">
        <pc:chgData name="Kathleen Hamm" userId="36549483-0846-4a99-81ba-93636940a9dd" providerId="ADAL" clId="{B0AAEBFB-4BB3-634C-A764-F5A9029428A3}" dt="2025-01-25T19:30:34.090" v="4143" actId="1036"/>
        <pc:sldMkLst>
          <pc:docMk/>
          <pc:sldMk cId="1187143260" sldId="4159"/>
        </pc:sldMkLst>
      </pc:sldChg>
      <pc:sldChg chg="addSp modSp mod">
        <pc:chgData name="Kathleen Hamm" userId="36549483-0846-4a99-81ba-93636940a9dd" providerId="ADAL" clId="{B0AAEBFB-4BB3-634C-A764-F5A9029428A3}" dt="2025-01-26T20:23:14.212" v="4454" actId="1076"/>
        <pc:sldMkLst>
          <pc:docMk/>
          <pc:sldMk cId="3668396184" sldId="4160"/>
        </pc:sldMkLst>
      </pc:sldChg>
      <pc:sldChg chg="addSp delSp modSp mod">
        <pc:chgData name="Kathleen Hamm" userId="36549483-0846-4a99-81ba-93636940a9dd" providerId="ADAL" clId="{B0AAEBFB-4BB3-634C-A764-F5A9029428A3}" dt="2025-01-23T16:22:23.193" v="1137" actId="14100"/>
        <pc:sldMkLst>
          <pc:docMk/>
          <pc:sldMk cId="4016829711" sldId="4162"/>
        </pc:sldMkLst>
      </pc:sldChg>
      <pc:sldChg chg="addSp modSp mod">
        <pc:chgData name="Kathleen Hamm" userId="36549483-0846-4a99-81ba-93636940a9dd" providerId="ADAL" clId="{B0AAEBFB-4BB3-634C-A764-F5A9029428A3}" dt="2025-01-23T13:56:50.181" v="938" actId="14100"/>
        <pc:sldMkLst>
          <pc:docMk/>
          <pc:sldMk cId="3201330809" sldId="4163"/>
        </pc:sldMkLst>
      </pc:sldChg>
      <pc:sldChg chg="modSp">
        <pc:chgData name="Kathleen Hamm" userId="36549483-0846-4a99-81ba-93636940a9dd" providerId="ADAL" clId="{B0AAEBFB-4BB3-634C-A764-F5A9029428A3}" dt="2025-01-25T17:43:51.598" v="4081" actId="14100"/>
        <pc:sldMkLst>
          <pc:docMk/>
          <pc:sldMk cId="830698403" sldId="4164"/>
        </pc:sldMkLst>
      </pc:sldChg>
      <pc:sldChg chg="addSp delSp modSp mod modCm">
        <pc:chgData name="Kathleen Hamm" userId="36549483-0846-4a99-81ba-93636940a9dd" providerId="ADAL" clId="{B0AAEBFB-4BB3-634C-A764-F5A9029428A3}" dt="2025-01-27T15:56:29.948" v="5134" actId="14100"/>
        <pc:sldMkLst>
          <pc:docMk/>
          <pc:sldMk cId="3514969267" sldId="4165"/>
        </pc:sldMkLst>
        <pc:extLst>
          <p:ext xmlns:p="http://schemas.openxmlformats.org/presentationml/2006/main" uri="{D6D511B9-2390-475A-947B-AFAB55BFBCF1}">
            <pc226:cmChg xmlns:pc226="http://schemas.microsoft.com/office/powerpoint/2022/06/main/command" chg="mod">
              <pc226:chgData name="Kathleen Hamm" userId="36549483-0846-4a99-81ba-93636940a9dd" providerId="ADAL" clId="{B0AAEBFB-4BB3-634C-A764-F5A9029428A3}" dt="2025-01-26T20:01:34.833" v="4411" actId="21"/>
              <pc2:cmMkLst xmlns:pc2="http://schemas.microsoft.com/office/powerpoint/2019/9/main/command">
                <pc:docMk/>
                <pc:sldMk cId="3514969267" sldId="4165"/>
                <pc2:cmMk id="{9682A24C-6C6D-214C-AE9A-C0AAF071359D}"/>
              </pc2:cmMkLst>
            </pc226:cmChg>
          </p:ext>
        </pc:extLst>
      </pc:sldChg>
      <pc:sldChg chg="addSp delSp modSp mod">
        <pc:chgData name="Kathleen Hamm" userId="36549483-0846-4a99-81ba-93636940a9dd" providerId="ADAL" clId="{B0AAEBFB-4BB3-634C-A764-F5A9029428A3}" dt="2025-01-26T22:57:31.430" v="4479" actId="14826"/>
        <pc:sldMkLst>
          <pc:docMk/>
          <pc:sldMk cId="908640937" sldId="4166"/>
        </pc:sldMkLst>
      </pc:sldChg>
      <pc:sldChg chg="addSp delSp modSp mod addAnim delAnim modAnim">
        <pc:chgData name="Kathleen Hamm" userId="36549483-0846-4a99-81ba-93636940a9dd" providerId="ADAL" clId="{B0AAEBFB-4BB3-634C-A764-F5A9029428A3}" dt="2025-01-26T20:22:57.248" v="4452" actId="1076"/>
        <pc:sldMkLst>
          <pc:docMk/>
          <pc:sldMk cId="2632610849" sldId="4168"/>
        </pc:sldMkLst>
      </pc:sldChg>
      <pc:sldChg chg="addSp delSp modSp mod">
        <pc:chgData name="Kathleen Hamm" userId="36549483-0846-4a99-81ba-93636940a9dd" providerId="ADAL" clId="{B0AAEBFB-4BB3-634C-A764-F5A9029428A3}" dt="2025-01-27T15:55:33.800" v="5133" actId="478"/>
        <pc:sldMkLst>
          <pc:docMk/>
          <pc:sldMk cId="4018340691" sldId="4169"/>
        </pc:sldMkLst>
      </pc:sldChg>
      <pc:sldChg chg="addSp delSp modSp mod">
        <pc:chgData name="Kathleen Hamm" userId="36549483-0846-4a99-81ba-93636940a9dd" providerId="ADAL" clId="{B0AAEBFB-4BB3-634C-A764-F5A9029428A3}" dt="2025-01-27T14:46:24.891" v="4768" actId="1076"/>
        <pc:sldMkLst>
          <pc:docMk/>
          <pc:sldMk cId="2987020722" sldId="4170"/>
        </pc:sldMkLst>
      </pc:sldChg>
      <pc:sldChg chg="modSp">
        <pc:chgData name="Kathleen Hamm" userId="36549483-0846-4a99-81ba-93636940a9dd" providerId="ADAL" clId="{B0AAEBFB-4BB3-634C-A764-F5A9029428A3}" dt="2025-01-23T19:41:15.068" v="2001" actId="1076"/>
        <pc:sldMkLst>
          <pc:docMk/>
          <pc:sldMk cId="812798200" sldId="4171"/>
        </pc:sldMkLst>
      </pc:sldChg>
      <pc:sldChg chg="addSp delSp modSp mod">
        <pc:chgData name="Kathleen Hamm" userId="36549483-0846-4a99-81ba-93636940a9dd" providerId="ADAL" clId="{B0AAEBFB-4BB3-634C-A764-F5A9029428A3}" dt="2025-01-23T20:25:58.439" v="2082" actId="1036"/>
        <pc:sldMkLst>
          <pc:docMk/>
          <pc:sldMk cId="3543293742" sldId="4172"/>
        </pc:sldMkLst>
      </pc:sldChg>
      <pc:sldChg chg="addSp modSp mod modAnim">
        <pc:chgData name="Kathleen Hamm" userId="36549483-0846-4a99-81ba-93636940a9dd" providerId="ADAL" clId="{B0AAEBFB-4BB3-634C-A764-F5A9029428A3}" dt="2025-01-23T20:47:02.531" v="2160"/>
        <pc:sldMkLst>
          <pc:docMk/>
          <pc:sldMk cId="3383281027" sldId="4173"/>
        </pc:sldMkLst>
      </pc:sldChg>
      <pc:sldChg chg="addSp delSp modSp mod">
        <pc:chgData name="Kathleen Hamm" userId="36549483-0846-4a99-81ba-93636940a9dd" providerId="ADAL" clId="{B0AAEBFB-4BB3-634C-A764-F5A9029428A3}" dt="2025-01-26T20:23:48.450" v="4456" actId="1076"/>
        <pc:sldMkLst>
          <pc:docMk/>
          <pc:sldMk cId="1038688601" sldId="4174"/>
        </pc:sldMkLst>
      </pc:sldChg>
      <pc:sldChg chg="addSp delSp modSp mod">
        <pc:chgData name="Kathleen Hamm" userId="36549483-0846-4a99-81ba-93636940a9dd" providerId="ADAL" clId="{B0AAEBFB-4BB3-634C-A764-F5A9029428A3}" dt="2025-01-26T20:24:03.929" v="4461" actId="170"/>
        <pc:sldMkLst>
          <pc:docMk/>
          <pc:sldMk cId="4135574277" sldId="4175"/>
        </pc:sldMkLst>
      </pc:sldChg>
      <pc:sldChg chg="addSp delSp modSp mod chgLayout">
        <pc:chgData name="Kathleen Hamm" userId="36549483-0846-4a99-81ba-93636940a9dd" providerId="ADAL" clId="{B0AAEBFB-4BB3-634C-A764-F5A9029428A3}" dt="2025-01-26T20:24:30.634" v="4472" actId="1035"/>
        <pc:sldMkLst>
          <pc:docMk/>
          <pc:sldMk cId="3073765366" sldId="4176"/>
        </pc:sldMkLst>
      </pc:sldChg>
      <pc:sldChg chg="modSp modNotes">
        <pc:chgData name="Kathleen Hamm" userId="36549483-0846-4a99-81ba-93636940a9dd" providerId="ADAL" clId="{B0AAEBFB-4BB3-634C-A764-F5A9029428A3}" dt="2025-01-24T16:35:41.079" v="2401" actId="408"/>
        <pc:sldMkLst>
          <pc:docMk/>
          <pc:sldMk cId="3928426991" sldId="4177"/>
        </pc:sldMkLst>
      </pc:sldChg>
      <pc:sldChg chg="addSp modSp mod">
        <pc:chgData name="Kathleen Hamm" userId="36549483-0846-4a99-81ba-93636940a9dd" providerId="ADAL" clId="{B0AAEBFB-4BB3-634C-A764-F5A9029428A3}" dt="2025-01-26T20:24:46.161" v="4474" actId="166"/>
        <pc:sldMkLst>
          <pc:docMk/>
          <pc:sldMk cId="1204474915" sldId="4178"/>
        </pc:sldMkLst>
      </pc:sldChg>
      <pc:sldChg chg="addSp delSp modSp mod modAnim">
        <pc:chgData name="Kathleen Hamm" userId="36549483-0846-4a99-81ba-93636940a9dd" providerId="ADAL" clId="{B0AAEBFB-4BB3-634C-A764-F5A9029428A3}" dt="2025-01-26T20:25:03.762" v="4476" actId="166"/>
        <pc:sldMkLst>
          <pc:docMk/>
          <pc:sldMk cId="2134052143" sldId="4179"/>
        </pc:sldMkLst>
      </pc:sldChg>
      <pc:sldChg chg="addSp delSp modSp mod">
        <pc:chgData name="Kathleen Hamm" userId="36549483-0846-4a99-81ba-93636940a9dd" providerId="ADAL" clId="{B0AAEBFB-4BB3-634C-A764-F5A9029428A3}" dt="2025-01-29T19:03:13.704" v="5534" actId="14826"/>
        <pc:sldMkLst>
          <pc:docMk/>
          <pc:sldMk cId="1532176962" sldId="4180"/>
        </pc:sldMkLst>
      </pc:sldChg>
      <pc:sldChg chg="addSp delSp modSp mod">
        <pc:chgData name="Kathleen Hamm" userId="36549483-0846-4a99-81ba-93636940a9dd" providerId="ADAL" clId="{B0AAEBFB-4BB3-634C-A764-F5A9029428A3}" dt="2025-01-25T17:27:58.831" v="4077" actId="208"/>
        <pc:sldMkLst>
          <pc:docMk/>
          <pc:sldMk cId="1037334484" sldId="4181"/>
        </pc:sldMkLst>
      </pc:sldChg>
      <pc:sldChg chg="addSp modSp mod">
        <pc:chgData name="Kathleen Hamm" userId="36549483-0846-4a99-81ba-93636940a9dd" providerId="ADAL" clId="{B0AAEBFB-4BB3-634C-A764-F5A9029428A3}" dt="2025-01-24T22:11:58.283" v="3863" actId="555"/>
        <pc:sldMkLst>
          <pc:docMk/>
          <pc:sldMk cId="3724636930" sldId="4182"/>
        </pc:sldMkLst>
      </pc:sldChg>
      <pc:sldChg chg="addSp modSp mod">
        <pc:chgData name="Kathleen Hamm" userId="36549483-0846-4a99-81ba-93636940a9dd" providerId="ADAL" clId="{B0AAEBFB-4BB3-634C-A764-F5A9029428A3}" dt="2025-01-24T22:05:08.171" v="3833" actId="1038"/>
        <pc:sldMkLst>
          <pc:docMk/>
          <pc:sldMk cId="638988210" sldId="4183"/>
        </pc:sldMkLst>
      </pc:sldChg>
      <pc:sldChg chg="modSp mod">
        <pc:chgData name="Kathleen Hamm" userId="36549483-0846-4a99-81ba-93636940a9dd" providerId="ADAL" clId="{B0AAEBFB-4BB3-634C-A764-F5A9029428A3}" dt="2025-01-24T22:03:46.687" v="3820" actId="1076"/>
        <pc:sldMkLst>
          <pc:docMk/>
          <pc:sldMk cId="965012237" sldId="4184"/>
        </pc:sldMkLst>
      </pc:sldChg>
      <pc:sldChg chg="modSp mod">
        <pc:chgData name="Kathleen Hamm" userId="36549483-0846-4a99-81ba-93636940a9dd" providerId="ADAL" clId="{B0AAEBFB-4BB3-634C-A764-F5A9029428A3}" dt="2025-01-24T22:02:56.571" v="3817" actId="732"/>
        <pc:sldMkLst>
          <pc:docMk/>
          <pc:sldMk cId="3339839606" sldId="4185"/>
        </pc:sldMkLst>
      </pc:sldChg>
      <pc:sldChg chg="addSp modSp mod delAnim">
        <pc:chgData name="Kathleen Hamm" userId="36549483-0846-4a99-81ba-93636940a9dd" providerId="ADAL" clId="{B0AAEBFB-4BB3-634C-A764-F5A9029428A3}" dt="2025-01-23T16:24:48.394" v="1152" actId="208"/>
        <pc:sldMkLst>
          <pc:docMk/>
          <pc:sldMk cId="2008045050" sldId="4186"/>
        </pc:sldMkLst>
      </pc:sldChg>
      <pc:sldChg chg="addSp delSp modSp mod">
        <pc:chgData name="Kathleen Hamm" userId="36549483-0846-4a99-81ba-93636940a9dd" providerId="ADAL" clId="{B0AAEBFB-4BB3-634C-A764-F5A9029428A3}" dt="2025-01-23T14:11:57.668" v="1014" actId="1076"/>
        <pc:sldMkLst>
          <pc:docMk/>
          <pc:sldMk cId="1211518293" sldId="4188"/>
        </pc:sldMkLst>
      </pc:sldChg>
      <pc:sldChg chg="addSp delSp modSp mod modAnim">
        <pc:chgData name="Kathleen Hamm" userId="36549483-0846-4a99-81ba-93636940a9dd" providerId="ADAL" clId="{B0AAEBFB-4BB3-634C-A764-F5A9029428A3}" dt="2025-01-26T20:25:17.165" v="4478" actId="166"/>
        <pc:sldMkLst>
          <pc:docMk/>
          <pc:sldMk cId="4031668143" sldId="4189"/>
        </pc:sldMkLst>
      </pc:sldChg>
      <pc:sldChg chg="new del">
        <pc:chgData name="Kathleen Hamm" userId="36549483-0846-4a99-81ba-93636940a9dd" providerId="ADAL" clId="{B0AAEBFB-4BB3-634C-A764-F5A9029428A3}" dt="2025-01-24T20:22:16.295" v="2592" actId="680"/>
        <pc:sldMkLst>
          <pc:docMk/>
          <pc:sldMk cId="500416881" sldId="4190"/>
        </pc:sldMkLst>
      </pc:sldChg>
      <pc:sldMasterChg chg="addSp delSp modSp mod modSldLayout">
        <pc:chgData name="Kathleen Hamm" userId="36549483-0846-4a99-81ba-93636940a9dd" providerId="ADAL" clId="{B0AAEBFB-4BB3-634C-A764-F5A9029428A3}" dt="2025-01-27T19:45:12.830" v="5136" actId="1076"/>
        <pc:sldMasterMkLst>
          <pc:docMk/>
          <pc:sldMasterMk cId="3777723911" sldId="2147483711"/>
        </pc:sldMasterMkLst>
        <pc:sldLayoutChg chg="delSp mod">
          <pc:chgData name="Kathleen Hamm" userId="36549483-0846-4a99-81ba-93636940a9dd" providerId="ADAL" clId="{B0AAEBFB-4BB3-634C-A764-F5A9029428A3}" dt="2025-01-22T13:56:01.949" v="315" actId="478"/>
          <pc:sldLayoutMkLst>
            <pc:docMk/>
            <pc:sldMasterMk cId="3777723911" sldId="2147483711"/>
            <pc:sldLayoutMk cId="2131820325" sldId="2147483712"/>
          </pc:sldLayoutMkLst>
        </pc:sldLayoutChg>
        <pc:sldLayoutChg chg="addSp delSp modSp mod">
          <pc:chgData name="Kathleen Hamm" userId="36549483-0846-4a99-81ba-93636940a9dd" providerId="ADAL" clId="{B0AAEBFB-4BB3-634C-A764-F5A9029428A3}" dt="2025-01-22T15:02:11.433" v="490" actId="735"/>
          <pc:sldLayoutMkLst>
            <pc:docMk/>
            <pc:sldMasterMk cId="3777723911" sldId="2147483711"/>
            <pc:sldLayoutMk cId="1574581042" sldId="2147483713"/>
          </pc:sldLayoutMkLst>
        </pc:sldLayoutChg>
        <pc:sldLayoutChg chg="modSp mod">
          <pc:chgData name="Kathleen Hamm" userId="36549483-0846-4a99-81ba-93636940a9dd" providerId="ADAL" clId="{B0AAEBFB-4BB3-634C-A764-F5A9029428A3}" dt="2025-01-24T16:27:13.988" v="2362" actId="735"/>
          <pc:sldLayoutMkLst>
            <pc:docMk/>
            <pc:sldMasterMk cId="3777723911" sldId="2147483711"/>
            <pc:sldLayoutMk cId="2217421557" sldId="214748376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noFill/>
              <a:ln w="19050">
                <a:noFill/>
              </a:ln>
              <a:effectLst/>
            </c:spPr>
            <c:extLst>
              <c:ext xmlns:c16="http://schemas.microsoft.com/office/drawing/2014/chart" uri="{C3380CC4-5D6E-409C-BE32-E72D297353CC}">
                <c16:uniqueId val="{00000001-2A93-4746-9F75-EE5FD9782C4D}"/>
              </c:ext>
            </c:extLst>
          </c:dPt>
          <c:dPt>
            <c:idx val="1"/>
            <c:bubble3D val="0"/>
            <c:spPr>
              <a:solidFill>
                <a:srgbClr val="FFFFFF">
                  <a:alpha val="80000"/>
                </a:srgbClr>
              </a:solidFill>
              <a:ln w="19050">
                <a:noFill/>
              </a:ln>
              <a:effectLst/>
            </c:spPr>
            <c:extLst>
              <c:ext xmlns:c16="http://schemas.microsoft.com/office/drawing/2014/chart" uri="{C3380CC4-5D6E-409C-BE32-E72D297353CC}">
                <c16:uniqueId val="{00000002-2A93-4746-9F75-EE5FD9782C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5A6-DC4C-B8E7-765C1C3AE9A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5A6-DC4C-B8E7-765C1C3AE9A1}"/>
              </c:ext>
            </c:extLst>
          </c:dPt>
          <c:cat>
            <c:strRef>
              <c:f>Sheet1!$A$2:$A$5</c:f>
              <c:strCache>
                <c:ptCount val="2"/>
                <c:pt idx="0">
                  <c:v>1st Qtr</c:v>
                </c:pt>
                <c:pt idx="1">
                  <c:v>2nd Qtr</c:v>
                </c:pt>
              </c:strCache>
            </c:strRef>
          </c:cat>
          <c:val>
            <c:numRef>
              <c:f>Sheet1!$B$2:$B$5</c:f>
              <c:numCache>
                <c:formatCode>0%</c:formatCode>
                <c:ptCount val="4"/>
                <c:pt idx="0">
                  <c:v>0.4</c:v>
                </c:pt>
                <c:pt idx="1">
                  <c:v>0.6</c:v>
                </c:pt>
              </c:numCache>
            </c:numRef>
          </c:val>
          <c:extLst>
            <c:ext xmlns:c16="http://schemas.microsoft.com/office/drawing/2014/chart" uri="{C3380CC4-5D6E-409C-BE32-E72D297353CC}">
              <c16:uniqueId val="{00000000-2A93-4746-9F75-EE5FD9782C4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115-41EC-A995-29EB9ECD880A}"/>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AE05-8241-B2BB-AF33B0713ED2}"/>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6115-41EC-A995-29EB9ECD880A}"/>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6115-41EC-A995-29EB9ECD880A}"/>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Farm Raised</c:v>
                </c:pt>
                <c:pt idx="1">
                  <c:v>Wild Caught</c:v>
                </c:pt>
              </c:strCache>
            </c:strRef>
          </c:cat>
          <c:val>
            <c:numRef>
              <c:f>Sheet1!$B$2:$B$5</c:f>
              <c:numCache>
                <c:formatCode>General</c:formatCode>
                <c:ptCount val="4"/>
                <c:pt idx="0">
                  <c:v>49</c:v>
                </c:pt>
                <c:pt idx="1">
                  <c:v>51</c:v>
                </c:pt>
              </c:numCache>
            </c:numRef>
          </c:val>
          <c:extLst>
            <c:ext xmlns:c16="http://schemas.microsoft.com/office/drawing/2014/chart" uri="{C3380CC4-5D6E-409C-BE32-E72D297353CC}">
              <c16:uniqueId val="{00000000-AE05-8241-B2BB-AF33B0713ED2}"/>
            </c:ext>
          </c:extLst>
        </c:ser>
        <c:dLbls>
          <c:showLegendKey val="0"/>
          <c:showVal val="0"/>
          <c:showCatName val="0"/>
          <c:showSerName val="0"/>
          <c:showPercent val="1"/>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8D3-EE41-9967-1E8DECF1E844}"/>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AE05-8241-B2BB-AF33B0713ED2}"/>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58D3-EE41-9967-1E8DECF1E844}"/>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58D3-EE41-9967-1E8DECF1E844}"/>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Farm Raised</c:v>
                </c:pt>
                <c:pt idx="1">
                  <c:v>Wild Caught</c:v>
                </c:pt>
              </c:strCache>
            </c:strRef>
          </c:cat>
          <c:val>
            <c:numRef>
              <c:f>Sheet1!$B$2:$B$5</c:f>
              <c:numCache>
                <c:formatCode>General</c:formatCode>
                <c:ptCount val="4"/>
                <c:pt idx="0">
                  <c:v>62</c:v>
                </c:pt>
                <c:pt idx="1">
                  <c:v>38</c:v>
                </c:pt>
              </c:numCache>
            </c:numRef>
          </c:val>
          <c:extLst>
            <c:ext xmlns:c16="http://schemas.microsoft.com/office/drawing/2014/chart" uri="{C3380CC4-5D6E-409C-BE32-E72D297353CC}">
              <c16:uniqueId val="{00000000-AE05-8241-B2BB-AF33B0713ED2}"/>
            </c:ext>
          </c:extLst>
        </c:ser>
        <c:dLbls>
          <c:showLegendKey val="0"/>
          <c:showVal val="0"/>
          <c:showCatName val="0"/>
          <c:showSerName val="0"/>
          <c:showPercent val="1"/>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World: Total Population</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Year</c:v>
                </c:pt>
              </c:strCache>
            </c:strRef>
          </c:tx>
          <c:spPr>
            <a:ln w="28575" cap="rnd">
              <a:solidFill>
                <a:schemeClr val="accent6">
                  <a:lumMod val="60000"/>
                  <a:lumOff val="40000"/>
                </a:schemeClr>
              </a:solidFill>
              <a:round/>
            </a:ln>
            <a:effectLst/>
          </c:spPr>
          <c:marker>
            <c:symbol val="none"/>
          </c:marker>
          <c:cat>
            <c:numRef>
              <c:f>Sheet1!$A$2:$A$8</c:f>
              <c:numCache>
                <c:formatCode>General</c:formatCode>
                <c:ptCount val="7"/>
                <c:pt idx="0">
                  <c:v>1950</c:v>
                </c:pt>
                <c:pt idx="1">
                  <c:v>1975</c:v>
                </c:pt>
                <c:pt idx="2">
                  <c:v>2000</c:v>
                </c:pt>
                <c:pt idx="3">
                  <c:v>2025</c:v>
                </c:pt>
                <c:pt idx="4">
                  <c:v>2050</c:v>
                </c:pt>
                <c:pt idx="5">
                  <c:v>2075</c:v>
                </c:pt>
                <c:pt idx="6">
                  <c:v>2100</c:v>
                </c:pt>
              </c:numCache>
            </c:numRef>
          </c:cat>
          <c:val>
            <c:numRef>
              <c:f>Sheet1!$B$2:$B$8</c:f>
              <c:numCache>
                <c:formatCode>General</c:formatCode>
                <c:ptCount val="7"/>
                <c:pt idx="0">
                  <c:v>2.5</c:v>
                </c:pt>
                <c:pt idx="1">
                  <c:v>4.2</c:v>
                </c:pt>
                <c:pt idx="2">
                  <c:v>6.2</c:v>
                </c:pt>
                <c:pt idx="3">
                  <c:v>8.3000000000000007</c:v>
                </c:pt>
                <c:pt idx="4">
                  <c:v>9.6</c:v>
                </c:pt>
                <c:pt idx="5">
                  <c:v>10.3</c:v>
                </c:pt>
                <c:pt idx="6">
                  <c:v>10.199999999999999</c:v>
                </c:pt>
              </c:numCache>
            </c:numRef>
          </c:val>
          <c:smooth val="1"/>
          <c:extLst>
            <c:ext xmlns:c16="http://schemas.microsoft.com/office/drawing/2014/chart" uri="{C3380CC4-5D6E-409C-BE32-E72D297353CC}">
              <c16:uniqueId val="{00000000-75D2-D046-989A-BADAF90B12CF}"/>
            </c:ext>
          </c:extLst>
        </c:ser>
        <c:ser>
          <c:idx val="1"/>
          <c:order val="1"/>
          <c:tx>
            <c:strRef>
              <c:f>Sheet1!$C$1</c:f>
              <c:strCache>
                <c:ptCount val="1"/>
                <c:pt idx="0">
                  <c:v>Column1</c:v>
                </c:pt>
              </c:strCache>
            </c:strRef>
          </c:tx>
          <c:spPr>
            <a:ln w="28575" cap="rnd">
              <a:solidFill>
                <a:schemeClr val="accent5"/>
              </a:solidFill>
              <a:round/>
            </a:ln>
            <a:effectLst/>
          </c:spPr>
          <c:marker>
            <c:symbol val="none"/>
          </c:marker>
          <c:cat>
            <c:numRef>
              <c:f>Sheet1!$A$2:$A$8</c:f>
              <c:numCache>
                <c:formatCode>General</c:formatCode>
                <c:ptCount val="7"/>
                <c:pt idx="0">
                  <c:v>1950</c:v>
                </c:pt>
                <c:pt idx="1">
                  <c:v>1975</c:v>
                </c:pt>
                <c:pt idx="2">
                  <c:v>2000</c:v>
                </c:pt>
                <c:pt idx="3">
                  <c:v>2025</c:v>
                </c:pt>
                <c:pt idx="4">
                  <c:v>2050</c:v>
                </c:pt>
                <c:pt idx="5">
                  <c:v>2075</c:v>
                </c:pt>
                <c:pt idx="6">
                  <c:v>2100</c:v>
                </c:pt>
              </c:numCache>
            </c:numRef>
          </c:cat>
          <c:val>
            <c:numRef>
              <c:f>Sheet1!$C$2:$C$8</c:f>
              <c:numCache>
                <c:formatCode>General</c:formatCode>
                <c:ptCount val="7"/>
              </c:numCache>
            </c:numRef>
          </c:val>
          <c:smooth val="0"/>
          <c:extLst>
            <c:ext xmlns:c16="http://schemas.microsoft.com/office/drawing/2014/chart" uri="{C3380CC4-5D6E-409C-BE32-E72D297353CC}">
              <c16:uniqueId val="{00000001-75D2-D046-989A-BADAF90B12CF}"/>
            </c:ext>
          </c:extLst>
        </c:ser>
        <c:ser>
          <c:idx val="2"/>
          <c:order val="2"/>
          <c:tx>
            <c:strRef>
              <c:f>Sheet1!$D$1</c:f>
              <c:strCache>
                <c:ptCount val="1"/>
                <c:pt idx="0">
                  <c:v>Column2</c:v>
                </c:pt>
              </c:strCache>
            </c:strRef>
          </c:tx>
          <c:spPr>
            <a:ln w="28575" cap="rnd">
              <a:solidFill>
                <a:schemeClr val="accent4"/>
              </a:solidFill>
              <a:round/>
            </a:ln>
            <a:effectLst/>
          </c:spPr>
          <c:marker>
            <c:symbol val="none"/>
          </c:marker>
          <c:cat>
            <c:numRef>
              <c:f>Sheet1!$A$2:$A$8</c:f>
              <c:numCache>
                <c:formatCode>General</c:formatCode>
                <c:ptCount val="7"/>
                <c:pt idx="0">
                  <c:v>1950</c:v>
                </c:pt>
                <c:pt idx="1">
                  <c:v>1975</c:v>
                </c:pt>
                <c:pt idx="2">
                  <c:v>2000</c:v>
                </c:pt>
                <c:pt idx="3">
                  <c:v>2025</c:v>
                </c:pt>
                <c:pt idx="4">
                  <c:v>2050</c:v>
                </c:pt>
                <c:pt idx="5">
                  <c:v>2075</c:v>
                </c:pt>
                <c:pt idx="6">
                  <c:v>2100</c:v>
                </c:pt>
              </c:numCache>
            </c:numRef>
          </c:cat>
          <c:val>
            <c:numRef>
              <c:f>Sheet1!$D$2:$D$8</c:f>
              <c:numCache>
                <c:formatCode>General</c:formatCode>
                <c:ptCount val="7"/>
              </c:numCache>
            </c:numRef>
          </c:val>
          <c:smooth val="0"/>
          <c:extLst>
            <c:ext xmlns:c16="http://schemas.microsoft.com/office/drawing/2014/chart" uri="{C3380CC4-5D6E-409C-BE32-E72D297353CC}">
              <c16:uniqueId val="{00000002-75D2-D046-989A-BADAF90B12CF}"/>
            </c:ext>
          </c:extLst>
        </c:ser>
        <c:dLbls>
          <c:showLegendKey val="0"/>
          <c:showVal val="0"/>
          <c:showCatName val="0"/>
          <c:showSerName val="0"/>
          <c:showPercent val="0"/>
          <c:showBubbleSize val="0"/>
        </c:dLbls>
        <c:smooth val="0"/>
        <c:axId val="2124135952"/>
        <c:axId val="994415568"/>
      </c:lineChart>
      <c:catAx>
        <c:axId val="2124135952"/>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Year</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4415568"/>
        <c:crosses val="autoZero"/>
        <c:auto val="1"/>
        <c:lblAlgn val="ctr"/>
        <c:lblOffset val="100"/>
        <c:noMultiLvlLbl val="0"/>
      </c:catAx>
      <c:valAx>
        <c:axId val="994415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Total Population (billions)</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413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Imported Seafood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1995</c:v>
                </c:pt>
                <c:pt idx="1">
                  <c:v>2001</c:v>
                </c:pt>
                <c:pt idx="2">
                  <c:v>2006</c:v>
                </c:pt>
                <c:pt idx="3">
                  <c:v>2025</c:v>
                </c:pt>
              </c:numCache>
            </c:numRef>
          </c:cat>
          <c:val>
            <c:numRef>
              <c:f>Sheet1!$B$2:$B$5</c:f>
              <c:numCache>
                <c:formatCode>0%</c:formatCode>
                <c:ptCount val="4"/>
                <c:pt idx="0">
                  <c:v>0.54</c:v>
                </c:pt>
                <c:pt idx="1">
                  <c:v>0.76</c:v>
                </c:pt>
                <c:pt idx="2">
                  <c:v>0.83</c:v>
                </c:pt>
                <c:pt idx="3">
                  <c:v>0.94</c:v>
                </c:pt>
              </c:numCache>
            </c:numRef>
          </c:val>
          <c:extLst>
            <c:ext xmlns:c16="http://schemas.microsoft.com/office/drawing/2014/chart" uri="{C3380CC4-5D6E-409C-BE32-E72D297353CC}">
              <c16:uniqueId val="{00000000-0075-404D-B6D3-083ACEA66DAF}"/>
            </c:ext>
          </c:extLst>
        </c:ser>
        <c:dLbls>
          <c:dLblPos val="inEnd"/>
          <c:showLegendKey val="0"/>
          <c:showVal val="1"/>
          <c:showCatName val="0"/>
          <c:showSerName val="0"/>
          <c:showPercent val="0"/>
          <c:showBubbleSize val="0"/>
        </c:dLbls>
        <c:gapWidth val="150"/>
        <c:overlap val="100"/>
        <c:axId val="799404928"/>
        <c:axId val="1985443280"/>
      </c:barChart>
      <c:catAx>
        <c:axId val="799404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85443280"/>
        <c:crosses val="autoZero"/>
        <c:auto val="1"/>
        <c:lblAlgn val="ctr"/>
        <c:lblOffset val="100"/>
        <c:noMultiLvlLbl val="0"/>
      </c:catAx>
      <c:valAx>
        <c:axId val="19854432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9940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kumimoji="0" lang="en-US" sz="1862" b="0" i="0" u="none" strike="noStrike" kern="1200" cap="none" spc="0" normalizeH="0" baseline="0" noProof="0">
                <a:ln>
                  <a:noFill/>
                </a:ln>
                <a:solidFill>
                  <a:srgbClr val="000000">
                    <a:lumMod val="65000"/>
                    <a:lumOff val="35000"/>
                  </a:srgbClr>
                </a:solidFill>
                <a:effectLst/>
                <a:uLnTx/>
                <a:uFillTx/>
                <a:latin typeface="Arial" panose="020B0604020202020204"/>
              </a:rPr>
              <a:t>Refusals by Fiscal Year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accent2"/>
            </a:solidFill>
            <a:ln>
              <a:noFill/>
            </a:ln>
            <a:effectLst/>
          </c:spPr>
          <c:invertIfNegative val="0"/>
          <c:cat>
            <c:numRef>
              <c:f>Sheet1!$A$2:$A$12</c:f>
              <c:numCache>
                <c:formatCode>General</c:formatCode>
                <c:ptCount val="11"/>
                <c:pt idx="0">
                  <c:v>2003</c:v>
                </c:pt>
                <c:pt idx="1">
                  <c:v>2005</c:v>
                </c:pt>
                <c:pt idx="2">
                  <c:v>2007</c:v>
                </c:pt>
                <c:pt idx="3">
                  <c:v>2009</c:v>
                </c:pt>
                <c:pt idx="4">
                  <c:v>2011</c:v>
                </c:pt>
                <c:pt idx="5">
                  <c:v>2013</c:v>
                </c:pt>
                <c:pt idx="6">
                  <c:v>2015</c:v>
                </c:pt>
                <c:pt idx="7">
                  <c:v>2017</c:v>
                </c:pt>
                <c:pt idx="8">
                  <c:v>2019</c:v>
                </c:pt>
                <c:pt idx="9">
                  <c:v>2021</c:v>
                </c:pt>
                <c:pt idx="10">
                  <c:v>2023</c:v>
                </c:pt>
              </c:numCache>
            </c:numRef>
          </c:cat>
          <c:val>
            <c:numRef>
              <c:f>Sheet1!$B$2:$B$12</c:f>
              <c:numCache>
                <c:formatCode>General</c:formatCode>
                <c:ptCount val="11"/>
                <c:pt idx="0">
                  <c:v>36</c:v>
                </c:pt>
                <c:pt idx="1">
                  <c:v>71</c:v>
                </c:pt>
                <c:pt idx="2">
                  <c:v>27</c:v>
                </c:pt>
                <c:pt idx="3">
                  <c:v>13</c:v>
                </c:pt>
                <c:pt idx="4">
                  <c:v>36</c:v>
                </c:pt>
                <c:pt idx="5">
                  <c:v>6</c:v>
                </c:pt>
                <c:pt idx="6">
                  <c:v>3</c:v>
                </c:pt>
                <c:pt idx="7">
                  <c:v>28</c:v>
                </c:pt>
                <c:pt idx="8">
                  <c:v>1</c:v>
                </c:pt>
                <c:pt idx="9">
                  <c:v>4</c:v>
                </c:pt>
                <c:pt idx="10">
                  <c:v>19</c:v>
                </c:pt>
              </c:numCache>
            </c:numRef>
          </c:val>
          <c:extLst>
            <c:ext xmlns:c16="http://schemas.microsoft.com/office/drawing/2014/chart" uri="{C3380CC4-5D6E-409C-BE32-E72D297353CC}">
              <c16:uniqueId val="{00000000-BDF0-7D48-AAE5-D2EF6E73A077}"/>
            </c:ext>
          </c:extLst>
        </c:ser>
        <c:ser>
          <c:idx val="1"/>
          <c:order val="1"/>
          <c:tx>
            <c:strRef>
              <c:f>Sheet1!$C$1</c:f>
              <c:strCache>
                <c:ptCount val="1"/>
              </c:strCache>
            </c:strRef>
          </c:tx>
          <c:spPr>
            <a:solidFill>
              <a:schemeClr val="accent4"/>
            </a:solidFill>
            <a:ln>
              <a:noFill/>
            </a:ln>
            <a:effectLst/>
          </c:spPr>
          <c:invertIfNegative val="0"/>
          <c:cat>
            <c:numRef>
              <c:f>Sheet1!$A$2:$A$12</c:f>
              <c:numCache>
                <c:formatCode>General</c:formatCode>
                <c:ptCount val="11"/>
                <c:pt idx="0">
                  <c:v>2003</c:v>
                </c:pt>
                <c:pt idx="1">
                  <c:v>2005</c:v>
                </c:pt>
                <c:pt idx="2">
                  <c:v>2007</c:v>
                </c:pt>
                <c:pt idx="3">
                  <c:v>2009</c:v>
                </c:pt>
                <c:pt idx="4">
                  <c:v>2011</c:v>
                </c:pt>
                <c:pt idx="5">
                  <c:v>2013</c:v>
                </c:pt>
                <c:pt idx="6">
                  <c:v>2015</c:v>
                </c:pt>
                <c:pt idx="7">
                  <c:v>2017</c:v>
                </c:pt>
                <c:pt idx="8">
                  <c:v>2019</c:v>
                </c:pt>
                <c:pt idx="9">
                  <c:v>2021</c:v>
                </c:pt>
                <c:pt idx="10">
                  <c:v>2023</c:v>
                </c:pt>
              </c:numCache>
            </c:numRef>
          </c:cat>
          <c:val>
            <c:numRef>
              <c:f>Sheet1!$C$2:$C$12</c:f>
              <c:numCache>
                <c:formatCode>General</c:formatCode>
                <c:ptCount val="11"/>
              </c:numCache>
            </c:numRef>
          </c:val>
          <c:extLst>
            <c:ext xmlns:c16="http://schemas.microsoft.com/office/drawing/2014/chart" uri="{C3380CC4-5D6E-409C-BE32-E72D297353CC}">
              <c16:uniqueId val="{00000001-BDF0-7D48-AAE5-D2EF6E73A077}"/>
            </c:ext>
          </c:extLst>
        </c:ser>
        <c:ser>
          <c:idx val="2"/>
          <c:order val="2"/>
          <c:tx>
            <c:strRef>
              <c:f>Sheet1!$D$1</c:f>
              <c:strCache>
                <c:ptCount val="1"/>
              </c:strCache>
            </c:strRef>
          </c:tx>
          <c:spPr>
            <a:solidFill>
              <a:schemeClr val="accent6"/>
            </a:solidFill>
            <a:ln>
              <a:noFill/>
            </a:ln>
            <a:effectLst/>
          </c:spPr>
          <c:invertIfNegative val="0"/>
          <c:cat>
            <c:numRef>
              <c:f>Sheet1!$A$2:$A$12</c:f>
              <c:numCache>
                <c:formatCode>General</c:formatCode>
                <c:ptCount val="11"/>
                <c:pt idx="0">
                  <c:v>2003</c:v>
                </c:pt>
                <c:pt idx="1">
                  <c:v>2005</c:v>
                </c:pt>
                <c:pt idx="2">
                  <c:v>2007</c:v>
                </c:pt>
                <c:pt idx="3">
                  <c:v>2009</c:v>
                </c:pt>
                <c:pt idx="4">
                  <c:v>2011</c:v>
                </c:pt>
                <c:pt idx="5">
                  <c:v>2013</c:v>
                </c:pt>
                <c:pt idx="6">
                  <c:v>2015</c:v>
                </c:pt>
                <c:pt idx="7">
                  <c:v>2017</c:v>
                </c:pt>
                <c:pt idx="8">
                  <c:v>2019</c:v>
                </c:pt>
                <c:pt idx="9">
                  <c:v>2021</c:v>
                </c:pt>
                <c:pt idx="10">
                  <c:v>2023</c:v>
                </c:pt>
              </c:numCache>
            </c:numRef>
          </c:cat>
          <c:val>
            <c:numRef>
              <c:f>Sheet1!$D$2:$D$12</c:f>
              <c:numCache>
                <c:formatCode>General</c:formatCode>
                <c:ptCount val="11"/>
              </c:numCache>
            </c:numRef>
          </c:val>
          <c:extLst>
            <c:ext xmlns:c16="http://schemas.microsoft.com/office/drawing/2014/chart" uri="{C3380CC4-5D6E-409C-BE32-E72D297353CC}">
              <c16:uniqueId val="{00000002-BDF0-7D48-AAE5-D2EF6E73A077}"/>
            </c:ext>
          </c:extLst>
        </c:ser>
        <c:dLbls>
          <c:showLegendKey val="0"/>
          <c:showVal val="0"/>
          <c:showCatName val="0"/>
          <c:showSerName val="0"/>
          <c:showPercent val="0"/>
          <c:showBubbleSize val="0"/>
        </c:dLbls>
        <c:gapWidth val="219"/>
        <c:overlap val="100"/>
        <c:axId val="377980864"/>
        <c:axId val="349054560"/>
      </c:barChart>
      <c:catAx>
        <c:axId val="37798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9054560"/>
        <c:crosses val="autoZero"/>
        <c:auto val="1"/>
        <c:lblAlgn val="ctr"/>
        <c:lblOffset val="100"/>
        <c:noMultiLvlLbl val="0"/>
      </c:catAx>
      <c:valAx>
        <c:axId val="349054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All Refusals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798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3AE1D-3CC7-944F-86D5-5128F221C358}" type="doc">
      <dgm:prSet loTypeId="urn:microsoft.com/office/officeart/2005/8/layout/pyramid1" loCatId="" qsTypeId="urn:microsoft.com/office/officeart/2005/8/quickstyle/simple1" qsCatId="simple" csTypeId="urn:microsoft.com/office/officeart/2005/8/colors/accent2_3" csCatId="accent2" phldr="1"/>
      <dgm:spPr/>
    </dgm:pt>
    <dgm:pt modelId="{A6F77814-EC8F-0847-AC16-FAA726F563C5}">
      <dgm:prSet phldrT="[Text]" custT="1"/>
      <dgm:spPr>
        <a:solidFill>
          <a:srgbClr val="52A11F"/>
        </a:solidFill>
        <a:ln w="38100">
          <a:solidFill>
            <a:schemeClr val="bg1"/>
          </a:solidFill>
        </a:ln>
      </dgm:spPr>
      <dgm:t>
        <a:bodyPr/>
        <a:lstStyle/>
        <a:p>
          <a:endParaRPr lang="en-US" sz="3200">
            <a:solidFill>
              <a:schemeClr val="bg1"/>
            </a:solidFill>
          </a:endParaRPr>
        </a:p>
        <a:p>
          <a:r>
            <a:rPr lang="en-US" sz="2000">
              <a:solidFill>
                <a:schemeClr val="bg1"/>
              </a:solidFill>
            </a:rPr>
            <a:t>Food</a:t>
          </a:r>
          <a:br>
            <a:rPr lang="en-US" sz="2000">
              <a:solidFill>
                <a:schemeClr val="bg1"/>
              </a:solidFill>
            </a:rPr>
          </a:br>
          <a:r>
            <a:rPr lang="en-US" sz="2000">
              <a:solidFill>
                <a:schemeClr val="bg1"/>
              </a:solidFill>
            </a:rPr>
            <a:t>Safety</a:t>
          </a:r>
        </a:p>
      </dgm:t>
    </dgm:pt>
    <dgm:pt modelId="{F9B9B1E3-B3A3-8F4B-9E2D-AE1A264BAE12}" type="parTrans" cxnId="{63001FF4-3BD4-7542-AED7-DBC90658C286}">
      <dgm:prSet/>
      <dgm:spPr/>
      <dgm:t>
        <a:bodyPr/>
        <a:lstStyle/>
        <a:p>
          <a:endParaRPr lang="en-US" sz="2000">
            <a:solidFill>
              <a:schemeClr val="bg1"/>
            </a:solidFill>
          </a:endParaRPr>
        </a:p>
      </dgm:t>
    </dgm:pt>
    <dgm:pt modelId="{9ED84D55-85AA-EA44-9A38-FC667F835E32}" type="sibTrans" cxnId="{63001FF4-3BD4-7542-AED7-DBC90658C286}">
      <dgm:prSet/>
      <dgm:spPr/>
      <dgm:t>
        <a:bodyPr/>
        <a:lstStyle/>
        <a:p>
          <a:endParaRPr lang="en-US" sz="2000">
            <a:solidFill>
              <a:schemeClr val="bg1"/>
            </a:solidFill>
          </a:endParaRPr>
        </a:p>
      </dgm:t>
    </dgm:pt>
    <dgm:pt modelId="{8BDBEDDE-4A0A-AF4F-8067-341D977FD5FF}">
      <dgm:prSet phldrT="[Text]" custT="1"/>
      <dgm:spPr>
        <a:solidFill>
          <a:srgbClr val="143E86"/>
        </a:solidFill>
        <a:ln w="38100">
          <a:solidFill>
            <a:schemeClr val="bg1"/>
          </a:solidFill>
        </a:ln>
      </dgm:spPr>
      <dgm:t>
        <a:bodyPr/>
        <a:lstStyle/>
        <a:p>
          <a:r>
            <a:rPr lang="en-US" sz="2000">
              <a:solidFill>
                <a:schemeClr val="bg1"/>
              </a:solidFill>
            </a:rPr>
            <a:t>Biosecurity</a:t>
          </a:r>
        </a:p>
      </dgm:t>
    </dgm:pt>
    <dgm:pt modelId="{9FC9B259-4340-D64B-91B3-8A2D8574A5EE}" type="parTrans" cxnId="{3251CEBA-C17D-394A-896C-65ACB8B4E50C}">
      <dgm:prSet/>
      <dgm:spPr/>
      <dgm:t>
        <a:bodyPr/>
        <a:lstStyle/>
        <a:p>
          <a:endParaRPr lang="en-US" sz="2000">
            <a:solidFill>
              <a:schemeClr val="bg1"/>
            </a:solidFill>
          </a:endParaRPr>
        </a:p>
      </dgm:t>
    </dgm:pt>
    <dgm:pt modelId="{F8E16295-11EF-E746-B389-9D62CEAA5EC3}" type="sibTrans" cxnId="{3251CEBA-C17D-394A-896C-65ACB8B4E50C}">
      <dgm:prSet/>
      <dgm:spPr/>
      <dgm:t>
        <a:bodyPr/>
        <a:lstStyle/>
        <a:p>
          <a:endParaRPr lang="en-US" sz="2000">
            <a:solidFill>
              <a:schemeClr val="bg1"/>
            </a:solidFill>
          </a:endParaRPr>
        </a:p>
      </dgm:t>
    </dgm:pt>
    <dgm:pt modelId="{EEECDA9B-FD98-9141-AFE8-AEEACEDDD677}">
      <dgm:prSet phldrT="[Text]" custT="1"/>
      <dgm:spPr>
        <a:solidFill>
          <a:srgbClr val="DF7800"/>
        </a:solidFill>
        <a:ln w="38100">
          <a:solidFill>
            <a:schemeClr val="bg1"/>
          </a:solidFill>
        </a:ln>
      </dgm:spPr>
      <dgm:t>
        <a:bodyPr/>
        <a:lstStyle/>
        <a:p>
          <a:r>
            <a:rPr lang="en-US" sz="2000">
              <a:solidFill>
                <a:schemeClr val="bg1"/>
              </a:solidFill>
            </a:rPr>
            <a:t>Best Management Practices (BMPs)</a:t>
          </a:r>
        </a:p>
      </dgm:t>
    </dgm:pt>
    <dgm:pt modelId="{C1883510-0B06-5A43-B883-5F01F523CB5B}" type="parTrans" cxnId="{04412259-D98E-D74E-9BAF-A49685AF17EA}">
      <dgm:prSet/>
      <dgm:spPr/>
      <dgm:t>
        <a:bodyPr/>
        <a:lstStyle/>
        <a:p>
          <a:endParaRPr lang="en-US" sz="2000">
            <a:solidFill>
              <a:schemeClr val="bg1"/>
            </a:solidFill>
          </a:endParaRPr>
        </a:p>
      </dgm:t>
    </dgm:pt>
    <dgm:pt modelId="{B4003C3A-84F9-884C-90CB-63584FA64F17}" type="sibTrans" cxnId="{04412259-D98E-D74E-9BAF-A49685AF17EA}">
      <dgm:prSet/>
      <dgm:spPr/>
      <dgm:t>
        <a:bodyPr/>
        <a:lstStyle/>
        <a:p>
          <a:endParaRPr lang="en-US" sz="2000">
            <a:solidFill>
              <a:schemeClr val="bg1"/>
            </a:solidFill>
          </a:endParaRPr>
        </a:p>
      </dgm:t>
    </dgm:pt>
    <dgm:pt modelId="{50D41EAF-9E84-114F-90FF-8F461D14EAEA}" type="pres">
      <dgm:prSet presAssocID="{DD33AE1D-3CC7-944F-86D5-5128F221C358}" presName="Name0" presStyleCnt="0">
        <dgm:presLayoutVars>
          <dgm:dir/>
          <dgm:animLvl val="lvl"/>
          <dgm:resizeHandles val="exact"/>
        </dgm:presLayoutVars>
      </dgm:prSet>
      <dgm:spPr/>
    </dgm:pt>
    <dgm:pt modelId="{65452653-9785-CA48-B7E4-F13B0429E918}" type="pres">
      <dgm:prSet presAssocID="{A6F77814-EC8F-0847-AC16-FAA726F563C5}" presName="Name8" presStyleCnt="0"/>
      <dgm:spPr/>
    </dgm:pt>
    <dgm:pt modelId="{49DA39E7-17BF-5C4A-A5C3-B2A7FA4E6764}" type="pres">
      <dgm:prSet presAssocID="{A6F77814-EC8F-0847-AC16-FAA726F563C5}" presName="level" presStyleLbl="node1" presStyleIdx="0" presStyleCnt="3">
        <dgm:presLayoutVars>
          <dgm:chMax val="1"/>
          <dgm:bulletEnabled val="1"/>
        </dgm:presLayoutVars>
      </dgm:prSet>
      <dgm:spPr/>
    </dgm:pt>
    <dgm:pt modelId="{14258A41-DB85-CE4A-B3F4-1AE89454B270}" type="pres">
      <dgm:prSet presAssocID="{A6F77814-EC8F-0847-AC16-FAA726F563C5}" presName="levelTx" presStyleLbl="revTx" presStyleIdx="0" presStyleCnt="0">
        <dgm:presLayoutVars>
          <dgm:chMax val="1"/>
          <dgm:bulletEnabled val="1"/>
        </dgm:presLayoutVars>
      </dgm:prSet>
      <dgm:spPr/>
    </dgm:pt>
    <dgm:pt modelId="{C2DC09E1-1E5B-B340-B73A-1AFC25D4937E}" type="pres">
      <dgm:prSet presAssocID="{8BDBEDDE-4A0A-AF4F-8067-341D977FD5FF}" presName="Name8" presStyleCnt="0"/>
      <dgm:spPr/>
    </dgm:pt>
    <dgm:pt modelId="{D40453D4-0432-AC4A-9624-7CCE44EE6B5A}" type="pres">
      <dgm:prSet presAssocID="{8BDBEDDE-4A0A-AF4F-8067-341D977FD5FF}" presName="level" presStyleLbl="node1" presStyleIdx="1" presStyleCnt="3">
        <dgm:presLayoutVars>
          <dgm:chMax val="1"/>
          <dgm:bulletEnabled val="1"/>
        </dgm:presLayoutVars>
      </dgm:prSet>
      <dgm:spPr/>
    </dgm:pt>
    <dgm:pt modelId="{1BC1A9A5-5BF5-214B-97C4-C76C366EE2E1}" type="pres">
      <dgm:prSet presAssocID="{8BDBEDDE-4A0A-AF4F-8067-341D977FD5FF}" presName="levelTx" presStyleLbl="revTx" presStyleIdx="0" presStyleCnt="0">
        <dgm:presLayoutVars>
          <dgm:chMax val="1"/>
          <dgm:bulletEnabled val="1"/>
        </dgm:presLayoutVars>
      </dgm:prSet>
      <dgm:spPr/>
    </dgm:pt>
    <dgm:pt modelId="{A327B88C-6426-2B4A-9B81-B7DCFCF063B2}" type="pres">
      <dgm:prSet presAssocID="{EEECDA9B-FD98-9141-AFE8-AEEACEDDD677}" presName="Name8" presStyleCnt="0"/>
      <dgm:spPr/>
    </dgm:pt>
    <dgm:pt modelId="{FC1CE531-EDD4-6B41-AF23-DD4B651F6431}" type="pres">
      <dgm:prSet presAssocID="{EEECDA9B-FD98-9141-AFE8-AEEACEDDD677}" presName="level" presStyleLbl="node1" presStyleIdx="2" presStyleCnt="3">
        <dgm:presLayoutVars>
          <dgm:chMax val="1"/>
          <dgm:bulletEnabled val="1"/>
        </dgm:presLayoutVars>
      </dgm:prSet>
      <dgm:spPr/>
    </dgm:pt>
    <dgm:pt modelId="{7F0A5A41-1170-0640-A811-73D6A26935D7}" type="pres">
      <dgm:prSet presAssocID="{EEECDA9B-FD98-9141-AFE8-AEEACEDDD677}" presName="levelTx" presStyleLbl="revTx" presStyleIdx="0" presStyleCnt="0">
        <dgm:presLayoutVars>
          <dgm:chMax val="1"/>
          <dgm:bulletEnabled val="1"/>
        </dgm:presLayoutVars>
      </dgm:prSet>
      <dgm:spPr/>
    </dgm:pt>
  </dgm:ptLst>
  <dgm:cxnLst>
    <dgm:cxn modelId="{BA650811-64D1-9740-9456-509DE5CDCF43}" type="presOf" srcId="{EEECDA9B-FD98-9141-AFE8-AEEACEDDD677}" destId="{7F0A5A41-1170-0640-A811-73D6A26935D7}" srcOrd="1" destOrd="0" presId="urn:microsoft.com/office/officeart/2005/8/layout/pyramid1"/>
    <dgm:cxn modelId="{DE561E24-0320-0041-85FF-EDC4372F1F11}" type="presOf" srcId="{A6F77814-EC8F-0847-AC16-FAA726F563C5}" destId="{14258A41-DB85-CE4A-B3F4-1AE89454B270}" srcOrd="1" destOrd="0" presId="urn:microsoft.com/office/officeart/2005/8/layout/pyramid1"/>
    <dgm:cxn modelId="{A5E7BB5B-E0BE-BB43-A58A-AE49222EBAAA}" type="presOf" srcId="{8BDBEDDE-4A0A-AF4F-8067-341D977FD5FF}" destId="{D40453D4-0432-AC4A-9624-7CCE44EE6B5A}" srcOrd="0" destOrd="0" presId="urn:microsoft.com/office/officeart/2005/8/layout/pyramid1"/>
    <dgm:cxn modelId="{24FDEF67-2765-0C42-8091-C3066D8711D7}" type="presOf" srcId="{8BDBEDDE-4A0A-AF4F-8067-341D977FD5FF}" destId="{1BC1A9A5-5BF5-214B-97C4-C76C366EE2E1}" srcOrd="1" destOrd="0" presId="urn:microsoft.com/office/officeart/2005/8/layout/pyramid1"/>
    <dgm:cxn modelId="{D0AFDA6C-106A-B843-99D5-85E5F6283AD7}" type="presOf" srcId="{A6F77814-EC8F-0847-AC16-FAA726F563C5}" destId="{49DA39E7-17BF-5C4A-A5C3-B2A7FA4E6764}" srcOrd="0" destOrd="0" presId="urn:microsoft.com/office/officeart/2005/8/layout/pyramid1"/>
    <dgm:cxn modelId="{04412259-D98E-D74E-9BAF-A49685AF17EA}" srcId="{DD33AE1D-3CC7-944F-86D5-5128F221C358}" destId="{EEECDA9B-FD98-9141-AFE8-AEEACEDDD677}" srcOrd="2" destOrd="0" parTransId="{C1883510-0B06-5A43-B883-5F01F523CB5B}" sibTransId="{B4003C3A-84F9-884C-90CB-63584FA64F17}"/>
    <dgm:cxn modelId="{3251CEBA-C17D-394A-896C-65ACB8B4E50C}" srcId="{DD33AE1D-3CC7-944F-86D5-5128F221C358}" destId="{8BDBEDDE-4A0A-AF4F-8067-341D977FD5FF}" srcOrd="1" destOrd="0" parTransId="{9FC9B259-4340-D64B-91B3-8A2D8574A5EE}" sibTransId="{F8E16295-11EF-E746-B389-9D62CEAA5EC3}"/>
    <dgm:cxn modelId="{4F8464DA-9DAE-764A-9640-7360BD2C4338}" type="presOf" srcId="{EEECDA9B-FD98-9141-AFE8-AEEACEDDD677}" destId="{FC1CE531-EDD4-6B41-AF23-DD4B651F6431}" srcOrd="0" destOrd="0" presId="urn:microsoft.com/office/officeart/2005/8/layout/pyramid1"/>
    <dgm:cxn modelId="{63001FF4-3BD4-7542-AED7-DBC90658C286}" srcId="{DD33AE1D-3CC7-944F-86D5-5128F221C358}" destId="{A6F77814-EC8F-0847-AC16-FAA726F563C5}" srcOrd="0" destOrd="0" parTransId="{F9B9B1E3-B3A3-8F4B-9E2D-AE1A264BAE12}" sibTransId="{9ED84D55-85AA-EA44-9A38-FC667F835E32}"/>
    <dgm:cxn modelId="{32E89DFD-C100-D447-A773-CA66FAC7EE54}" type="presOf" srcId="{DD33AE1D-3CC7-944F-86D5-5128F221C358}" destId="{50D41EAF-9E84-114F-90FF-8F461D14EAEA}" srcOrd="0" destOrd="0" presId="urn:microsoft.com/office/officeart/2005/8/layout/pyramid1"/>
    <dgm:cxn modelId="{DC09D594-93B8-0544-9717-D614A9CCB24E}" type="presParOf" srcId="{50D41EAF-9E84-114F-90FF-8F461D14EAEA}" destId="{65452653-9785-CA48-B7E4-F13B0429E918}" srcOrd="0" destOrd="0" presId="urn:microsoft.com/office/officeart/2005/8/layout/pyramid1"/>
    <dgm:cxn modelId="{6F4B27A6-1A74-2B4D-8B9A-ABBB73689695}" type="presParOf" srcId="{65452653-9785-CA48-B7E4-F13B0429E918}" destId="{49DA39E7-17BF-5C4A-A5C3-B2A7FA4E6764}" srcOrd="0" destOrd="0" presId="urn:microsoft.com/office/officeart/2005/8/layout/pyramid1"/>
    <dgm:cxn modelId="{145B17BD-1583-4748-BEF7-FD769ED780E5}" type="presParOf" srcId="{65452653-9785-CA48-B7E4-F13B0429E918}" destId="{14258A41-DB85-CE4A-B3F4-1AE89454B270}" srcOrd="1" destOrd="0" presId="urn:microsoft.com/office/officeart/2005/8/layout/pyramid1"/>
    <dgm:cxn modelId="{6F859DAB-FEF5-A148-A7EB-450389A563D4}" type="presParOf" srcId="{50D41EAF-9E84-114F-90FF-8F461D14EAEA}" destId="{C2DC09E1-1E5B-B340-B73A-1AFC25D4937E}" srcOrd="1" destOrd="0" presId="urn:microsoft.com/office/officeart/2005/8/layout/pyramid1"/>
    <dgm:cxn modelId="{B743ECC8-6C94-6D4C-9F5F-3DF0218CB4FB}" type="presParOf" srcId="{C2DC09E1-1E5B-B340-B73A-1AFC25D4937E}" destId="{D40453D4-0432-AC4A-9624-7CCE44EE6B5A}" srcOrd="0" destOrd="0" presId="urn:microsoft.com/office/officeart/2005/8/layout/pyramid1"/>
    <dgm:cxn modelId="{C35F9AAA-2B6A-FD4A-9E3A-31EA7B7418B3}" type="presParOf" srcId="{C2DC09E1-1E5B-B340-B73A-1AFC25D4937E}" destId="{1BC1A9A5-5BF5-214B-97C4-C76C366EE2E1}" srcOrd="1" destOrd="0" presId="urn:microsoft.com/office/officeart/2005/8/layout/pyramid1"/>
    <dgm:cxn modelId="{0C91F3E9-77BC-5642-900C-A7B3C9F31ED2}" type="presParOf" srcId="{50D41EAF-9E84-114F-90FF-8F461D14EAEA}" destId="{A327B88C-6426-2B4A-9B81-B7DCFCF063B2}" srcOrd="2" destOrd="0" presId="urn:microsoft.com/office/officeart/2005/8/layout/pyramid1"/>
    <dgm:cxn modelId="{2B50D989-95CC-4C4A-B8C8-494179868A5D}" type="presParOf" srcId="{A327B88C-6426-2B4A-9B81-B7DCFCF063B2}" destId="{FC1CE531-EDD4-6B41-AF23-DD4B651F6431}" srcOrd="0" destOrd="0" presId="urn:microsoft.com/office/officeart/2005/8/layout/pyramid1"/>
    <dgm:cxn modelId="{E4541135-1A04-7741-80BC-12BA362FABDE}" type="presParOf" srcId="{A327B88C-6426-2B4A-9B81-B7DCFCF063B2}" destId="{7F0A5A41-1170-0640-A811-73D6A26935D7}"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33AE1D-3CC7-944F-86D5-5128F221C358}" type="doc">
      <dgm:prSet loTypeId="urn:microsoft.com/office/officeart/2005/8/layout/pyramid1" loCatId="" qsTypeId="urn:microsoft.com/office/officeart/2005/8/quickstyle/simple1" qsCatId="simple" csTypeId="urn:microsoft.com/office/officeart/2005/8/colors/accent2_3" csCatId="accent2" phldr="1"/>
      <dgm:spPr/>
    </dgm:pt>
    <dgm:pt modelId="{A6F77814-EC8F-0847-AC16-FAA726F563C5}">
      <dgm:prSet phldrT="[Text]" custT="1"/>
      <dgm:spPr>
        <a:solidFill>
          <a:srgbClr val="52A11F"/>
        </a:solidFill>
        <a:ln w="38100">
          <a:solidFill>
            <a:schemeClr val="bg1"/>
          </a:solidFill>
        </a:ln>
      </dgm:spPr>
      <dgm:t>
        <a:bodyPr/>
        <a:lstStyle/>
        <a:p>
          <a:endParaRPr lang="en-US" sz="3200">
            <a:solidFill>
              <a:schemeClr val="bg1"/>
            </a:solidFill>
          </a:endParaRPr>
        </a:p>
        <a:p>
          <a:r>
            <a:rPr lang="en-US" sz="2000">
              <a:solidFill>
                <a:schemeClr val="bg1"/>
              </a:solidFill>
            </a:rPr>
            <a:t>Food</a:t>
          </a:r>
          <a:br>
            <a:rPr lang="en-US" sz="2000">
              <a:solidFill>
                <a:schemeClr val="bg1"/>
              </a:solidFill>
            </a:rPr>
          </a:br>
          <a:r>
            <a:rPr lang="en-US" sz="2000">
              <a:solidFill>
                <a:schemeClr val="bg1"/>
              </a:solidFill>
            </a:rPr>
            <a:t>Safety</a:t>
          </a:r>
        </a:p>
      </dgm:t>
    </dgm:pt>
    <dgm:pt modelId="{F9B9B1E3-B3A3-8F4B-9E2D-AE1A264BAE12}" type="parTrans" cxnId="{63001FF4-3BD4-7542-AED7-DBC90658C286}">
      <dgm:prSet/>
      <dgm:spPr/>
      <dgm:t>
        <a:bodyPr/>
        <a:lstStyle/>
        <a:p>
          <a:endParaRPr lang="en-US" sz="2000">
            <a:solidFill>
              <a:schemeClr val="bg1"/>
            </a:solidFill>
          </a:endParaRPr>
        </a:p>
      </dgm:t>
    </dgm:pt>
    <dgm:pt modelId="{9ED84D55-85AA-EA44-9A38-FC667F835E32}" type="sibTrans" cxnId="{63001FF4-3BD4-7542-AED7-DBC90658C286}">
      <dgm:prSet/>
      <dgm:spPr/>
      <dgm:t>
        <a:bodyPr/>
        <a:lstStyle/>
        <a:p>
          <a:endParaRPr lang="en-US" sz="2000">
            <a:solidFill>
              <a:schemeClr val="bg1"/>
            </a:solidFill>
          </a:endParaRPr>
        </a:p>
      </dgm:t>
    </dgm:pt>
    <dgm:pt modelId="{8BDBEDDE-4A0A-AF4F-8067-341D977FD5FF}">
      <dgm:prSet phldrT="[Text]" custT="1"/>
      <dgm:spPr>
        <a:solidFill>
          <a:srgbClr val="143E86"/>
        </a:solidFill>
        <a:ln w="38100">
          <a:solidFill>
            <a:schemeClr val="bg1"/>
          </a:solidFill>
        </a:ln>
      </dgm:spPr>
      <dgm:t>
        <a:bodyPr/>
        <a:lstStyle/>
        <a:p>
          <a:r>
            <a:rPr lang="en-US" sz="2000">
              <a:solidFill>
                <a:schemeClr val="bg1"/>
              </a:solidFill>
            </a:rPr>
            <a:t>Biosecurity</a:t>
          </a:r>
        </a:p>
      </dgm:t>
    </dgm:pt>
    <dgm:pt modelId="{9FC9B259-4340-D64B-91B3-8A2D8574A5EE}" type="parTrans" cxnId="{3251CEBA-C17D-394A-896C-65ACB8B4E50C}">
      <dgm:prSet/>
      <dgm:spPr/>
      <dgm:t>
        <a:bodyPr/>
        <a:lstStyle/>
        <a:p>
          <a:endParaRPr lang="en-US" sz="2000">
            <a:solidFill>
              <a:schemeClr val="bg1"/>
            </a:solidFill>
          </a:endParaRPr>
        </a:p>
      </dgm:t>
    </dgm:pt>
    <dgm:pt modelId="{F8E16295-11EF-E746-B389-9D62CEAA5EC3}" type="sibTrans" cxnId="{3251CEBA-C17D-394A-896C-65ACB8B4E50C}">
      <dgm:prSet/>
      <dgm:spPr/>
      <dgm:t>
        <a:bodyPr/>
        <a:lstStyle/>
        <a:p>
          <a:endParaRPr lang="en-US" sz="2000">
            <a:solidFill>
              <a:schemeClr val="bg1"/>
            </a:solidFill>
          </a:endParaRPr>
        </a:p>
      </dgm:t>
    </dgm:pt>
    <dgm:pt modelId="{EEECDA9B-FD98-9141-AFE8-AEEACEDDD677}">
      <dgm:prSet phldrT="[Text]" custT="1"/>
      <dgm:spPr>
        <a:solidFill>
          <a:srgbClr val="DF7800"/>
        </a:solidFill>
        <a:ln w="38100">
          <a:solidFill>
            <a:schemeClr val="bg1"/>
          </a:solidFill>
        </a:ln>
      </dgm:spPr>
      <dgm:t>
        <a:bodyPr/>
        <a:lstStyle/>
        <a:p>
          <a:r>
            <a:rPr lang="en-US" sz="2000">
              <a:solidFill>
                <a:schemeClr val="bg1"/>
              </a:solidFill>
            </a:rPr>
            <a:t>Best Management Practices (BMPs)</a:t>
          </a:r>
        </a:p>
      </dgm:t>
    </dgm:pt>
    <dgm:pt modelId="{C1883510-0B06-5A43-B883-5F01F523CB5B}" type="parTrans" cxnId="{04412259-D98E-D74E-9BAF-A49685AF17EA}">
      <dgm:prSet/>
      <dgm:spPr/>
      <dgm:t>
        <a:bodyPr/>
        <a:lstStyle/>
        <a:p>
          <a:endParaRPr lang="en-US" sz="2000">
            <a:solidFill>
              <a:schemeClr val="bg1"/>
            </a:solidFill>
          </a:endParaRPr>
        </a:p>
      </dgm:t>
    </dgm:pt>
    <dgm:pt modelId="{B4003C3A-84F9-884C-90CB-63584FA64F17}" type="sibTrans" cxnId="{04412259-D98E-D74E-9BAF-A49685AF17EA}">
      <dgm:prSet/>
      <dgm:spPr/>
      <dgm:t>
        <a:bodyPr/>
        <a:lstStyle/>
        <a:p>
          <a:endParaRPr lang="en-US" sz="2000">
            <a:solidFill>
              <a:schemeClr val="bg1"/>
            </a:solidFill>
          </a:endParaRPr>
        </a:p>
      </dgm:t>
    </dgm:pt>
    <dgm:pt modelId="{50D41EAF-9E84-114F-90FF-8F461D14EAEA}" type="pres">
      <dgm:prSet presAssocID="{DD33AE1D-3CC7-944F-86D5-5128F221C358}" presName="Name0" presStyleCnt="0">
        <dgm:presLayoutVars>
          <dgm:dir/>
          <dgm:animLvl val="lvl"/>
          <dgm:resizeHandles val="exact"/>
        </dgm:presLayoutVars>
      </dgm:prSet>
      <dgm:spPr/>
    </dgm:pt>
    <dgm:pt modelId="{65452653-9785-CA48-B7E4-F13B0429E918}" type="pres">
      <dgm:prSet presAssocID="{A6F77814-EC8F-0847-AC16-FAA726F563C5}" presName="Name8" presStyleCnt="0"/>
      <dgm:spPr/>
    </dgm:pt>
    <dgm:pt modelId="{49DA39E7-17BF-5C4A-A5C3-B2A7FA4E6764}" type="pres">
      <dgm:prSet presAssocID="{A6F77814-EC8F-0847-AC16-FAA726F563C5}" presName="level" presStyleLbl="node1" presStyleIdx="0" presStyleCnt="3">
        <dgm:presLayoutVars>
          <dgm:chMax val="1"/>
          <dgm:bulletEnabled val="1"/>
        </dgm:presLayoutVars>
      </dgm:prSet>
      <dgm:spPr/>
    </dgm:pt>
    <dgm:pt modelId="{14258A41-DB85-CE4A-B3F4-1AE89454B270}" type="pres">
      <dgm:prSet presAssocID="{A6F77814-EC8F-0847-AC16-FAA726F563C5}" presName="levelTx" presStyleLbl="revTx" presStyleIdx="0" presStyleCnt="0">
        <dgm:presLayoutVars>
          <dgm:chMax val="1"/>
          <dgm:bulletEnabled val="1"/>
        </dgm:presLayoutVars>
      </dgm:prSet>
      <dgm:spPr/>
    </dgm:pt>
    <dgm:pt modelId="{C2DC09E1-1E5B-B340-B73A-1AFC25D4937E}" type="pres">
      <dgm:prSet presAssocID="{8BDBEDDE-4A0A-AF4F-8067-341D977FD5FF}" presName="Name8" presStyleCnt="0"/>
      <dgm:spPr/>
    </dgm:pt>
    <dgm:pt modelId="{D40453D4-0432-AC4A-9624-7CCE44EE6B5A}" type="pres">
      <dgm:prSet presAssocID="{8BDBEDDE-4A0A-AF4F-8067-341D977FD5FF}" presName="level" presStyleLbl="node1" presStyleIdx="1" presStyleCnt="3">
        <dgm:presLayoutVars>
          <dgm:chMax val="1"/>
          <dgm:bulletEnabled val="1"/>
        </dgm:presLayoutVars>
      </dgm:prSet>
      <dgm:spPr/>
    </dgm:pt>
    <dgm:pt modelId="{1BC1A9A5-5BF5-214B-97C4-C76C366EE2E1}" type="pres">
      <dgm:prSet presAssocID="{8BDBEDDE-4A0A-AF4F-8067-341D977FD5FF}" presName="levelTx" presStyleLbl="revTx" presStyleIdx="0" presStyleCnt="0">
        <dgm:presLayoutVars>
          <dgm:chMax val="1"/>
          <dgm:bulletEnabled val="1"/>
        </dgm:presLayoutVars>
      </dgm:prSet>
      <dgm:spPr/>
    </dgm:pt>
    <dgm:pt modelId="{A327B88C-6426-2B4A-9B81-B7DCFCF063B2}" type="pres">
      <dgm:prSet presAssocID="{EEECDA9B-FD98-9141-AFE8-AEEACEDDD677}" presName="Name8" presStyleCnt="0"/>
      <dgm:spPr/>
    </dgm:pt>
    <dgm:pt modelId="{FC1CE531-EDD4-6B41-AF23-DD4B651F6431}" type="pres">
      <dgm:prSet presAssocID="{EEECDA9B-FD98-9141-AFE8-AEEACEDDD677}" presName="level" presStyleLbl="node1" presStyleIdx="2" presStyleCnt="3">
        <dgm:presLayoutVars>
          <dgm:chMax val="1"/>
          <dgm:bulletEnabled val="1"/>
        </dgm:presLayoutVars>
      </dgm:prSet>
      <dgm:spPr/>
    </dgm:pt>
    <dgm:pt modelId="{7F0A5A41-1170-0640-A811-73D6A26935D7}" type="pres">
      <dgm:prSet presAssocID="{EEECDA9B-FD98-9141-AFE8-AEEACEDDD677}" presName="levelTx" presStyleLbl="revTx" presStyleIdx="0" presStyleCnt="0">
        <dgm:presLayoutVars>
          <dgm:chMax val="1"/>
          <dgm:bulletEnabled val="1"/>
        </dgm:presLayoutVars>
      </dgm:prSet>
      <dgm:spPr/>
    </dgm:pt>
  </dgm:ptLst>
  <dgm:cxnLst>
    <dgm:cxn modelId="{BA650811-64D1-9740-9456-509DE5CDCF43}" type="presOf" srcId="{EEECDA9B-FD98-9141-AFE8-AEEACEDDD677}" destId="{7F0A5A41-1170-0640-A811-73D6A26935D7}" srcOrd="1" destOrd="0" presId="urn:microsoft.com/office/officeart/2005/8/layout/pyramid1"/>
    <dgm:cxn modelId="{DE561E24-0320-0041-85FF-EDC4372F1F11}" type="presOf" srcId="{A6F77814-EC8F-0847-AC16-FAA726F563C5}" destId="{14258A41-DB85-CE4A-B3F4-1AE89454B270}" srcOrd="1" destOrd="0" presId="urn:microsoft.com/office/officeart/2005/8/layout/pyramid1"/>
    <dgm:cxn modelId="{A5E7BB5B-E0BE-BB43-A58A-AE49222EBAAA}" type="presOf" srcId="{8BDBEDDE-4A0A-AF4F-8067-341D977FD5FF}" destId="{D40453D4-0432-AC4A-9624-7CCE44EE6B5A}" srcOrd="0" destOrd="0" presId="urn:microsoft.com/office/officeart/2005/8/layout/pyramid1"/>
    <dgm:cxn modelId="{24FDEF67-2765-0C42-8091-C3066D8711D7}" type="presOf" srcId="{8BDBEDDE-4A0A-AF4F-8067-341D977FD5FF}" destId="{1BC1A9A5-5BF5-214B-97C4-C76C366EE2E1}" srcOrd="1" destOrd="0" presId="urn:microsoft.com/office/officeart/2005/8/layout/pyramid1"/>
    <dgm:cxn modelId="{D0AFDA6C-106A-B843-99D5-85E5F6283AD7}" type="presOf" srcId="{A6F77814-EC8F-0847-AC16-FAA726F563C5}" destId="{49DA39E7-17BF-5C4A-A5C3-B2A7FA4E6764}" srcOrd="0" destOrd="0" presId="urn:microsoft.com/office/officeart/2005/8/layout/pyramid1"/>
    <dgm:cxn modelId="{04412259-D98E-D74E-9BAF-A49685AF17EA}" srcId="{DD33AE1D-3CC7-944F-86D5-5128F221C358}" destId="{EEECDA9B-FD98-9141-AFE8-AEEACEDDD677}" srcOrd="2" destOrd="0" parTransId="{C1883510-0B06-5A43-B883-5F01F523CB5B}" sibTransId="{B4003C3A-84F9-884C-90CB-63584FA64F17}"/>
    <dgm:cxn modelId="{3251CEBA-C17D-394A-896C-65ACB8B4E50C}" srcId="{DD33AE1D-3CC7-944F-86D5-5128F221C358}" destId="{8BDBEDDE-4A0A-AF4F-8067-341D977FD5FF}" srcOrd="1" destOrd="0" parTransId="{9FC9B259-4340-D64B-91B3-8A2D8574A5EE}" sibTransId="{F8E16295-11EF-E746-B389-9D62CEAA5EC3}"/>
    <dgm:cxn modelId="{4F8464DA-9DAE-764A-9640-7360BD2C4338}" type="presOf" srcId="{EEECDA9B-FD98-9141-AFE8-AEEACEDDD677}" destId="{FC1CE531-EDD4-6B41-AF23-DD4B651F6431}" srcOrd="0" destOrd="0" presId="urn:microsoft.com/office/officeart/2005/8/layout/pyramid1"/>
    <dgm:cxn modelId="{63001FF4-3BD4-7542-AED7-DBC90658C286}" srcId="{DD33AE1D-3CC7-944F-86D5-5128F221C358}" destId="{A6F77814-EC8F-0847-AC16-FAA726F563C5}" srcOrd="0" destOrd="0" parTransId="{F9B9B1E3-B3A3-8F4B-9E2D-AE1A264BAE12}" sibTransId="{9ED84D55-85AA-EA44-9A38-FC667F835E32}"/>
    <dgm:cxn modelId="{32E89DFD-C100-D447-A773-CA66FAC7EE54}" type="presOf" srcId="{DD33AE1D-3CC7-944F-86D5-5128F221C358}" destId="{50D41EAF-9E84-114F-90FF-8F461D14EAEA}" srcOrd="0" destOrd="0" presId="urn:microsoft.com/office/officeart/2005/8/layout/pyramid1"/>
    <dgm:cxn modelId="{DC09D594-93B8-0544-9717-D614A9CCB24E}" type="presParOf" srcId="{50D41EAF-9E84-114F-90FF-8F461D14EAEA}" destId="{65452653-9785-CA48-B7E4-F13B0429E918}" srcOrd="0" destOrd="0" presId="urn:microsoft.com/office/officeart/2005/8/layout/pyramid1"/>
    <dgm:cxn modelId="{6F4B27A6-1A74-2B4D-8B9A-ABBB73689695}" type="presParOf" srcId="{65452653-9785-CA48-B7E4-F13B0429E918}" destId="{49DA39E7-17BF-5C4A-A5C3-B2A7FA4E6764}" srcOrd="0" destOrd="0" presId="urn:microsoft.com/office/officeart/2005/8/layout/pyramid1"/>
    <dgm:cxn modelId="{145B17BD-1583-4748-BEF7-FD769ED780E5}" type="presParOf" srcId="{65452653-9785-CA48-B7E4-F13B0429E918}" destId="{14258A41-DB85-CE4A-B3F4-1AE89454B270}" srcOrd="1" destOrd="0" presId="urn:microsoft.com/office/officeart/2005/8/layout/pyramid1"/>
    <dgm:cxn modelId="{6F859DAB-FEF5-A148-A7EB-450389A563D4}" type="presParOf" srcId="{50D41EAF-9E84-114F-90FF-8F461D14EAEA}" destId="{C2DC09E1-1E5B-B340-B73A-1AFC25D4937E}" srcOrd="1" destOrd="0" presId="urn:microsoft.com/office/officeart/2005/8/layout/pyramid1"/>
    <dgm:cxn modelId="{B743ECC8-6C94-6D4C-9F5F-3DF0218CB4FB}" type="presParOf" srcId="{C2DC09E1-1E5B-B340-B73A-1AFC25D4937E}" destId="{D40453D4-0432-AC4A-9624-7CCE44EE6B5A}" srcOrd="0" destOrd="0" presId="urn:microsoft.com/office/officeart/2005/8/layout/pyramid1"/>
    <dgm:cxn modelId="{C35F9AAA-2B6A-FD4A-9E3A-31EA7B7418B3}" type="presParOf" srcId="{C2DC09E1-1E5B-B340-B73A-1AFC25D4937E}" destId="{1BC1A9A5-5BF5-214B-97C4-C76C366EE2E1}" srcOrd="1" destOrd="0" presId="urn:microsoft.com/office/officeart/2005/8/layout/pyramid1"/>
    <dgm:cxn modelId="{0C91F3E9-77BC-5642-900C-A7B3C9F31ED2}" type="presParOf" srcId="{50D41EAF-9E84-114F-90FF-8F461D14EAEA}" destId="{A327B88C-6426-2B4A-9B81-B7DCFCF063B2}" srcOrd="2" destOrd="0" presId="urn:microsoft.com/office/officeart/2005/8/layout/pyramid1"/>
    <dgm:cxn modelId="{2B50D989-95CC-4C4A-B8C8-494179868A5D}" type="presParOf" srcId="{A327B88C-6426-2B4A-9B81-B7DCFCF063B2}" destId="{FC1CE531-EDD4-6B41-AF23-DD4B651F6431}" srcOrd="0" destOrd="0" presId="urn:microsoft.com/office/officeart/2005/8/layout/pyramid1"/>
    <dgm:cxn modelId="{E4541135-1A04-7741-80BC-12BA362FABDE}" type="presParOf" srcId="{A327B88C-6426-2B4A-9B81-B7DCFCF063B2}" destId="{7F0A5A41-1170-0640-A811-73D6A26935D7}"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33AE1D-3CC7-944F-86D5-5128F221C358}" type="doc">
      <dgm:prSet loTypeId="urn:microsoft.com/office/officeart/2005/8/layout/pyramid1" loCatId="" qsTypeId="urn:microsoft.com/office/officeart/2005/8/quickstyle/simple1" qsCatId="simple" csTypeId="urn:microsoft.com/office/officeart/2005/8/colors/accent2_3" csCatId="accent2" phldr="1"/>
      <dgm:spPr/>
    </dgm:pt>
    <dgm:pt modelId="{A6F77814-EC8F-0847-AC16-FAA726F563C5}">
      <dgm:prSet phldrT="[Text]" custT="1"/>
      <dgm:spPr>
        <a:solidFill>
          <a:srgbClr val="52A11F"/>
        </a:solidFill>
        <a:ln w="38100">
          <a:solidFill>
            <a:schemeClr val="bg1"/>
          </a:solidFill>
        </a:ln>
      </dgm:spPr>
      <dgm:t>
        <a:bodyPr/>
        <a:lstStyle/>
        <a:p>
          <a:endParaRPr lang="en-US" sz="3200">
            <a:solidFill>
              <a:schemeClr val="bg1"/>
            </a:solidFill>
          </a:endParaRPr>
        </a:p>
        <a:p>
          <a:r>
            <a:rPr lang="en-US" sz="2000">
              <a:solidFill>
                <a:schemeClr val="bg1"/>
              </a:solidFill>
            </a:rPr>
            <a:t>Food</a:t>
          </a:r>
          <a:br>
            <a:rPr lang="en-US" sz="2000">
              <a:solidFill>
                <a:schemeClr val="bg1"/>
              </a:solidFill>
            </a:rPr>
          </a:br>
          <a:r>
            <a:rPr lang="en-US" sz="2000">
              <a:solidFill>
                <a:schemeClr val="bg1"/>
              </a:solidFill>
            </a:rPr>
            <a:t>Safety</a:t>
          </a:r>
        </a:p>
      </dgm:t>
    </dgm:pt>
    <dgm:pt modelId="{F9B9B1E3-B3A3-8F4B-9E2D-AE1A264BAE12}" type="parTrans" cxnId="{63001FF4-3BD4-7542-AED7-DBC90658C286}">
      <dgm:prSet/>
      <dgm:spPr/>
      <dgm:t>
        <a:bodyPr/>
        <a:lstStyle/>
        <a:p>
          <a:endParaRPr lang="en-US" sz="2000">
            <a:solidFill>
              <a:schemeClr val="bg1"/>
            </a:solidFill>
          </a:endParaRPr>
        </a:p>
      </dgm:t>
    </dgm:pt>
    <dgm:pt modelId="{9ED84D55-85AA-EA44-9A38-FC667F835E32}" type="sibTrans" cxnId="{63001FF4-3BD4-7542-AED7-DBC90658C286}">
      <dgm:prSet/>
      <dgm:spPr/>
      <dgm:t>
        <a:bodyPr/>
        <a:lstStyle/>
        <a:p>
          <a:endParaRPr lang="en-US" sz="2000">
            <a:solidFill>
              <a:schemeClr val="bg1"/>
            </a:solidFill>
          </a:endParaRPr>
        </a:p>
      </dgm:t>
    </dgm:pt>
    <dgm:pt modelId="{8BDBEDDE-4A0A-AF4F-8067-341D977FD5FF}">
      <dgm:prSet phldrT="[Text]" custT="1"/>
      <dgm:spPr>
        <a:solidFill>
          <a:srgbClr val="143E86"/>
        </a:solidFill>
        <a:ln w="38100">
          <a:solidFill>
            <a:schemeClr val="bg1"/>
          </a:solidFill>
        </a:ln>
      </dgm:spPr>
      <dgm:t>
        <a:bodyPr/>
        <a:lstStyle/>
        <a:p>
          <a:r>
            <a:rPr lang="en-US" sz="2000">
              <a:solidFill>
                <a:schemeClr val="bg1"/>
              </a:solidFill>
            </a:rPr>
            <a:t>Biosecurity</a:t>
          </a:r>
        </a:p>
      </dgm:t>
    </dgm:pt>
    <dgm:pt modelId="{9FC9B259-4340-D64B-91B3-8A2D8574A5EE}" type="parTrans" cxnId="{3251CEBA-C17D-394A-896C-65ACB8B4E50C}">
      <dgm:prSet/>
      <dgm:spPr/>
      <dgm:t>
        <a:bodyPr/>
        <a:lstStyle/>
        <a:p>
          <a:endParaRPr lang="en-US" sz="2000">
            <a:solidFill>
              <a:schemeClr val="bg1"/>
            </a:solidFill>
          </a:endParaRPr>
        </a:p>
      </dgm:t>
    </dgm:pt>
    <dgm:pt modelId="{F8E16295-11EF-E746-B389-9D62CEAA5EC3}" type="sibTrans" cxnId="{3251CEBA-C17D-394A-896C-65ACB8B4E50C}">
      <dgm:prSet/>
      <dgm:spPr/>
      <dgm:t>
        <a:bodyPr/>
        <a:lstStyle/>
        <a:p>
          <a:endParaRPr lang="en-US" sz="2000">
            <a:solidFill>
              <a:schemeClr val="bg1"/>
            </a:solidFill>
          </a:endParaRPr>
        </a:p>
      </dgm:t>
    </dgm:pt>
    <dgm:pt modelId="{EEECDA9B-FD98-9141-AFE8-AEEACEDDD677}">
      <dgm:prSet phldrT="[Text]" custT="1"/>
      <dgm:spPr>
        <a:solidFill>
          <a:srgbClr val="DF7800"/>
        </a:solidFill>
        <a:ln w="38100">
          <a:solidFill>
            <a:schemeClr val="bg1"/>
          </a:solidFill>
        </a:ln>
      </dgm:spPr>
      <dgm:t>
        <a:bodyPr/>
        <a:lstStyle/>
        <a:p>
          <a:r>
            <a:rPr lang="en-US" sz="2000">
              <a:solidFill>
                <a:schemeClr val="bg1"/>
              </a:solidFill>
            </a:rPr>
            <a:t>Best Management Practices (BMPs)</a:t>
          </a:r>
        </a:p>
      </dgm:t>
    </dgm:pt>
    <dgm:pt modelId="{C1883510-0B06-5A43-B883-5F01F523CB5B}" type="parTrans" cxnId="{04412259-D98E-D74E-9BAF-A49685AF17EA}">
      <dgm:prSet/>
      <dgm:spPr/>
      <dgm:t>
        <a:bodyPr/>
        <a:lstStyle/>
        <a:p>
          <a:endParaRPr lang="en-US" sz="2000">
            <a:solidFill>
              <a:schemeClr val="bg1"/>
            </a:solidFill>
          </a:endParaRPr>
        </a:p>
      </dgm:t>
    </dgm:pt>
    <dgm:pt modelId="{B4003C3A-84F9-884C-90CB-63584FA64F17}" type="sibTrans" cxnId="{04412259-D98E-D74E-9BAF-A49685AF17EA}">
      <dgm:prSet/>
      <dgm:spPr/>
      <dgm:t>
        <a:bodyPr/>
        <a:lstStyle/>
        <a:p>
          <a:endParaRPr lang="en-US" sz="2000">
            <a:solidFill>
              <a:schemeClr val="bg1"/>
            </a:solidFill>
          </a:endParaRPr>
        </a:p>
      </dgm:t>
    </dgm:pt>
    <dgm:pt modelId="{50D41EAF-9E84-114F-90FF-8F461D14EAEA}" type="pres">
      <dgm:prSet presAssocID="{DD33AE1D-3CC7-944F-86D5-5128F221C358}" presName="Name0" presStyleCnt="0">
        <dgm:presLayoutVars>
          <dgm:dir/>
          <dgm:animLvl val="lvl"/>
          <dgm:resizeHandles val="exact"/>
        </dgm:presLayoutVars>
      </dgm:prSet>
      <dgm:spPr/>
    </dgm:pt>
    <dgm:pt modelId="{65452653-9785-CA48-B7E4-F13B0429E918}" type="pres">
      <dgm:prSet presAssocID="{A6F77814-EC8F-0847-AC16-FAA726F563C5}" presName="Name8" presStyleCnt="0"/>
      <dgm:spPr/>
    </dgm:pt>
    <dgm:pt modelId="{49DA39E7-17BF-5C4A-A5C3-B2A7FA4E6764}" type="pres">
      <dgm:prSet presAssocID="{A6F77814-EC8F-0847-AC16-FAA726F563C5}" presName="level" presStyleLbl="node1" presStyleIdx="0" presStyleCnt="3">
        <dgm:presLayoutVars>
          <dgm:chMax val="1"/>
          <dgm:bulletEnabled val="1"/>
        </dgm:presLayoutVars>
      </dgm:prSet>
      <dgm:spPr/>
    </dgm:pt>
    <dgm:pt modelId="{14258A41-DB85-CE4A-B3F4-1AE89454B270}" type="pres">
      <dgm:prSet presAssocID="{A6F77814-EC8F-0847-AC16-FAA726F563C5}" presName="levelTx" presStyleLbl="revTx" presStyleIdx="0" presStyleCnt="0">
        <dgm:presLayoutVars>
          <dgm:chMax val="1"/>
          <dgm:bulletEnabled val="1"/>
        </dgm:presLayoutVars>
      </dgm:prSet>
      <dgm:spPr/>
    </dgm:pt>
    <dgm:pt modelId="{C2DC09E1-1E5B-B340-B73A-1AFC25D4937E}" type="pres">
      <dgm:prSet presAssocID="{8BDBEDDE-4A0A-AF4F-8067-341D977FD5FF}" presName="Name8" presStyleCnt="0"/>
      <dgm:spPr/>
    </dgm:pt>
    <dgm:pt modelId="{D40453D4-0432-AC4A-9624-7CCE44EE6B5A}" type="pres">
      <dgm:prSet presAssocID="{8BDBEDDE-4A0A-AF4F-8067-341D977FD5FF}" presName="level" presStyleLbl="node1" presStyleIdx="1" presStyleCnt="3">
        <dgm:presLayoutVars>
          <dgm:chMax val="1"/>
          <dgm:bulletEnabled val="1"/>
        </dgm:presLayoutVars>
      </dgm:prSet>
      <dgm:spPr/>
    </dgm:pt>
    <dgm:pt modelId="{1BC1A9A5-5BF5-214B-97C4-C76C366EE2E1}" type="pres">
      <dgm:prSet presAssocID="{8BDBEDDE-4A0A-AF4F-8067-341D977FD5FF}" presName="levelTx" presStyleLbl="revTx" presStyleIdx="0" presStyleCnt="0">
        <dgm:presLayoutVars>
          <dgm:chMax val="1"/>
          <dgm:bulletEnabled val="1"/>
        </dgm:presLayoutVars>
      </dgm:prSet>
      <dgm:spPr/>
    </dgm:pt>
    <dgm:pt modelId="{A327B88C-6426-2B4A-9B81-B7DCFCF063B2}" type="pres">
      <dgm:prSet presAssocID="{EEECDA9B-FD98-9141-AFE8-AEEACEDDD677}" presName="Name8" presStyleCnt="0"/>
      <dgm:spPr/>
    </dgm:pt>
    <dgm:pt modelId="{FC1CE531-EDD4-6B41-AF23-DD4B651F6431}" type="pres">
      <dgm:prSet presAssocID="{EEECDA9B-FD98-9141-AFE8-AEEACEDDD677}" presName="level" presStyleLbl="node1" presStyleIdx="2" presStyleCnt="3">
        <dgm:presLayoutVars>
          <dgm:chMax val="1"/>
          <dgm:bulletEnabled val="1"/>
        </dgm:presLayoutVars>
      </dgm:prSet>
      <dgm:spPr/>
    </dgm:pt>
    <dgm:pt modelId="{7F0A5A41-1170-0640-A811-73D6A26935D7}" type="pres">
      <dgm:prSet presAssocID="{EEECDA9B-FD98-9141-AFE8-AEEACEDDD677}" presName="levelTx" presStyleLbl="revTx" presStyleIdx="0" presStyleCnt="0">
        <dgm:presLayoutVars>
          <dgm:chMax val="1"/>
          <dgm:bulletEnabled val="1"/>
        </dgm:presLayoutVars>
      </dgm:prSet>
      <dgm:spPr/>
    </dgm:pt>
  </dgm:ptLst>
  <dgm:cxnLst>
    <dgm:cxn modelId="{BA650811-64D1-9740-9456-509DE5CDCF43}" type="presOf" srcId="{EEECDA9B-FD98-9141-AFE8-AEEACEDDD677}" destId="{7F0A5A41-1170-0640-A811-73D6A26935D7}" srcOrd="1" destOrd="0" presId="urn:microsoft.com/office/officeart/2005/8/layout/pyramid1"/>
    <dgm:cxn modelId="{DE561E24-0320-0041-85FF-EDC4372F1F11}" type="presOf" srcId="{A6F77814-EC8F-0847-AC16-FAA726F563C5}" destId="{14258A41-DB85-CE4A-B3F4-1AE89454B270}" srcOrd="1" destOrd="0" presId="urn:microsoft.com/office/officeart/2005/8/layout/pyramid1"/>
    <dgm:cxn modelId="{A5E7BB5B-E0BE-BB43-A58A-AE49222EBAAA}" type="presOf" srcId="{8BDBEDDE-4A0A-AF4F-8067-341D977FD5FF}" destId="{D40453D4-0432-AC4A-9624-7CCE44EE6B5A}" srcOrd="0" destOrd="0" presId="urn:microsoft.com/office/officeart/2005/8/layout/pyramid1"/>
    <dgm:cxn modelId="{24FDEF67-2765-0C42-8091-C3066D8711D7}" type="presOf" srcId="{8BDBEDDE-4A0A-AF4F-8067-341D977FD5FF}" destId="{1BC1A9A5-5BF5-214B-97C4-C76C366EE2E1}" srcOrd="1" destOrd="0" presId="urn:microsoft.com/office/officeart/2005/8/layout/pyramid1"/>
    <dgm:cxn modelId="{D0AFDA6C-106A-B843-99D5-85E5F6283AD7}" type="presOf" srcId="{A6F77814-EC8F-0847-AC16-FAA726F563C5}" destId="{49DA39E7-17BF-5C4A-A5C3-B2A7FA4E6764}" srcOrd="0" destOrd="0" presId="urn:microsoft.com/office/officeart/2005/8/layout/pyramid1"/>
    <dgm:cxn modelId="{04412259-D98E-D74E-9BAF-A49685AF17EA}" srcId="{DD33AE1D-3CC7-944F-86D5-5128F221C358}" destId="{EEECDA9B-FD98-9141-AFE8-AEEACEDDD677}" srcOrd="2" destOrd="0" parTransId="{C1883510-0B06-5A43-B883-5F01F523CB5B}" sibTransId="{B4003C3A-84F9-884C-90CB-63584FA64F17}"/>
    <dgm:cxn modelId="{3251CEBA-C17D-394A-896C-65ACB8B4E50C}" srcId="{DD33AE1D-3CC7-944F-86D5-5128F221C358}" destId="{8BDBEDDE-4A0A-AF4F-8067-341D977FD5FF}" srcOrd="1" destOrd="0" parTransId="{9FC9B259-4340-D64B-91B3-8A2D8574A5EE}" sibTransId="{F8E16295-11EF-E746-B389-9D62CEAA5EC3}"/>
    <dgm:cxn modelId="{4F8464DA-9DAE-764A-9640-7360BD2C4338}" type="presOf" srcId="{EEECDA9B-FD98-9141-AFE8-AEEACEDDD677}" destId="{FC1CE531-EDD4-6B41-AF23-DD4B651F6431}" srcOrd="0" destOrd="0" presId="urn:microsoft.com/office/officeart/2005/8/layout/pyramid1"/>
    <dgm:cxn modelId="{63001FF4-3BD4-7542-AED7-DBC90658C286}" srcId="{DD33AE1D-3CC7-944F-86D5-5128F221C358}" destId="{A6F77814-EC8F-0847-AC16-FAA726F563C5}" srcOrd="0" destOrd="0" parTransId="{F9B9B1E3-B3A3-8F4B-9E2D-AE1A264BAE12}" sibTransId="{9ED84D55-85AA-EA44-9A38-FC667F835E32}"/>
    <dgm:cxn modelId="{32E89DFD-C100-D447-A773-CA66FAC7EE54}" type="presOf" srcId="{DD33AE1D-3CC7-944F-86D5-5128F221C358}" destId="{50D41EAF-9E84-114F-90FF-8F461D14EAEA}" srcOrd="0" destOrd="0" presId="urn:microsoft.com/office/officeart/2005/8/layout/pyramid1"/>
    <dgm:cxn modelId="{DC09D594-93B8-0544-9717-D614A9CCB24E}" type="presParOf" srcId="{50D41EAF-9E84-114F-90FF-8F461D14EAEA}" destId="{65452653-9785-CA48-B7E4-F13B0429E918}" srcOrd="0" destOrd="0" presId="urn:microsoft.com/office/officeart/2005/8/layout/pyramid1"/>
    <dgm:cxn modelId="{6F4B27A6-1A74-2B4D-8B9A-ABBB73689695}" type="presParOf" srcId="{65452653-9785-CA48-B7E4-F13B0429E918}" destId="{49DA39E7-17BF-5C4A-A5C3-B2A7FA4E6764}" srcOrd="0" destOrd="0" presId="urn:microsoft.com/office/officeart/2005/8/layout/pyramid1"/>
    <dgm:cxn modelId="{145B17BD-1583-4748-BEF7-FD769ED780E5}" type="presParOf" srcId="{65452653-9785-CA48-B7E4-F13B0429E918}" destId="{14258A41-DB85-CE4A-B3F4-1AE89454B270}" srcOrd="1" destOrd="0" presId="urn:microsoft.com/office/officeart/2005/8/layout/pyramid1"/>
    <dgm:cxn modelId="{6F859DAB-FEF5-A148-A7EB-450389A563D4}" type="presParOf" srcId="{50D41EAF-9E84-114F-90FF-8F461D14EAEA}" destId="{C2DC09E1-1E5B-B340-B73A-1AFC25D4937E}" srcOrd="1" destOrd="0" presId="urn:microsoft.com/office/officeart/2005/8/layout/pyramid1"/>
    <dgm:cxn modelId="{B743ECC8-6C94-6D4C-9F5F-3DF0218CB4FB}" type="presParOf" srcId="{C2DC09E1-1E5B-B340-B73A-1AFC25D4937E}" destId="{D40453D4-0432-AC4A-9624-7CCE44EE6B5A}" srcOrd="0" destOrd="0" presId="urn:microsoft.com/office/officeart/2005/8/layout/pyramid1"/>
    <dgm:cxn modelId="{C35F9AAA-2B6A-FD4A-9E3A-31EA7B7418B3}" type="presParOf" srcId="{C2DC09E1-1E5B-B340-B73A-1AFC25D4937E}" destId="{1BC1A9A5-5BF5-214B-97C4-C76C366EE2E1}" srcOrd="1" destOrd="0" presId="urn:microsoft.com/office/officeart/2005/8/layout/pyramid1"/>
    <dgm:cxn modelId="{0C91F3E9-77BC-5642-900C-A7B3C9F31ED2}" type="presParOf" srcId="{50D41EAF-9E84-114F-90FF-8F461D14EAEA}" destId="{A327B88C-6426-2B4A-9B81-B7DCFCF063B2}" srcOrd="2" destOrd="0" presId="urn:microsoft.com/office/officeart/2005/8/layout/pyramid1"/>
    <dgm:cxn modelId="{2B50D989-95CC-4C4A-B8C8-494179868A5D}" type="presParOf" srcId="{A327B88C-6426-2B4A-9B81-B7DCFCF063B2}" destId="{FC1CE531-EDD4-6B41-AF23-DD4B651F6431}" srcOrd="0" destOrd="0" presId="urn:microsoft.com/office/officeart/2005/8/layout/pyramid1"/>
    <dgm:cxn modelId="{E4541135-1A04-7741-80BC-12BA362FABDE}" type="presParOf" srcId="{A327B88C-6426-2B4A-9B81-B7DCFCF063B2}" destId="{7F0A5A41-1170-0640-A811-73D6A26935D7}"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A39E7-17BF-5C4A-A5C3-B2A7FA4E6764}">
      <dsp:nvSpPr>
        <dsp:cNvPr id="0" name=""/>
        <dsp:cNvSpPr/>
      </dsp:nvSpPr>
      <dsp:spPr>
        <a:xfrm>
          <a:off x="1570532" y="0"/>
          <a:ext cx="1570532" cy="1423782"/>
        </a:xfrm>
        <a:prstGeom prst="trapezoid">
          <a:avLst>
            <a:gd name="adj" fmla="val 55154"/>
          </a:avLst>
        </a:prstGeom>
        <a:solidFill>
          <a:srgbClr val="52A11F"/>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solidFill>
              <a:schemeClr val="bg1"/>
            </a:solidFill>
          </a:endParaRPr>
        </a:p>
        <a:p>
          <a:pPr marL="0" lvl="0" indent="0" algn="ctr" defTabSz="1422400">
            <a:lnSpc>
              <a:spcPct val="90000"/>
            </a:lnSpc>
            <a:spcBef>
              <a:spcPct val="0"/>
            </a:spcBef>
            <a:spcAft>
              <a:spcPct val="35000"/>
            </a:spcAft>
            <a:buNone/>
          </a:pPr>
          <a:r>
            <a:rPr lang="en-US" sz="2000" kern="1200">
              <a:solidFill>
                <a:schemeClr val="bg1"/>
              </a:solidFill>
            </a:rPr>
            <a:t>Food</a:t>
          </a:r>
          <a:br>
            <a:rPr lang="en-US" sz="2000" kern="1200">
              <a:solidFill>
                <a:schemeClr val="bg1"/>
              </a:solidFill>
            </a:rPr>
          </a:br>
          <a:r>
            <a:rPr lang="en-US" sz="2000" kern="1200">
              <a:solidFill>
                <a:schemeClr val="bg1"/>
              </a:solidFill>
            </a:rPr>
            <a:t>Safety</a:t>
          </a:r>
        </a:p>
      </dsp:txBody>
      <dsp:txXfrm>
        <a:off x="1570532" y="0"/>
        <a:ext cx="1570532" cy="1423782"/>
      </dsp:txXfrm>
    </dsp:sp>
    <dsp:sp modelId="{D40453D4-0432-AC4A-9624-7CCE44EE6B5A}">
      <dsp:nvSpPr>
        <dsp:cNvPr id="0" name=""/>
        <dsp:cNvSpPr/>
      </dsp:nvSpPr>
      <dsp:spPr>
        <a:xfrm>
          <a:off x="785265" y="1423782"/>
          <a:ext cx="3141064" cy="1423782"/>
        </a:xfrm>
        <a:prstGeom prst="trapezoid">
          <a:avLst>
            <a:gd name="adj" fmla="val 55154"/>
          </a:avLst>
        </a:prstGeom>
        <a:solidFill>
          <a:srgbClr val="143E86"/>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Biosecurity</a:t>
          </a:r>
        </a:p>
      </dsp:txBody>
      <dsp:txXfrm>
        <a:off x="1334952" y="1423782"/>
        <a:ext cx="2041691" cy="1423782"/>
      </dsp:txXfrm>
    </dsp:sp>
    <dsp:sp modelId="{FC1CE531-EDD4-6B41-AF23-DD4B651F6431}">
      <dsp:nvSpPr>
        <dsp:cNvPr id="0" name=""/>
        <dsp:cNvSpPr/>
      </dsp:nvSpPr>
      <dsp:spPr>
        <a:xfrm>
          <a:off x="0" y="2847564"/>
          <a:ext cx="4711596" cy="1423782"/>
        </a:xfrm>
        <a:prstGeom prst="trapezoid">
          <a:avLst>
            <a:gd name="adj" fmla="val 55154"/>
          </a:avLst>
        </a:prstGeom>
        <a:solidFill>
          <a:srgbClr val="DF7800"/>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Best Management Practices (BMPs)</a:t>
          </a:r>
        </a:p>
      </dsp:txBody>
      <dsp:txXfrm>
        <a:off x="824529" y="2847564"/>
        <a:ext cx="3062537" cy="1423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A39E7-17BF-5C4A-A5C3-B2A7FA4E6764}">
      <dsp:nvSpPr>
        <dsp:cNvPr id="0" name=""/>
        <dsp:cNvSpPr/>
      </dsp:nvSpPr>
      <dsp:spPr>
        <a:xfrm>
          <a:off x="1570532" y="0"/>
          <a:ext cx="1570532" cy="1423782"/>
        </a:xfrm>
        <a:prstGeom prst="trapezoid">
          <a:avLst>
            <a:gd name="adj" fmla="val 55154"/>
          </a:avLst>
        </a:prstGeom>
        <a:solidFill>
          <a:srgbClr val="52A11F"/>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solidFill>
              <a:schemeClr val="bg1"/>
            </a:solidFill>
          </a:endParaRPr>
        </a:p>
        <a:p>
          <a:pPr marL="0" lvl="0" indent="0" algn="ctr" defTabSz="1422400">
            <a:lnSpc>
              <a:spcPct val="90000"/>
            </a:lnSpc>
            <a:spcBef>
              <a:spcPct val="0"/>
            </a:spcBef>
            <a:spcAft>
              <a:spcPct val="35000"/>
            </a:spcAft>
            <a:buNone/>
          </a:pPr>
          <a:r>
            <a:rPr lang="en-US" sz="2000" kern="1200">
              <a:solidFill>
                <a:schemeClr val="bg1"/>
              </a:solidFill>
            </a:rPr>
            <a:t>Food</a:t>
          </a:r>
          <a:br>
            <a:rPr lang="en-US" sz="2000" kern="1200">
              <a:solidFill>
                <a:schemeClr val="bg1"/>
              </a:solidFill>
            </a:rPr>
          </a:br>
          <a:r>
            <a:rPr lang="en-US" sz="2000" kern="1200">
              <a:solidFill>
                <a:schemeClr val="bg1"/>
              </a:solidFill>
            </a:rPr>
            <a:t>Safety</a:t>
          </a:r>
        </a:p>
      </dsp:txBody>
      <dsp:txXfrm>
        <a:off x="1570532" y="0"/>
        <a:ext cx="1570532" cy="1423782"/>
      </dsp:txXfrm>
    </dsp:sp>
    <dsp:sp modelId="{D40453D4-0432-AC4A-9624-7CCE44EE6B5A}">
      <dsp:nvSpPr>
        <dsp:cNvPr id="0" name=""/>
        <dsp:cNvSpPr/>
      </dsp:nvSpPr>
      <dsp:spPr>
        <a:xfrm>
          <a:off x="785265" y="1423782"/>
          <a:ext cx="3141064" cy="1423782"/>
        </a:xfrm>
        <a:prstGeom prst="trapezoid">
          <a:avLst>
            <a:gd name="adj" fmla="val 55154"/>
          </a:avLst>
        </a:prstGeom>
        <a:solidFill>
          <a:srgbClr val="143E86"/>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Biosecurity</a:t>
          </a:r>
        </a:p>
      </dsp:txBody>
      <dsp:txXfrm>
        <a:off x="1334952" y="1423782"/>
        <a:ext cx="2041691" cy="1423782"/>
      </dsp:txXfrm>
    </dsp:sp>
    <dsp:sp modelId="{FC1CE531-EDD4-6B41-AF23-DD4B651F6431}">
      <dsp:nvSpPr>
        <dsp:cNvPr id="0" name=""/>
        <dsp:cNvSpPr/>
      </dsp:nvSpPr>
      <dsp:spPr>
        <a:xfrm>
          <a:off x="0" y="2847564"/>
          <a:ext cx="4711596" cy="1423782"/>
        </a:xfrm>
        <a:prstGeom prst="trapezoid">
          <a:avLst>
            <a:gd name="adj" fmla="val 55154"/>
          </a:avLst>
        </a:prstGeom>
        <a:solidFill>
          <a:srgbClr val="DF7800"/>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Best Management Practices (BMPs)</a:t>
          </a:r>
        </a:p>
      </dsp:txBody>
      <dsp:txXfrm>
        <a:off x="824529" y="2847564"/>
        <a:ext cx="3062537" cy="14237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A39E7-17BF-5C4A-A5C3-B2A7FA4E6764}">
      <dsp:nvSpPr>
        <dsp:cNvPr id="0" name=""/>
        <dsp:cNvSpPr/>
      </dsp:nvSpPr>
      <dsp:spPr>
        <a:xfrm>
          <a:off x="1570532" y="0"/>
          <a:ext cx="1570532" cy="1423782"/>
        </a:xfrm>
        <a:prstGeom prst="trapezoid">
          <a:avLst>
            <a:gd name="adj" fmla="val 55154"/>
          </a:avLst>
        </a:prstGeom>
        <a:solidFill>
          <a:srgbClr val="52A11F"/>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solidFill>
              <a:schemeClr val="bg1"/>
            </a:solidFill>
          </a:endParaRPr>
        </a:p>
        <a:p>
          <a:pPr marL="0" lvl="0" indent="0" algn="ctr" defTabSz="1422400">
            <a:lnSpc>
              <a:spcPct val="90000"/>
            </a:lnSpc>
            <a:spcBef>
              <a:spcPct val="0"/>
            </a:spcBef>
            <a:spcAft>
              <a:spcPct val="35000"/>
            </a:spcAft>
            <a:buNone/>
          </a:pPr>
          <a:r>
            <a:rPr lang="en-US" sz="2000" kern="1200">
              <a:solidFill>
                <a:schemeClr val="bg1"/>
              </a:solidFill>
            </a:rPr>
            <a:t>Food</a:t>
          </a:r>
          <a:br>
            <a:rPr lang="en-US" sz="2000" kern="1200">
              <a:solidFill>
                <a:schemeClr val="bg1"/>
              </a:solidFill>
            </a:rPr>
          </a:br>
          <a:r>
            <a:rPr lang="en-US" sz="2000" kern="1200">
              <a:solidFill>
                <a:schemeClr val="bg1"/>
              </a:solidFill>
            </a:rPr>
            <a:t>Safety</a:t>
          </a:r>
        </a:p>
      </dsp:txBody>
      <dsp:txXfrm>
        <a:off x="1570532" y="0"/>
        <a:ext cx="1570532" cy="1423782"/>
      </dsp:txXfrm>
    </dsp:sp>
    <dsp:sp modelId="{D40453D4-0432-AC4A-9624-7CCE44EE6B5A}">
      <dsp:nvSpPr>
        <dsp:cNvPr id="0" name=""/>
        <dsp:cNvSpPr/>
      </dsp:nvSpPr>
      <dsp:spPr>
        <a:xfrm>
          <a:off x="785265" y="1423782"/>
          <a:ext cx="3141064" cy="1423782"/>
        </a:xfrm>
        <a:prstGeom prst="trapezoid">
          <a:avLst>
            <a:gd name="adj" fmla="val 55154"/>
          </a:avLst>
        </a:prstGeom>
        <a:solidFill>
          <a:srgbClr val="143E86"/>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Biosecurity</a:t>
          </a:r>
        </a:p>
      </dsp:txBody>
      <dsp:txXfrm>
        <a:off x="1334952" y="1423782"/>
        <a:ext cx="2041691" cy="1423782"/>
      </dsp:txXfrm>
    </dsp:sp>
    <dsp:sp modelId="{FC1CE531-EDD4-6B41-AF23-DD4B651F6431}">
      <dsp:nvSpPr>
        <dsp:cNvPr id="0" name=""/>
        <dsp:cNvSpPr/>
      </dsp:nvSpPr>
      <dsp:spPr>
        <a:xfrm>
          <a:off x="0" y="2847564"/>
          <a:ext cx="4711596" cy="1423782"/>
        </a:xfrm>
        <a:prstGeom prst="trapezoid">
          <a:avLst>
            <a:gd name="adj" fmla="val 55154"/>
          </a:avLst>
        </a:prstGeom>
        <a:solidFill>
          <a:srgbClr val="DF7800"/>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Best Management Practices (BMPs)</a:t>
          </a:r>
        </a:p>
      </dsp:txBody>
      <dsp:txXfrm>
        <a:off x="824529" y="2847564"/>
        <a:ext cx="3062537" cy="142378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ags" Target="../tags/tag16.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13">
            <a:extLst>
              <a:ext uri="{FF2B5EF4-FFF2-40B4-BE49-F238E27FC236}">
                <a16:creationId xmlns:a16="http://schemas.microsoft.com/office/drawing/2014/main" id="{8C737B25-4771-B0E4-27FB-40A04A8CC703}"/>
              </a:ext>
              <a:ext uri="{C183D7F6-B498-43B3-948B-1728B52AA6E4}">
                <adec:decorative xmlns:adec="http://schemas.microsoft.com/office/drawing/2017/decorative" val="1"/>
              </a:ext>
            </a:extLst>
          </p:cNvPr>
          <p:cNvSpPr>
            <a:spLocks noChangeArrowheads="1"/>
          </p:cNvSpPr>
          <p:nvPr/>
        </p:nvSpPr>
        <p:spPr bwMode="auto">
          <a:xfrm>
            <a:off x="0" y="0"/>
            <a:ext cx="7008778" cy="431800"/>
          </a:xfrm>
          <a:prstGeom prst="rect">
            <a:avLst/>
          </a:prstGeom>
          <a:solidFill>
            <a:schemeClr val="tx1"/>
          </a:solidFill>
          <a:ln>
            <a:noFill/>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a:p>
        </p:txBody>
      </p:sp>
      <p:pic>
        <p:nvPicPr>
          <p:cNvPr id="6" name="Picture 5">
            <a:extLst>
              <a:ext uri="{FF2B5EF4-FFF2-40B4-BE49-F238E27FC236}">
                <a16:creationId xmlns:a16="http://schemas.microsoft.com/office/drawing/2014/main" id="{A47A72F6-5B24-7D1B-06A7-C756BCA7CE4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97" y="82349"/>
            <a:ext cx="782585" cy="782583"/>
          </a:xfrm>
          <a:prstGeom prst="rect">
            <a:avLst/>
          </a:prstGeom>
        </p:spPr>
      </p:pic>
      <p:sp>
        <p:nvSpPr>
          <p:cNvPr id="2" name="Header Placeholder 1">
            <a:extLst>
              <a:ext uri="{FF2B5EF4-FFF2-40B4-BE49-F238E27FC236}">
                <a16:creationId xmlns:a16="http://schemas.microsoft.com/office/drawing/2014/main" id="{4209BED9-7A7B-4A73-BAD7-8E7F00AD37F8}"/>
              </a:ext>
            </a:extLst>
          </p:cNvPr>
          <p:cNvSpPr>
            <a:spLocks noGrp="1"/>
          </p:cNvSpPr>
          <p:nvPr>
            <p:ph type="hdr" sz="quarter"/>
          </p:nvPr>
        </p:nvSpPr>
        <p:spPr>
          <a:xfrm>
            <a:off x="942109" y="0"/>
            <a:ext cx="5963994" cy="431800"/>
          </a:xfrm>
          <a:prstGeom prst="rect">
            <a:avLst/>
          </a:prstGeom>
        </p:spPr>
        <p:txBody>
          <a:bodyPr vert="horz" lIns="93177" tIns="46589" rIns="93177" bIns="46589" rtlCol="0" anchor="ctr"/>
          <a:lstStyle>
            <a:lvl1pPr algn="l">
              <a:defRPr sz="1200"/>
            </a:lvl1pPr>
          </a:lstStyle>
          <a:p>
            <a:r>
              <a:rPr lang="en-US">
                <a:solidFill>
                  <a:schemeClr val="bg1"/>
                </a:solidFill>
                <a:latin typeface="Arial" panose="020B0604020202020204" pitchFamily="34" charset="0"/>
              </a:rPr>
              <a:t>Good Aquaculture Practices Training 		   PARTICIPANT GUIDE</a:t>
            </a:r>
          </a:p>
        </p:txBody>
      </p:sp>
      <p:sp>
        <p:nvSpPr>
          <p:cNvPr id="5" name="Slide Number Placeholder 4">
            <a:extLst>
              <a:ext uri="{FF2B5EF4-FFF2-40B4-BE49-F238E27FC236}">
                <a16:creationId xmlns:a16="http://schemas.microsoft.com/office/drawing/2014/main" id="{FABA64BE-9396-4C83-B976-EC06531FD15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C8AB4BE-D0C6-4CB6-A4FA-45595542DFE2}" type="slidenum">
              <a:rPr lang="en-US" smtClean="0">
                <a:latin typeface="Arial" panose="020B0604020202020204" pitchFamily="34" charset="0"/>
              </a:rPr>
              <a:t>‹#›</a:t>
            </a:fld>
            <a:endParaRPr lang="en-US">
              <a:latin typeface="Arial" panose="020B0604020202020204" pitchFamily="34" charset="0"/>
            </a:endParaRPr>
          </a:p>
        </p:txBody>
      </p:sp>
      <p:sp>
        <p:nvSpPr>
          <p:cNvPr id="7" name="Slide Number Placeholder 5">
            <a:extLst>
              <a:ext uri="{FF2B5EF4-FFF2-40B4-BE49-F238E27FC236}">
                <a16:creationId xmlns:a16="http://schemas.microsoft.com/office/drawing/2014/main" id="{B9BEDABC-D354-6A62-EA16-E994607CB1D5}"/>
              </a:ext>
            </a:extLst>
          </p:cNvPr>
          <p:cNvSpPr txBox="1">
            <a:spLocks/>
          </p:cNvSpPr>
          <p:nvPr/>
        </p:nvSpPr>
        <p:spPr>
          <a:xfrm>
            <a:off x="0" y="9104627"/>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Tree>
    <p:custDataLst>
      <p:tags r:id="rId2"/>
    </p:custDataLst>
    <p:extLst>
      <p:ext uri="{BB962C8B-B14F-4D97-AF65-F5344CB8AC3E}">
        <p14:creationId xmlns:p14="http://schemas.microsoft.com/office/powerpoint/2010/main" val="13758299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a:extLst>
              <a:ext uri="{C183D7F6-B498-43B3-948B-1728B52AA6E4}">
                <adec:decorative xmlns:adec="http://schemas.microsoft.com/office/drawing/2017/decorative" val="1"/>
              </a:ext>
            </a:extLst>
          </p:cNvPr>
          <p:cNvSpPr>
            <a:spLocks noGrp="1" noRot="1" noChangeAspect="1"/>
          </p:cNvSpPr>
          <p:nvPr>
            <p:ph type="sldImg" idx="2"/>
          </p:nvPr>
        </p:nvSpPr>
        <p:spPr>
          <a:xfrm>
            <a:off x="2995530" y="685800"/>
            <a:ext cx="3510407" cy="1975104"/>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1321288" y="2816352"/>
            <a:ext cx="5322579" cy="5943600"/>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70938" y="8915400"/>
            <a:ext cx="3037840" cy="317629"/>
          </a:xfrm>
          <a:prstGeom prst="rect">
            <a:avLst/>
          </a:prstGeom>
        </p:spPr>
        <p:txBody>
          <a:bodyPr vert="horz" lIns="93177" tIns="46589" rIns="93177" bIns="46589" rtlCol="0" anchor="b"/>
          <a:lstStyle>
            <a:lvl1pPr algn="r">
              <a:defRPr sz="900" b="0" i="0">
                <a:latin typeface="Arial" panose="020B0604020202020204" pitchFamily="34" charset="0"/>
              </a:defRPr>
            </a:lvl1pPr>
          </a:lstStyle>
          <a:p>
            <a:fld id="{A7439025-DF34-46F9-8BF3-4E94808FAC7B}" type="slidenum">
              <a:rPr lang="en-US" smtClean="0"/>
              <a:pPr/>
              <a:t>‹#›</a:t>
            </a:fld>
            <a:endParaRPr lang="en-US"/>
          </a:p>
        </p:txBody>
      </p:sp>
      <p:cxnSp>
        <p:nvCxnSpPr>
          <p:cNvPr id="17" name="Straight Connector 16">
            <a:extLst>
              <a:ext uri="{FF2B5EF4-FFF2-40B4-BE49-F238E27FC236}">
                <a16:creationId xmlns:a16="http://schemas.microsoft.com/office/drawing/2014/main" id="{0B98BE63-6F99-624A-BFE1-836B1562FE2B}"/>
              </a:ext>
              <a:ext uri="{C183D7F6-B498-43B3-948B-1728B52AA6E4}">
                <adec:decorative xmlns:adec="http://schemas.microsoft.com/office/drawing/2017/decorative" val="1"/>
              </a:ext>
            </a:extLst>
          </p:cNvPr>
          <p:cNvCxnSpPr/>
          <p:nvPr/>
        </p:nvCxnSpPr>
        <p:spPr>
          <a:xfrm>
            <a:off x="1271588" y="2796250"/>
            <a:ext cx="0" cy="601980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0" name="Rectangle 13">
            <a:extLst>
              <a:ext uri="{FF2B5EF4-FFF2-40B4-BE49-F238E27FC236}">
                <a16:creationId xmlns:a16="http://schemas.microsoft.com/office/drawing/2014/main" id="{E50E8828-0201-934C-BC14-35D7E21CFBFB}"/>
              </a:ext>
              <a:ext uri="{C183D7F6-B498-43B3-948B-1728B52AA6E4}">
                <adec:decorative xmlns:adec="http://schemas.microsoft.com/office/drawing/2017/decorative" val="1"/>
              </a:ext>
            </a:extLst>
          </p:cNvPr>
          <p:cNvSpPr>
            <a:spLocks noChangeArrowheads="1"/>
          </p:cNvSpPr>
          <p:nvPr/>
        </p:nvSpPr>
        <p:spPr bwMode="auto">
          <a:xfrm>
            <a:off x="0" y="0"/>
            <a:ext cx="7008778" cy="431800"/>
          </a:xfrm>
          <a:prstGeom prst="rect">
            <a:avLst/>
          </a:prstGeom>
          <a:solidFill>
            <a:schemeClr val="tx1"/>
          </a:solidFill>
          <a:ln>
            <a:noFill/>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b="0" i="0">
              <a:latin typeface="Arial" panose="020B0604020202020204" pitchFamily="34" charset="0"/>
            </a:endParaRPr>
          </a:p>
        </p:txBody>
      </p:sp>
      <p:sp>
        <p:nvSpPr>
          <p:cNvPr id="11" name="Rectangle 15">
            <a:extLst>
              <a:ext uri="{FF2B5EF4-FFF2-40B4-BE49-F238E27FC236}">
                <a16:creationId xmlns:a16="http://schemas.microsoft.com/office/drawing/2014/main" id="{9D902712-3C48-E94A-91F4-B29F1F4F2959}"/>
              </a:ext>
            </a:extLst>
          </p:cNvPr>
          <p:cNvSpPr>
            <a:spLocks noChangeArrowheads="1"/>
          </p:cNvSpPr>
          <p:nvPr/>
        </p:nvSpPr>
        <p:spPr bwMode="auto">
          <a:xfrm>
            <a:off x="989557" y="61913"/>
            <a:ext cx="57096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1400" b="0" i="0">
                <a:solidFill>
                  <a:schemeClr val="bg1"/>
                </a:solidFill>
                <a:latin typeface="Arial" panose="020B0604020202020204" pitchFamily="34" charset="0"/>
                <a:cs typeface="Arial" panose="020B0604020202020204" pitchFamily="34" charset="0"/>
              </a:rPr>
              <a:t>INSTRUCTOR GUIDE – GAqP Training</a:t>
            </a:r>
          </a:p>
        </p:txBody>
      </p:sp>
      <p:pic>
        <p:nvPicPr>
          <p:cNvPr id="2" name="Picture 1">
            <a:extLst>
              <a:ext uri="{FF2B5EF4-FFF2-40B4-BE49-F238E27FC236}">
                <a16:creationId xmlns:a16="http://schemas.microsoft.com/office/drawing/2014/main" id="{4A4B23EC-5B6E-3419-115D-88AAE50D19A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
        <p:nvSpPr>
          <p:cNvPr id="3" name="Slide Number Placeholder 5">
            <a:extLst>
              <a:ext uri="{FF2B5EF4-FFF2-40B4-BE49-F238E27FC236}">
                <a16:creationId xmlns:a16="http://schemas.microsoft.com/office/drawing/2014/main" id="{5496D0C3-DDEA-65DC-CFF9-CE870679BDAE}"/>
              </a:ext>
            </a:extLst>
          </p:cNvPr>
          <p:cNvSpPr txBox="1">
            <a:spLocks/>
          </p:cNvSpPr>
          <p:nvPr/>
        </p:nvSpPr>
        <p:spPr>
          <a:xfrm>
            <a:off x="4262" y="9104627"/>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Tree>
    <p:extLst>
      <p:ext uri="{BB962C8B-B14F-4D97-AF65-F5344CB8AC3E}">
        <p14:creationId xmlns:p14="http://schemas.microsoft.com/office/powerpoint/2010/main" val="25075331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s/slide1.xml"/><Relationship Id="rId1" Type="http://schemas.openxmlformats.org/officeDocument/2006/relationships/notesMaster" Target="../notesMasters/notesMaster1.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2.png"/></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image" Target="../media/image14.png"/></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image" Target="../media/image14.png"/></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image" Target="../media/image14.png"/><Relationship Id="rId4" Type="http://schemas.openxmlformats.org/officeDocument/2006/relationships/image" Target="../media/image13.png"/></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image" Target="../media/image15.png"/><Relationship Id="rId4" Type="http://schemas.openxmlformats.org/officeDocument/2006/relationships/image" Target="../media/image14.png"/></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image" Target="../media/image15.png"/><Relationship Id="rId4" Type="http://schemas.openxmlformats.org/officeDocument/2006/relationships/image" Target="../media/image14.png"/></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image" Target="../media/image15.png"/><Relationship Id="rId4" Type="http://schemas.openxmlformats.org/officeDocument/2006/relationships/image" Target="../media/image36.png"/></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image" Target="../media/image16.png"/><Relationship Id="rId4" Type="http://schemas.openxmlformats.org/officeDocument/2006/relationships/image" Target="../media/image14.png"/></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8C5F59-AD0D-1448-9CF4-455A349C02D7}"/>
              </a:ext>
              <a:ext uri="{C183D7F6-B498-43B3-948B-1728B52AA6E4}">
                <adec:decorative xmlns:adec="http://schemas.microsoft.com/office/drawing/2017/decorative" val="1"/>
              </a:ext>
            </a:extLst>
          </p:cNvPr>
          <p:cNvSpPr/>
          <p:nvPr/>
        </p:nvSpPr>
        <p:spPr>
          <a:xfrm>
            <a:off x="0" y="38101"/>
            <a:ext cx="7010400" cy="929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2" name="Picture 1">
            <a:extLst>
              <a:ext uri="{FF2B5EF4-FFF2-40B4-BE49-F238E27FC236}">
                <a16:creationId xmlns:a16="http://schemas.microsoft.com/office/drawing/2014/main" id="{8495F3BB-84EA-8BAF-3C12-AE46B42C88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347854"/>
            <a:ext cx="7019635" cy="3948545"/>
          </a:xfrm>
          <a:prstGeom prst="rect">
            <a:avLst/>
          </a:prstGeom>
        </p:spPr>
      </p:pic>
      <p:sp>
        <p:nvSpPr>
          <p:cNvPr id="10" name="Text Box 30">
            <a:extLst>
              <a:ext uri="{FF2B5EF4-FFF2-40B4-BE49-F238E27FC236}">
                <a16:creationId xmlns:a16="http://schemas.microsoft.com/office/drawing/2014/main" id="{97E4C75D-B698-8F49-BDBB-094D0A1CFD66}"/>
              </a:ext>
            </a:extLst>
          </p:cNvPr>
          <p:cNvSpPr txBox="1"/>
          <p:nvPr/>
        </p:nvSpPr>
        <p:spPr>
          <a:xfrm>
            <a:off x="831272" y="2827172"/>
            <a:ext cx="6026727" cy="1819754"/>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3200">
                <a:latin typeface="Arial" panose="020B0604020202020204" pitchFamily="34" charset="0"/>
                <a:cs typeface="Arial" panose="020B0604020202020204" pitchFamily="34" charset="0"/>
              </a:rPr>
              <a:t>Why Use GAqPs?</a:t>
            </a:r>
          </a:p>
          <a:p>
            <a:pPr marL="0" marR="0">
              <a:spcBef>
                <a:spcPts val="0"/>
              </a:spcBef>
              <a:spcAft>
                <a:spcPts val="0"/>
              </a:spcAft>
            </a:pPr>
            <a:r>
              <a:rPr lang="en-US" sz="1800">
                <a:effectLst/>
                <a:latin typeface="Arial" panose="020B0604020202020204" pitchFamily="34" charset="0"/>
                <a:ea typeface="Cambria" panose="02040503050406030204" pitchFamily="18" charset="0"/>
                <a:cs typeface="Arial" panose="020B0604020202020204" pitchFamily="34" charset="0"/>
              </a:rPr>
              <a:t>Instructor Guide</a:t>
            </a:r>
          </a:p>
          <a:p>
            <a:pPr marL="0" marR="0">
              <a:spcBef>
                <a:spcPts val="0"/>
              </a:spcBef>
              <a:spcAft>
                <a:spcPts val="0"/>
              </a:spcAft>
            </a:pPr>
            <a:r>
              <a:rPr lang="en-US" sz="1100">
                <a:effectLst/>
                <a:latin typeface="Arial" panose="020B0604020202020204" pitchFamily="34" charset="0"/>
                <a:ea typeface="Cambria" panose="02040503050406030204" pitchFamily="18" charset="0"/>
                <a:cs typeface="Arial" panose="020B0604020202020204" pitchFamily="34" charset="0"/>
              </a:rPr>
              <a:t> </a:t>
            </a:r>
          </a:p>
        </p:txBody>
      </p:sp>
      <p:pic>
        <p:nvPicPr>
          <p:cNvPr id="3" name="Picture 2" descr="University of Maryland and FDA Joint Institute for Food Safety and Applied Nutrition logo.">
            <a:extLst>
              <a:ext uri="{FF2B5EF4-FFF2-40B4-BE49-F238E27FC236}">
                <a16:creationId xmlns:a16="http://schemas.microsoft.com/office/drawing/2014/main" id="{0BF6B854-78BF-1AC2-A38A-B66FCE345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086" y="332487"/>
            <a:ext cx="2441827" cy="2441827"/>
          </a:xfrm>
          <a:prstGeom prst="rect">
            <a:avLst/>
          </a:prstGeom>
        </p:spPr>
      </p:pic>
      <p:sp>
        <p:nvSpPr>
          <p:cNvPr id="4" name="Slide Number Placeholder 5">
            <a:extLst>
              <a:ext uri="{FF2B5EF4-FFF2-40B4-BE49-F238E27FC236}">
                <a16:creationId xmlns:a16="http://schemas.microsoft.com/office/drawing/2014/main" id="{176BA131-5372-3362-37B4-E5868B1F0AAA}"/>
              </a:ext>
            </a:extLst>
          </p:cNvPr>
          <p:cNvSpPr txBox="1">
            <a:spLocks/>
          </p:cNvSpPr>
          <p:nvPr/>
        </p:nvSpPr>
        <p:spPr>
          <a:xfrm>
            <a:off x="0" y="9104626"/>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cxnSp>
        <p:nvCxnSpPr>
          <p:cNvPr id="7" name="Straight Connector 6">
            <a:extLst>
              <a:ext uri="{FF2B5EF4-FFF2-40B4-BE49-F238E27FC236}">
                <a16:creationId xmlns:a16="http://schemas.microsoft.com/office/drawing/2014/main" id="{D650EB00-C85E-F6FD-C5DD-5BC53047C837}"/>
              </a:ext>
              <a:ext uri="{C183D7F6-B498-43B3-948B-1728B52AA6E4}">
                <adec:decorative xmlns:adec="http://schemas.microsoft.com/office/drawing/2017/decorative" val="1"/>
              </a:ext>
            </a:extLst>
          </p:cNvPr>
          <p:cNvCxnSpPr>
            <a:cxnSpLocks/>
          </p:cNvCxnSpPr>
          <p:nvPr/>
        </p:nvCxnSpPr>
        <p:spPr>
          <a:xfrm rot="5400000" flipV="1">
            <a:off x="3580627" y="1531948"/>
            <a:ext cx="0" cy="6126480"/>
          </a:xfrm>
          <a:prstGeom prst="line">
            <a:avLst/>
          </a:prstGeom>
          <a:ln>
            <a:gradFill flip="none" rotWithShape="1">
              <a:gsLst>
                <a:gs pos="0">
                  <a:srgbClr val="373737">
                    <a:alpha val="0"/>
                  </a:srgbClr>
                </a:gs>
                <a:gs pos="25000">
                  <a:srgbClr val="373737">
                    <a:alpha val="49777"/>
                  </a:srgbClr>
                </a:gs>
                <a:gs pos="75000">
                  <a:srgbClr val="373737">
                    <a:alpha val="50000"/>
                  </a:srgbClr>
                </a:gs>
                <a:gs pos="100000">
                  <a:srgbClr val="373737">
                    <a:alpha val="0"/>
                  </a:srgbClr>
                </a:gs>
              </a:gsLst>
              <a:lin ang="5400000" scaled="1"/>
              <a:tileRect/>
            </a:gra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7B8C98DC-F148-2D5F-FBA6-252A86D78F37}"/>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831272" y="6795918"/>
            <a:ext cx="677228" cy="677228"/>
          </a:xfrm>
          <a:prstGeom prst="rect">
            <a:avLst/>
          </a:prstGeom>
        </p:spPr>
      </p:pic>
      <p:sp>
        <p:nvSpPr>
          <p:cNvPr id="9" name="TextBox 8">
            <a:extLst>
              <a:ext uri="{FF2B5EF4-FFF2-40B4-BE49-F238E27FC236}">
                <a16:creationId xmlns:a16="http://schemas.microsoft.com/office/drawing/2014/main" id="{997CF526-F67D-518E-FC7D-EC12C5370973}"/>
              </a:ext>
            </a:extLst>
          </p:cNvPr>
          <p:cNvSpPr txBox="1"/>
          <p:nvPr/>
        </p:nvSpPr>
        <p:spPr>
          <a:xfrm>
            <a:off x="1466899" y="7075238"/>
            <a:ext cx="2534652" cy="369332"/>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45 minutes</a:t>
            </a:r>
            <a:endParaRPr lang="en-US" sz="1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902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Nutrition Is an Opportunity for Aquaculture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a:defRPr/>
            </a:pPr>
            <a:r>
              <a:rPr lang="en-US" b="1"/>
              <a:t>Say: </a:t>
            </a:r>
            <a:r>
              <a:rPr lang="en-US"/>
              <a:t>Feed conversion is the amount of feed that it takes to produce one pound of body mass for animals. As shown here 1.1 pounds of feed is needed to produce one pound of shrimp or other farm-raised seafood while, in contrast, it takes 6.8 pounds of feed to produce a single pound of beef. </a:t>
            </a:r>
          </a:p>
          <a:p>
            <a:pPr>
              <a:defRPr/>
            </a:pPr>
            <a:endParaRPr lang="en-US"/>
          </a:p>
          <a:p>
            <a:pPr>
              <a:defRPr/>
            </a:pPr>
            <a:r>
              <a:rPr lang="en-US"/>
              <a:t>This is another opportunity for growth in aquaculture using GAqPs. </a:t>
            </a:r>
          </a:p>
          <a:p>
            <a:pPr lvl="0">
              <a:defRPr/>
            </a:pPr>
            <a:endParaRPr lang="en-US"/>
          </a:p>
          <a:p>
            <a:pPr lvl="0">
              <a:defRPr/>
            </a:pPr>
            <a:r>
              <a:rPr lang="en-US"/>
              <a:t>In terms of the effect, more meat will require much more water and land to grow the feed necessary for animal feed, </a:t>
            </a:r>
          </a:p>
          <a:p>
            <a:pPr lvl="0">
              <a:defRPr/>
            </a:pPr>
            <a:endParaRPr lang="en-US"/>
          </a:p>
          <a:p>
            <a:pPr lvl="0">
              <a:defRPr/>
            </a:pPr>
            <a:r>
              <a:rPr lang="en-US"/>
              <a:t>One good reason for countries to encourage aquaculture as a protein source is that aquaculture, done correctly, is the most efficient use of feed for meat protein. This slide shows the 1.1 feed conversion rate for aquaculture products. However, this can vary. In Norway, for example, salmon can be grown with a feed conversion of less than 1.0. </a:t>
            </a:r>
          </a:p>
          <a:p>
            <a:pPr lvl="0">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A7439025-DF34-46F9-8BF3-4E94808FAC7B}" type="slidenum">
              <a:rPr lang="en-US" smtClean="0"/>
              <a:pPr/>
              <a:t>10</a:t>
            </a:fld>
            <a:endParaRPr lang="en-US"/>
          </a:p>
        </p:txBody>
      </p:sp>
      <p:pic>
        <p:nvPicPr>
          <p:cNvPr id="5" name="Picture 4">
            <a:extLst>
              <a:ext uri="{FF2B5EF4-FFF2-40B4-BE49-F238E27FC236}">
                <a16:creationId xmlns:a16="http://schemas.microsoft.com/office/drawing/2014/main" id="{2DAA268B-9C93-E8F7-C4F5-B1C06894D66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spTree>
    <p:extLst>
      <p:ext uri="{BB962C8B-B14F-4D97-AF65-F5344CB8AC3E}">
        <p14:creationId xmlns:p14="http://schemas.microsoft.com/office/powerpoint/2010/main" val="95432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Improved Perception Is an Opportunity for Aquaculture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Read </a:t>
            </a:r>
            <a:r>
              <a:rPr lang="en-US">
                <a:latin typeface="Arial" panose="020B0604020202020204" pitchFamily="34" charset="0"/>
                <a:cs typeface="Arial" panose="020B0604020202020204" pitchFamily="34" charset="0"/>
              </a:rPr>
              <a:t>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Say: </a:t>
            </a:r>
            <a:r>
              <a:rPr lang="en-US">
                <a:latin typeface="Arial" panose="020B0604020202020204" pitchFamily="34" charset="0"/>
                <a:cs typeface="Arial" panose="020B0604020202020204" pitchFamily="34" charset="0"/>
              </a:rPr>
              <a:t>Modern aquaculture is less than 40 years old whereas agriculture is 1000s years old. The fact is when you clear-cut trees and plow virgin land for agriculture, it probably will never come back to its original natural state. Aquaculture has a minimal impact at the beginning and if you move it from place to place using a fallow method, there is no or very little impact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Improving the perception of aquaculture is also an opportunity for growth in aquaculture-producing countries. Improving perception can mean additional consumption of a product because people trust its quality and safety. They will decide to buy it.</a:t>
            </a:r>
          </a:p>
          <a:p>
            <a:endParaRPr lang="en-US">
              <a:cs typeface="Arial" panose="020B0604020202020204" pitchFamily="34" charset="0"/>
            </a:endParaRPr>
          </a:p>
          <a:p>
            <a:r>
              <a:rPr lang="en-US"/>
              <a:t>&lt;</a:t>
            </a:r>
            <a:r>
              <a:rPr lang="en-US" b="1"/>
              <a:t>Select</a:t>
            </a:r>
            <a:r>
              <a:rPr lang="en-US"/>
              <a:t> </a:t>
            </a:r>
            <a:r>
              <a:rPr lang="en-US" b="1"/>
              <a:t>Enter</a:t>
            </a:r>
            <a:r>
              <a:rPr lang="en-US"/>
              <a:t> to advance the slide build.&gt;</a:t>
            </a:r>
          </a:p>
          <a:p>
            <a:endParaRPr lang="en-US"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Say: </a:t>
            </a:r>
            <a:r>
              <a:rPr lang="en-US">
                <a:latin typeface="Arial" panose="020B0604020202020204" pitchFamily="34" charset="0"/>
                <a:cs typeface="Arial" panose="020B0604020202020204" pitchFamily="34" charset="0"/>
              </a:rPr>
              <a:t>GAqPs can help improve the perception of aquaculture by providing evidence of what you are doing. You can show and tell your story to NGOs, the public, banks, buyers, and consumers. This builds trust in aquaculture products which is good for public health, the aquaculture industry, and your country. </a:t>
            </a:r>
          </a:p>
          <a:p>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Again, you may already be practicing biosecurity, BMPs, and food safety but do you have documentation and evidence to show and prove what you are doing? Can you tell your story to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Pause</a:t>
            </a:r>
            <a:r>
              <a:rPr lang="en-US">
                <a:latin typeface="Arial" panose="020B0604020202020204" pitchFamily="34" charset="0"/>
                <a:cs typeface="Arial" panose="020B0604020202020204" pitchFamily="34" charset="0"/>
              </a:rPr>
              <a:t> to allow for individual comments or questions.</a:t>
            </a:r>
            <a:endParaRPr lang="en-US"/>
          </a:p>
        </p:txBody>
      </p:sp>
      <p:sp>
        <p:nvSpPr>
          <p:cNvPr id="4" name="Slide Number Placeholder 3"/>
          <p:cNvSpPr>
            <a:spLocks noGrp="1"/>
          </p:cNvSpPr>
          <p:nvPr>
            <p:ph type="sldNum" sz="quarter" idx="5"/>
          </p:nvPr>
        </p:nvSpPr>
        <p:spPr/>
        <p:txBody>
          <a:bodyPr/>
          <a:lstStyle/>
          <a:p>
            <a:fld id="{A7439025-DF34-46F9-8BF3-4E94808FAC7B}" type="slidenum">
              <a:rPr lang="en-US" smtClean="0"/>
              <a:pPr/>
              <a:t>11</a:t>
            </a:fld>
            <a:endParaRPr lang="en-US"/>
          </a:p>
        </p:txBody>
      </p:sp>
      <p:pic>
        <p:nvPicPr>
          <p:cNvPr id="5" name="Picture 4">
            <a:extLst>
              <a:ext uri="{FF2B5EF4-FFF2-40B4-BE49-F238E27FC236}">
                <a16:creationId xmlns:a16="http://schemas.microsoft.com/office/drawing/2014/main" id="{502D138A-B2A6-35A6-9B84-E6CC36332AA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505200"/>
            <a:ext cx="713364" cy="713364"/>
          </a:xfrm>
          <a:prstGeom prst="rect">
            <a:avLst/>
          </a:prstGeom>
        </p:spPr>
      </p:pic>
      <p:pic>
        <p:nvPicPr>
          <p:cNvPr id="6" name="Picture 5">
            <a:extLst>
              <a:ext uri="{FF2B5EF4-FFF2-40B4-BE49-F238E27FC236}">
                <a16:creationId xmlns:a16="http://schemas.microsoft.com/office/drawing/2014/main" id="{C39B6A31-E3EB-4C81-B64A-A25ACD6ACCD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6102096"/>
            <a:ext cx="713364" cy="713364"/>
          </a:xfrm>
          <a:prstGeom prst="rect">
            <a:avLst/>
          </a:prstGeom>
        </p:spPr>
      </p:pic>
    </p:spTree>
    <p:extLst>
      <p:ext uri="{BB962C8B-B14F-4D97-AF65-F5344CB8AC3E}">
        <p14:creationId xmlns:p14="http://schemas.microsoft.com/office/powerpoint/2010/main" val="3796731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Become Well-Known and Trusted for Aquaculture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Read </a:t>
            </a:r>
            <a:r>
              <a:rPr lang="en-US" b="0">
                <a:latin typeface="Arial" panose="020B0604020202020204" pitchFamily="34" charset="0"/>
                <a:cs typeface="Arial" panose="020B0604020202020204" pitchFamily="34" charset="0"/>
              </a:rPr>
              <a:t>the bullets on the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Ask: </a:t>
            </a:r>
            <a:r>
              <a:rPr lang="en-US">
                <a:latin typeface="Arial" panose="020B0604020202020204" pitchFamily="34" charset="0"/>
                <a:cs typeface="Arial" panose="020B0604020202020204" pitchFamily="34" charset="0"/>
              </a:rPr>
              <a:t>When you think of a country known for a product brand, what comes to mind?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Debrief</a:t>
            </a:r>
            <a:r>
              <a:rPr lang="en-US">
                <a:latin typeface="Arial" panose="020B0604020202020204" pitchFamily="34" charset="0"/>
                <a:cs typeface="Arial" panose="020B0604020202020204" pitchFamily="34" charset="0"/>
              </a:rPr>
              <a:t> accepting all answers as correct. Emphasize the point that GAqPs</a:t>
            </a:r>
            <a:r>
              <a:rPr lang="en-US">
                <a:effectLst/>
                <a:latin typeface="Arial" panose="020B0604020202020204" pitchFamily="34" charset="0"/>
                <a:cs typeface="Arial" panose="020B0604020202020204" pitchFamily="34" charset="0"/>
              </a:rPr>
              <a:t> can help to improve the reputation of a country and its industry, government, and academia. It can be helpful to collaborate and build common standards and a culture of quality, safe aquacultured seafood. </a:t>
            </a:r>
          </a:p>
          <a:p>
            <a:pPr algn="l"/>
            <a:endParaRPr lang="en-US">
              <a:latin typeface="Arial" panose="020B0604020202020204" pitchFamily="34" charset="0"/>
              <a:cs typeface="Arial" panose="020B0604020202020204" pitchFamily="34" charset="0"/>
            </a:endParaRPr>
          </a:p>
          <a:p>
            <a:pPr algn="l"/>
            <a:endParaRPr lang="en-US"/>
          </a:p>
        </p:txBody>
      </p:sp>
      <p:sp>
        <p:nvSpPr>
          <p:cNvPr id="4" name="Slide Number Placeholder 3"/>
          <p:cNvSpPr>
            <a:spLocks noGrp="1"/>
          </p:cNvSpPr>
          <p:nvPr>
            <p:ph type="sldNum" sz="quarter" idx="5"/>
          </p:nvPr>
        </p:nvSpPr>
        <p:spPr/>
        <p:txBody>
          <a:bodyPr/>
          <a:lstStyle/>
          <a:p>
            <a:fld id="{A7439025-DF34-46F9-8BF3-4E94808FAC7B}" type="slidenum">
              <a:rPr lang="en-US" smtClean="0"/>
              <a:pPr/>
              <a:t>12</a:t>
            </a:fld>
            <a:endParaRPr lang="en-US"/>
          </a:p>
        </p:txBody>
      </p:sp>
      <p:pic>
        <p:nvPicPr>
          <p:cNvPr id="5" name="Picture 4">
            <a:extLst>
              <a:ext uri="{FF2B5EF4-FFF2-40B4-BE49-F238E27FC236}">
                <a16:creationId xmlns:a16="http://schemas.microsoft.com/office/drawing/2014/main" id="{7C3EBF18-E4E3-14C5-56CD-02094B29F2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508183"/>
            <a:ext cx="713364" cy="713364"/>
          </a:xfrm>
          <a:prstGeom prst="rect">
            <a:avLst/>
          </a:prstGeom>
        </p:spPr>
      </p:pic>
      <p:pic>
        <p:nvPicPr>
          <p:cNvPr id="6" name="Picture 5">
            <a:extLst>
              <a:ext uri="{FF2B5EF4-FFF2-40B4-BE49-F238E27FC236}">
                <a16:creationId xmlns:a16="http://schemas.microsoft.com/office/drawing/2014/main" id="{62BF0F5C-B43C-FA98-D1F8-F9C14E63F27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4245865"/>
            <a:ext cx="713364" cy="713364"/>
          </a:xfrm>
          <a:prstGeom prst="rect">
            <a:avLst/>
          </a:prstGeom>
        </p:spPr>
      </p:pic>
    </p:spTree>
    <p:extLst>
      <p:ext uri="{BB962C8B-B14F-4D97-AF65-F5344CB8AC3E}">
        <p14:creationId xmlns:p14="http://schemas.microsoft.com/office/powerpoint/2010/main" val="2503956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B31EA-0C92-DA66-D546-88D2CC7631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D8DE4B-5AB7-37AB-3FCD-0298EC855A7C}"/>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77D564B6-3FBB-9F5A-036B-B4471758655F}"/>
              </a:ext>
            </a:extLst>
          </p:cNvPr>
          <p:cNvSpPr>
            <a:spLocks noGrp="1"/>
          </p:cNvSpPr>
          <p:nvPr>
            <p:ph type="body" idx="1"/>
          </p:nvPr>
        </p:nvSpPr>
        <p:spPr/>
        <p:txBody>
          <a:bodyPr/>
          <a:lstStyle/>
          <a:p>
            <a:pPr marL="0" indent="0">
              <a:buNone/>
            </a:pPr>
            <a:r>
              <a:rPr lang="en-US" b="1"/>
              <a:t>Why Are </a:t>
            </a:r>
            <a:r>
              <a:rPr lang="en-US" b="1" err="1"/>
              <a:t>GAqPs</a:t>
            </a:r>
            <a:r>
              <a:rPr lang="en-US" b="1"/>
              <a:t> Important to the U.S.?</a:t>
            </a:r>
          </a:p>
          <a:p>
            <a:pPr marL="0" indent="0">
              <a:buNone/>
            </a:pPr>
            <a:endParaRPr lang="en-US"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Ask: </a:t>
            </a:r>
            <a:r>
              <a:rPr lang="en-US">
                <a:latin typeface="Arial" panose="020B0604020202020204" pitchFamily="34" charset="0"/>
                <a:cs typeface="Arial" panose="020B0604020202020204" pitchFamily="34" charset="0"/>
              </a:rPr>
              <a:t>What food in most traded in the world? </a:t>
            </a:r>
          </a:p>
          <a:p>
            <a:endParaRPr lang="en-US">
              <a:latin typeface="Arial" panose="020B0604020202020204" pitchFamily="34" charset="0"/>
              <a:cs typeface="Arial" panose="020B0604020202020204" pitchFamily="34" charset="0"/>
            </a:endParaRPr>
          </a:p>
          <a:p>
            <a:pPr lvl="0">
              <a:defRPr/>
            </a:pPr>
            <a:r>
              <a:rPr lang="en-US">
                <a:latin typeface="Arial" panose="020B0604020202020204" pitchFamily="34" charset="0"/>
                <a:cs typeface="Arial" panose="020B0604020202020204" pitchFamily="34" charset="0"/>
              </a:rPr>
              <a:t>&lt;</a:t>
            </a:r>
            <a:r>
              <a:rPr lang="en-US" b="1">
                <a:latin typeface="Arial" panose="020B0604020202020204" pitchFamily="34" charset="0"/>
                <a:cs typeface="Arial" panose="020B0604020202020204" pitchFamily="34" charset="0"/>
              </a:rPr>
              <a:t>Select</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Enter</a:t>
            </a:r>
            <a:r>
              <a:rPr lang="en-US">
                <a:latin typeface="Arial" panose="020B0604020202020204" pitchFamily="34" charset="0"/>
                <a:cs typeface="Arial" panose="020B0604020202020204" pitchFamily="34" charset="0"/>
              </a:rPr>
              <a:t> to advance the slide build.&gt;</a:t>
            </a:r>
          </a:p>
          <a:p>
            <a:endParaRPr lang="en-US">
              <a:latin typeface="Arial" panose="020B0604020202020204" pitchFamily="34" charset="0"/>
              <a:cs typeface="Arial" panose="020B0604020202020204" pitchFamily="34" charset="0"/>
            </a:endParaRPr>
          </a:p>
          <a:p>
            <a:pPr lvl="0">
              <a:defRPr/>
            </a:pPr>
            <a:r>
              <a:rPr lang="en-US" b="1">
                <a:latin typeface="Arial" panose="020B0604020202020204" pitchFamily="34" charset="0"/>
                <a:cs typeface="Arial" panose="020B0604020202020204" pitchFamily="34" charset="0"/>
              </a:rPr>
              <a:t>Debrief: </a:t>
            </a:r>
            <a:r>
              <a:rPr lang="en-US">
                <a:latin typeface="Arial" panose="020B0604020202020204" pitchFamily="34" charset="0"/>
                <a:cs typeface="Arial" panose="020B0604020202020204" pitchFamily="34" charset="0"/>
              </a:rPr>
              <a:t>Seafood. By far, more than coffee, rice, and sugar combined. (By value not volume.) </a:t>
            </a:r>
          </a:p>
          <a:p>
            <a:pPr marL="0" indent="0">
              <a:buNone/>
            </a:pPr>
            <a:endParaRPr lang="en-US" sz="1200" b="1">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Ask: </a:t>
            </a: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Why GAqPs are important to the United States? </a:t>
            </a:r>
          </a:p>
          <a:p>
            <a:pPr marL="0" indent="0">
              <a:buNone/>
            </a:pPr>
            <a:endParaRPr lang="en-US">
              <a:solidFill>
                <a:prstClr val="black"/>
              </a:solidFill>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&lt;</a:t>
            </a:r>
            <a:r>
              <a:rPr lang="en-US" b="1">
                <a:latin typeface="Arial" panose="020B0604020202020204" pitchFamily="34" charset="0"/>
                <a:cs typeface="Arial" panose="020B0604020202020204" pitchFamily="34" charset="0"/>
              </a:rPr>
              <a:t>Select</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Enter</a:t>
            </a:r>
            <a:r>
              <a:rPr lang="en-US">
                <a:latin typeface="Arial" panose="020B0604020202020204" pitchFamily="34" charset="0"/>
                <a:cs typeface="Arial" panose="020B0604020202020204" pitchFamily="34" charset="0"/>
              </a:rPr>
              <a:t> to advance the slide build.&gt;</a:t>
            </a:r>
          </a:p>
          <a:p>
            <a:pPr marL="0" indent="0">
              <a:buNone/>
            </a:pPr>
            <a:endPar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Debrief: </a:t>
            </a: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U.S. imports 90-94 percent of all seafood, most from aquaculture operations. However, food safety risks or hazards can occur and the U.S. FDA does not have regulatory control or oversight of seafood farms and producers around the</a:t>
            </a:r>
            <a:r>
              <a:rPr lang="en-US">
                <a:solidFill>
                  <a:prstClr val="black"/>
                </a:solidFill>
                <a:latin typeface="Arial" panose="020B0604020202020204" pitchFamily="34" charset="0"/>
                <a:cs typeface="Arial" panose="020B0604020202020204" pitchFamily="34" charset="0"/>
              </a:rPr>
              <a:t> world</a:t>
            </a: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That’s why we developed GAqPs.</a:t>
            </a:r>
          </a:p>
        </p:txBody>
      </p:sp>
      <p:sp>
        <p:nvSpPr>
          <p:cNvPr id="4" name="Slide Number Placeholder 3">
            <a:extLst>
              <a:ext uri="{FF2B5EF4-FFF2-40B4-BE49-F238E27FC236}">
                <a16:creationId xmlns:a16="http://schemas.microsoft.com/office/drawing/2014/main" id="{C664DB23-B52D-B043-24E4-9E8A83E4901F}"/>
              </a:ext>
            </a:extLst>
          </p:cNvPr>
          <p:cNvSpPr>
            <a:spLocks noGrp="1"/>
          </p:cNvSpPr>
          <p:nvPr>
            <p:ph type="sldNum" sz="quarter" idx="5"/>
          </p:nvPr>
        </p:nvSpPr>
        <p:spPr/>
        <p:txBody>
          <a:bodyPr/>
          <a:lstStyle/>
          <a:p>
            <a:fld id="{A7439025-DF34-46F9-8BF3-4E94808FAC7B}" type="slidenum">
              <a:rPr lang="en-US" smtClean="0"/>
              <a:pPr/>
              <a:t>13</a:t>
            </a:fld>
            <a:endParaRPr lang="en-US"/>
          </a:p>
        </p:txBody>
      </p:sp>
      <p:pic>
        <p:nvPicPr>
          <p:cNvPr id="6" name="Picture 5">
            <a:extLst>
              <a:ext uri="{FF2B5EF4-FFF2-40B4-BE49-F238E27FC236}">
                <a16:creationId xmlns:a16="http://schemas.microsoft.com/office/drawing/2014/main" id="{BE6BA4AF-3905-BE12-C1D9-E86ADBCF9D8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089682"/>
            <a:ext cx="713364" cy="713364"/>
          </a:xfrm>
          <a:prstGeom prst="rect">
            <a:avLst/>
          </a:prstGeom>
        </p:spPr>
      </p:pic>
      <p:pic>
        <p:nvPicPr>
          <p:cNvPr id="7" name="Picture 6">
            <a:extLst>
              <a:ext uri="{FF2B5EF4-FFF2-40B4-BE49-F238E27FC236}">
                <a16:creationId xmlns:a16="http://schemas.microsoft.com/office/drawing/2014/main" id="{FAE32525-3456-5CEF-84D4-59B70C2ED2E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3828127"/>
            <a:ext cx="713364" cy="713364"/>
          </a:xfrm>
          <a:prstGeom prst="rect">
            <a:avLst/>
          </a:prstGeom>
        </p:spPr>
      </p:pic>
      <p:pic>
        <p:nvPicPr>
          <p:cNvPr id="9" name="Picture 8">
            <a:extLst>
              <a:ext uri="{FF2B5EF4-FFF2-40B4-BE49-F238E27FC236}">
                <a16:creationId xmlns:a16="http://schemas.microsoft.com/office/drawing/2014/main" id="{68E66C14-6FF3-DE69-71D8-BFC70DE8EE5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517136"/>
            <a:ext cx="713364" cy="713364"/>
          </a:xfrm>
          <a:prstGeom prst="rect">
            <a:avLst/>
          </a:prstGeom>
        </p:spPr>
      </p:pic>
      <p:pic>
        <p:nvPicPr>
          <p:cNvPr id="10" name="Picture 9">
            <a:extLst>
              <a:ext uri="{FF2B5EF4-FFF2-40B4-BE49-F238E27FC236}">
                <a16:creationId xmlns:a16="http://schemas.microsoft.com/office/drawing/2014/main" id="{DA08EDA7-7E7A-5471-530A-F26BA0E20D1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5230500"/>
            <a:ext cx="713364" cy="713364"/>
          </a:xfrm>
          <a:prstGeom prst="rect">
            <a:avLst/>
          </a:prstGeom>
        </p:spPr>
      </p:pic>
    </p:spTree>
    <p:extLst>
      <p:ext uri="{BB962C8B-B14F-4D97-AF65-F5344CB8AC3E}">
        <p14:creationId xmlns:p14="http://schemas.microsoft.com/office/powerpoint/2010/main" val="3757712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a:t>U.S. Seafood Imports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a:t>Say: </a:t>
            </a:r>
            <a:r>
              <a:rPr lang="en-US" u="none"/>
              <a:t>Imported seafood is very important to the U.S. That’s where we get the vast majority of our seafood. As you can see, in 2006, the U.S. imported 83% of our seafood. We now import 94% of all seafood…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a:p>
          <a:p>
            <a:pPr marL="0" marR="0" lvl="0" indent="0" algn="l" defTabSz="914400" rtl="0" eaLnBrk="1" fontAlgn="auto" latinLnBrk="0" hangingPunct="1">
              <a:lnSpc>
                <a:spcPct val="100000"/>
              </a:lnSpc>
              <a:spcBef>
                <a:spcPts val="0"/>
              </a:spcBef>
              <a:spcAft>
                <a:spcPts val="0"/>
              </a:spcAft>
              <a:buClrTx/>
              <a:buSzTx/>
              <a:buFontTx/>
              <a:buNone/>
              <a:tabLst/>
              <a:defRPr/>
            </a:pPr>
            <a:r>
              <a:rPr lang="en-US"/>
              <a:t>&lt;</a:t>
            </a:r>
            <a:r>
              <a:rPr lang="en-US" b="1"/>
              <a:t>Select</a:t>
            </a:r>
            <a:r>
              <a:rPr lang="en-US"/>
              <a:t> </a:t>
            </a:r>
            <a:r>
              <a:rPr lang="en-US" b="1"/>
              <a:t>Enter</a:t>
            </a:r>
            <a:r>
              <a:rPr lang="en-US"/>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a:t>Say:</a:t>
            </a:r>
            <a:r>
              <a:rPr lang="en-US" u="none"/>
              <a:t> …and 95% of the shrimp we eat. </a:t>
            </a:r>
          </a:p>
        </p:txBody>
      </p:sp>
      <p:sp>
        <p:nvSpPr>
          <p:cNvPr id="4" name="Slide Number Placeholder 3"/>
          <p:cNvSpPr>
            <a:spLocks noGrp="1"/>
          </p:cNvSpPr>
          <p:nvPr>
            <p:ph type="sldNum" sz="quarter" idx="5"/>
          </p:nvPr>
        </p:nvSpPr>
        <p:spPr/>
        <p:txBody>
          <a:bodyPr/>
          <a:lstStyle/>
          <a:p>
            <a:fld id="{A7439025-DF34-46F9-8BF3-4E94808FAC7B}" type="slidenum">
              <a:rPr lang="en-US" smtClean="0"/>
              <a:pPr/>
              <a:t>14</a:t>
            </a:fld>
            <a:endParaRPr lang="en-US"/>
          </a:p>
        </p:txBody>
      </p:sp>
      <p:pic>
        <p:nvPicPr>
          <p:cNvPr id="5" name="Picture 4">
            <a:extLst>
              <a:ext uri="{FF2B5EF4-FFF2-40B4-BE49-F238E27FC236}">
                <a16:creationId xmlns:a16="http://schemas.microsoft.com/office/drawing/2014/main" id="{B9424BE2-7CB9-7AB2-4F5E-6E608B38E7A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pic>
        <p:nvPicPr>
          <p:cNvPr id="7" name="Picture 6">
            <a:extLst>
              <a:ext uri="{FF2B5EF4-FFF2-40B4-BE49-F238E27FC236}">
                <a16:creationId xmlns:a16="http://schemas.microsoft.com/office/drawing/2014/main" id="{F1C41994-0EC6-94A8-E22F-EA4624EBE82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113367"/>
            <a:ext cx="713364" cy="713364"/>
          </a:xfrm>
          <a:prstGeom prst="rect">
            <a:avLst/>
          </a:prstGeom>
        </p:spPr>
      </p:pic>
    </p:spTree>
    <p:extLst>
      <p:ext uri="{BB962C8B-B14F-4D97-AF65-F5344CB8AC3E}">
        <p14:creationId xmlns:p14="http://schemas.microsoft.com/office/powerpoint/2010/main" val="1039813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U.S. Consumption of Imported Seafood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Say: </a:t>
            </a:r>
            <a:r>
              <a:rPr lang="en-US">
                <a:latin typeface="Arial" panose="020B0604020202020204" pitchFamily="34" charset="0"/>
                <a:cs typeface="Arial" panose="020B0604020202020204" pitchFamily="34" charset="0"/>
              </a:rPr>
              <a:t>Here is a list of the seafood most consumed in the U.S.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&lt;</a:t>
            </a:r>
            <a:r>
              <a:rPr lang="en-US" b="1">
                <a:latin typeface="Arial" panose="020B0604020202020204" pitchFamily="34" charset="0"/>
                <a:cs typeface="Arial" panose="020B0604020202020204" pitchFamily="34" charset="0"/>
              </a:rPr>
              <a:t>Select</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Enter</a:t>
            </a:r>
            <a:r>
              <a:rPr lang="en-US">
                <a:latin typeface="Arial" panose="020B0604020202020204" pitchFamily="34" charset="0"/>
                <a:cs typeface="Arial" panose="020B0604020202020204" pitchFamily="34" charset="0"/>
              </a:rPr>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Say: </a:t>
            </a:r>
            <a:r>
              <a:rPr lang="en-US">
                <a:latin typeface="Arial" panose="020B0604020202020204" pitchFamily="34" charset="0"/>
                <a:cs typeface="Arial" panose="020B0604020202020204" pitchFamily="34" charset="0"/>
              </a:rPr>
              <a:t>These are mostly produced using aquaculture.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&lt;</a:t>
            </a:r>
            <a:r>
              <a:rPr lang="en-US" b="1">
                <a:latin typeface="Arial" panose="020B0604020202020204" pitchFamily="34" charset="0"/>
                <a:cs typeface="Arial" panose="020B0604020202020204" pitchFamily="34" charset="0"/>
              </a:rPr>
              <a:t>Select</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Enter</a:t>
            </a:r>
            <a:r>
              <a:rPr lang="en-US">
                <a:latin typeface="Arial" panose="020B0604020202020204" pitchFamily="34" charset="0"/>
                <a:cs typeface="Arial" panose="020B0604020202020204" pitchFamily="34" charset="0"/>
              </a:rPr>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a:t>Say: </a:t>
            </a:r>
            <a:r>
              <a:rPr lang="en-US" i="0" u="none"/>
              <a:t>Food safety hazards and risks are still associated with aquaculture seafood products.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a:t>Ask: </a:t>
            </a:r>
            <a:r>
              <a:rPr lang="en-US" i="0" u="none"/>
              <a:t>Which of these is the weakest link in the food safety chain?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a:t>Debrief</a:t>
            </a:r>
            <a:r>
              <a:rPr lang="en-US" i="0" u="none"/>
              <a:t> ensuring the following is mentioned:</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i="0" u="none"/>
              <a:t>In aquaculture products, it is the producer or the farm. This is because there is less regulatory oversight. </a:t>
            </a:r>
          </a:p>
          <a:p>
            <a:endParaRPr lang="en-US"/>
          </a:p>
        </p:txBody>
      </p:sp>
      <p:sp>
        <p:nvSpPr>
          <p:cNvPr id="4" name="Slide Number Placeholder 3"/>
          <p:cNvSpPr>
            <a:spLocks noGrp="1"/>
          </p:cNvSpPr>
          <p:nvPr>
            <p:ph type="sldNum" sz="quarter" idx="5"/>
          </p:nvPr>
        </p:nvSpPr>
        <p:spPr/>
        <p:txBody>
          <a:bodyPr/>
          <a:lstStyle/>
          <a:p>
            <a:fld id="{A7439025-DF34-46F9-8BF3-4E94808FAC7B}" type="slidenum">
              <a:rPr lang="en-US" smtClean="0"/>
              <a:pPr/>
              <a:t>15</a:t>
            </a:fld>
            <a:endParaRPr lang="en-US"/>
          </a:p>
        </p:txBody>
      </p:sp>
      <p:pic>
        <p:nvPicPr>
          <p:cNvPr id="5" name="Picture 4">
            <a:extLst>
              <a:ext uri="{FF2B5EF4-FFF2-40B4-BE49-F238E27FC236}">
                <a16:creationId xmlns:a16="http://schemas.microsoft.com/office/drawing/2014/main" id="{87D3D760-478A-95D1-6C50-F3AA0EF867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pic>
        <p:nvPicPr>
          <p:cNvPr id="6" name="Picture 5">
            <a:extLst>
              <a:ext uri="{FF2B5EF4-FFF2-40B4-BE49-F238E27FC236}">
                <a16:creationId xmlns:a16="http://schemas.microsoft.com/office/drawing/2014/main" id="{BD915F16-C04D-D213-41ED-AFCAB40187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898260"/>
            <a:ext cx="713364" cy="713364"/>
          </a:xfrm>
          <a:prstGeom prst="rect">
            <a:avLst/>
          </a:prstGeom>
        </p:spPr>
      </p:pic>
      <p:pic>
        <p:nvPicPr>
          <p:cNvPr id="8" name="Picture 7">
            <a:extLst>
              <a:ext uri="{FF2B5EF4-FFF2-40B4-BE49-F238E27FC236}">
                <a16:creationId xmlns:a16="http://schemas.microsoft.com/office/drawing/2014/main" id="{2C2937C0-DD5B-F724-CDCB-909991D6BD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599235"/>
            <a:ext cx="713364" cy="713364"/>
          </a:xfrm>
          <a:prstGeom prst="rect">
            <a:avLst/>
          </a:prstGeom>
        </p:spPr>
      </p:pic>
      <p:pic>
        <p:nvPicPr>
          <p:cNvPr id="9" name="Picture 8">
            <a:extLst>
              <a:ext uri="{FF2B5EF4-FFF2-40B4-BE49-F238E27FC236}">
                <a16:creationId xmlns:a16="http://schemas.microsoft.com/office/drawing/2014/main" id="{3C9BFB5A-B83F-6994-8D2E-9CBFA0FB55A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5312599"/>
            <a:ext cx="713364" cy="713364"/>
          </a:xfrm>
          <a:prstGeom prst="rect">
            <a:avLst/>
          </a:prstGeom>
        </p:spPr>
      </p:pic>
      <p:pic>
        <p:nvPicPr>
          <p:cNvPr id="10" name="Picture 9">
            <a:extLst>
              <a:ext uri="{FF2B5EF4-FFF2-40B4-BE49-F238E27FC236}">
                <a16:creationId xmlns:a16="http://schemas.microsoft.com/office/drawing/2014/main" id="{AA0F83DA-9BD8-53B4-4943-CAA2B4DC059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33" y="6050281"/>
            <a:ext cx="713364" cy="713364"/>
          </a:xfrm>
          <a:prstGeom prst="rect">
            <a:avLst/>
          </a:prstGeom>
        </p:spPr>
      </p:pic>
    </p:spTree>
    <p:extLst>
      <p:ext uri="{BB962C8B-B14F-4D97-AF65-F5344CB8AC3E}">
        <p14:creationId xmlns:p14="http://schemas.microsoft.com/office/powerpoint/2010/main" val="608266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GAqPs Prevent Food Safety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Say: </a:t>
            </a:r>
            <a:r>
              <a:rPr lang="en-US"/>
              <a:t>As we have learned in this course, there are food safety hazards and risks associated with aquaculture </a:t>
            </a:r>
            <a:r>
              <a:rPr lang="en-US">
                <a:cs typeface="Arial" panose="020B0604020202020204" pitchFamily="34" charset="0"/>
              </a:rPr>
              <a:t>– </a:t>
            </a:r>
            <a:r>
              <a:rPr lang="en-US"/>
              <a:t>just like there are with all foods.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Briefly read through the examples. Add a story </a:t>
            </a:r>
            <a:r>
              <a:rPr lang="en-US"/>
              <a:t>or two about where hazards may occur at farms.</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Say: </a:t>
            </a:r>
            <a:r>
              <a:rPr lang="en-US"/>
              <a:t>Even though most seafood comes from farms, the U.S. FDA and many other importing countries do not have regulatory programs at farms. The U.S. FDA collaborated with JIFSAN and several universities to develop Good Aquaculture Practices.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GAqP is </a:t>
            </a:r>
            <a:r>
              <a:rPr lang="en-US">
                <a:latin typeface="Arial" panose="020B0604020202020204" pitchFamily="34" charset="0"/>
                <a:cs typeface="Arial" panose="020B0604020202020204" pitchFamily="34" charset="0"/>
              </a:rPr>
              <a:t>a voluntary program that helps aquaculture producers or farmers avoid food safety problems domestically and at the border.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Over time the U.S. </a:t>
            </a:r>
            <a:r>
              <a:rPr lang="en-US"/>
              <a:t>FDA and JIFSAN have collaborated with many countries, including India, Indonesia, Ecuador, Vietnam, Thailand, Peru, and others. This has encouraged farms and countries to develop and implement their own GAqP-type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A7439025-DF34-46F9-8BF3-4E94808FAC7B}" type="slidenum">
              <a:rPr lang="en-US" smtClean="0"/>
              <a:pPr/>
              <a:t>16</a:t>
            </a:fld>
            <a:endParaRPr lang="en-US"/>
          </a:p>
        </p:txBody>
      </p:sp>
      <p:pic>
        <p:nvPicPr>
          <p:cNvPr id="5" name="Picture 4">
            <a:extLst>
              <a:ext uri="{FF2B5EF4-FFF2-40B4-BE49-F238E27FC236}">
                <a16:creationId xmlns:a16="http://schemas.microsoft.com/office/drawing/2014/main" id="{1E838296-6A8D-2B7B-D1AF-A9C80A04657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pic>
        <p:nvPicPr>
          <p:cNvPr id="6" name="Picture 5">
            <a:extLst>
              <a:ext uri="{FF2B5EF4-FFF2-40B4-BE49-F238E27FC236}">
                <a16:creationId xmlns:a16="http://schemas.microsoft.com/office/drawing/2014/main" id="{7DC63CBF-CD3A-38C3-12E1-DB0F5D33DCD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382136"/>
            <a:ext cx="713364" cy="713364"/>
          </a:xfrm>
          <a:prstGeom prst="rect">
            <a:avLst/>
          </a:prstGeom>
        </p:spPr>
      </p:pic>
    </p:spTree>
    <p:extLst>
      <p:ext uri="{BB962C8B-B14F-4D97-AF65-F5344CB8AC3E}">
        <p14:creationId xmlns:p14="http://schemas.microsoft.com/office/powerpoint/2010/main" val="372997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U.S FDA Tests for Salmonella in Shrimp/Prawns</a:t>
            </a:r>
          </a:p>
          <a:p>
            <a:endParaRPr lang="en-US"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Say: </a:t>
            </a:r>
            <a:r>
              <a:rPr lang="en-US">
                <a:latin typeface="Arial" panose="020B0604020202020204" pitchFamily="34" charset="0"/>
                <a:cs typeface="Arial" panose="020B0604020202020204" pitchFamily="34" charset="0"/>
              </a:rPr>
              <a:t>Regarding safety problems, this slide shows the number of times shipments of shrimp and prawns have been refused, that is they have not been allowed to enter the U.S. due to salmonella discovered in the shipment. It shows 2003-2023 </a:t>
            </a:r>
            <a:r>
              <a:rPr lang="en-US">
                <a:cs typeface="Arial" panose="020B0604020202020204" pitchFamily="34" charset="0"/>
              </a:rPr>
              <a:t>– </a:t>
            </a:r>
            <a:r>
              <a:rPr lang="en-US">
                <a:latin typeface="Arial" panose="020B0604020202020204" pitchFamily="34" charset="0"/>
                <a:cs typeface="Arial" panose="020B0604020202020204" pitchFamily="34" charset="0"/>
              </a:rPr>
              <a:t>a twenty-year period.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Notice that in 2005, the U.S. FDA found salmonella in 71 shipments. And in 2023 U.S. FDA found salmonella in 19 shipments of shrimp and or prawns. Every year some seafood product is refused, the chart shows how more is refused in some years, less in other years. </a:t>
            </a:r>
          </a:p>
          <a:p>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Refused shipments due to salmonella or other biohazards can be very costly and can be the reason for bad publicity and a loss of market share.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The data for this chart came from the FDA website. It’s free and publicly available and you can access it to see all of the regulatory actions the U.S. FDA has taken.</a:t>
            </a:r>
          </a:p>
          <a:p>
            <a:endParaRPr lang="en-US">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Demonstrate</a:t>
            </a:r>
            <a:r>
              <a:rPr lang="en-US">
                <a:latin typeface="Arial" panose="020B0604020202020204" pitchFamily="34" charset="0"/>
                <a:cs typeface="Arial" panose="020B0604020202020204" pitchFamily="34" charset="0"/>
              </a:rPr>
              <a:t> pulling up the website using the link shown on the slide, as time allows. </a:t>
            </a: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439025-DF34-46F9-8BF3-4E94808FAC7B}" type="slidenum">
              <a:rPr lang="en-US" smtClean="0"/>
              <a:pPr/>
              <a:t>17</a:t>
            </a:fld>
            <a:endParaRPr lang="en-US"/>
          </a:p>
        </p:txBody>
      </p:sp>
      <p:pic>
        <p:nvPicPr>
          <p:cNvPr id="7" name="Picture 6">
            <a:extLst>
              <a:ext uri="{FF2B5EF4-FFF2-40B4-BE49-F238E27FC236}">
                <a16:creationId xmlns:a16="http://schemas.microsoft.com/office/drawing/2014/main" id="{4E0DBB68-19E9-44C5-851C-CCE70F7ACE5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spTree>
    <p:extLst>
      <p:ext uri="{BB962C8B-B14F-4D97-AF65-F5344CB8AC3E}">
        <p14:creationId xmlns:p14="http://schemas.microsoft.com/office/powerpoint/2010/main" val="1108635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What Should a GAqP Program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Ask: </a:t>
            </a:r>
            <a:r>
              <a:rPr kumimoji="0" lang="en-US" sz="120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Using </a:t>
            </a:r>
            <a:r>
              <a:rPr lang="en-US">
                <a:solidFill>
                  <a:prstClr val="black"/>
                </a:solidFill>
                <a:latin typeface="Arial" panose="020B0604020202020204" pitchFamily="34" charset="0"/>
                <a:cs typeface="Arial" panose="020B0604020202020204" pitchFamily="34" charset="0"/>
              </a:rPr>
              <a:t>everything we’ve talked about in this course, w</a:t>
            </a:r>
            <a:r>
              <a:rPr kumimoji="0" lang="en-US" sz="120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hat should a GAqP program include?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Arial" panose="020B0604020202020204" pitchFamily="34" charset="0"/>
                <a:cs typeface="Arial" panose="020B0604020202020204" pitchFamily="34" charset="0"/>
              </a:rPr>
              <a:t>Debrief</a:t>
            </a:r>
            <a:r>
              <a:rPr lang="en-US">
                <a:solidFill>
                  <a:prstClr val="black"/>
                </a:solidFill>
                <a:latin typeface="Arial" panose="020B0604020202020204" pitchFamily="34" charset="0"/>
                <a:cs typeface="Arial" panose="020B0604020202020204" pitchFamily="34" charset="0"/>
              </a:rPr>
              <a:t> accepting all answers as correct and using the following set of slides to reinforce key points.</a:t>
            </a:r>
            <a:endParaRPr kumimoji="0" lang="en-US" sz="120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cs typeface="Arial" panose="020B0604020202020204" pitchFamily="34" charset="0"/>
              </a:rPr>
              <a:t>INSTRUCTOR NOTE: Allow participants </a:t>
            </a:r>
            <a:r>
              <a:rPr kumimoji="0" lang="en-US" sz="1200" b="0" i="0" u="none" strike="noStrike" kern="1200" cap="none" spc="0" normalizeH="0" baseline="0" noProof="0">
                <a:ln>
                  <a:noFill/>
                </a:ln>
                <a:solidFill>
                  <a:prstClr val="black"/>
                </a:solidFill>
                <a:effectLst/>
                <a:uLnTx/>
                <a:uFillTx/>
                <a:cs typeface="Arial" panose="020B0604020202020204" pitchFamily="34" charset="0"/>
              </a:rPr>
              <a:t>to do most of the talking and guide the conversation and coverage of key points.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a:p>
            <a:endParaRPr lang="en-US"/>
          </a:p>
        </p:txBody>
      </p:sp>
      <p:sp>
        <p:nvSpPr>
          <p:cNvPr id="4" name="Slide Number Placeholder 3"/>
          <p:cNvSpPr>
            <a:spLocks noGrp="1"/>
          </p:cNvSpPr>
          <p:nvPr>
            <p:ph type="sldNum" sz="quarter" idx="5"/>
          </p:nvPr>
        </p:nvSpPr>
        <p:spPr/>
        <p:txBody>
          <a:bodyPr/>
          <a:lstStyle/>
          <a:p>
            <a:fld id="{A7439025-DF34-46F9-8BF3-4E94808FAC7B}" type="slidenum">
              <a:rPr lang="en-US" smtClean="0"/>
              <a:pPr/>
              <a:t>18</a:t>
            </a:fld>
            <a:endParaRPr lang="en-US"/>
          </a:p>
        </p:txBody>
      </p:sp>
      <p:pic>
        <p:nvPicPr>
          <p:cNvPr id="5" name="Picture 4">
            <a:extLst>
              <a:ext uri="{FF2B5EF4-FFF2-40B4-BE49-F238E27FC236}">
                <a16:creationId xmlns:a16="http://schemas.microsoft.com/office/drawing/2014/main" id="{965329CD-9300-F3A7-DE66-55B486CDD22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pic>
        <p:nvPicPr>
          <p:cNvPr id="6" name="Picture 5">
            <a:extLst>
              <a:ext uri="{FF2B5EF4-FFF2-40B4-BE49-F238E27FC236}">
                <a16:creationId xmlns:a16="http://schemas.microsoft.com/office/drawing/2014/main" id="{C7DC8473-B506-E273-3453-ECD93722525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3901195"/>
            <a:ext cx="713364" cy="713364"/>
          </a:xfrm>
          <a:prstGeom prst="rect">
            <a:avLst/>
          </a:prstGeom>
        </p:spPr>
      </p:pic>
      <p:pic>
        <p:nvPicPr>
          <p:cNvPr id="7" name="Picture 6">
            <a:extLst>
              <a:ext uri="{FF2B5EF4-FFF2-40B4-BE49-F238E27FC236}">
                <a16:creationId xmlns:a16="http://schemas.microsoft.com/office/drawing/2014/main" id="{1F7661CE-97A6-DA05-2C5D-D667733436C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33" y="4650476"/>
            <a:ext cx="713364" cy="713364"/>
          </a:xfrm>
          <a:prstGeom prst="rect">
            <a:avLst/>
          </a:prstGeom>
        </p:spPr>
      </p:pic>
    </p:spTree>
    <p:extLst>
      <p:ext uri="{BB962C8B-B14F-4D97-AF65-F5344CB8AC3E}">
        <p14:creationId xmlns:p14="http://schemas.microsoft.com/office/powerpoint/2010/main" val="1696557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Food Safety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Say: </a:t>
            </a:r>
            <a:r>
              <a:rPr lang="en-US"/>
              <a:t>Use this form, SOPs, or something else. Whichever plan design you use, ensure it has the elements we have previously described. </a:t>
            </a:r>
          </a:p>
          <a:p>
            <a:endParaRPr lang="en-US"/>
          </a:p>
        </p:txBody>
      </p:sp>
      <p:sp>
        <p:nvSpPr>
          <p:cNvPr id="4" name="Slide Number Placeholder 3"/>
          <p:cNvSpPr>
            <a:spLocks noGrp="1"/>
          </p:cNvSpPr>
          <p:nvPr>
            <p:ph type="sldNum" sz="quarter" idx="5"/>
          </p:nvPr>
        </p:nvSpPr>
        <p:spPr/>
        <p:txBody>
          <a:bodyPr/>
          <a:lstStyle/>
          <a:p>
            <a:fld id="{A7439025-DF34-46F9-8BF3-4E94808FAC7B}" type="slidenum">
              <a:rPr lang="en-US" smtClean="0"/>
              <a:pPr/>
              <a:t>19</a:t>
            </a:fld>
            <a:endParaRPr lang="en-US"/>
          </a:p>
        </p:txBody>
      </p:sp>
      <p:pic>
        <p:nvPicPr>
          <p:cNvPr id="5" name="Picture 4">
            <a:extLst>
              <a:ext uri="{FF2B5EF4-FFF2-40B4-BE49-F238E27FC236}">
                <a16:creationId xmlns:a16="http://schemas.microsoft.com/office/drawing/2014/main" id="{CE3FCE9E-5F3B-4D09-038C-3A96C19238D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spTree>
    <p:extLst>
      <p:ext uri="{BB962C8B-B14F-4D97-AF65-F5344CB8AC3E}">
        <p14:creationId xmlns:p14="http://schemas.microsoft.com/office/powerpoint/2010/main" val="2222989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7F266-0EBF-6745-8176-673747139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CDE619-3456-CA48-7331-9110C1335C6E}"/>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0F7A7E4A-5427-3C9D-F31C-1F23572F5D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What Do You Remember?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INSTRUCTOR NOTE: </a:t>
            </a:r>
            <a:r>
              <a:rPr lang="en-US">
                <a:latin typeface="Arial" panose="020B0604020202020204" pitchFamily="34" charset="0"/>
                <a:cs typeface="Arial" panose="020B0604020202020204" pitchFamily="34" charset="0"/>
              </a:rPr>
              <a:t>Before class enter the name of the instructor on the cover slide. </a:t>
            </a:r>
            <a:endParaRPr lang="en-US" b="1"/>
          </a:p>
          <a:p>
            <a:pPr>
              <a:spcBef>
                <a:spcPts val="600"/>
              </a:spcBef>
            </a:pPr>
            <a:endParaRPr lang="en-US" b="1"/>
          </a:p>
          <a:p>
            <a:r>
              <a:rPr lang="en-US" b="1"/>
              <a:t>Ask: </a:t>
            </a:r>
            <a:r>
              <a:rPr lang="en-US" b="0"/>
              <a:t>What is the benefit of including BMPs in your GAqP program?</a:t>
            </a: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a:t>&lt;</a:t>
            </a:r>
            <a:r>
              <a:rPr lang="en-US" b="1"/>
              <a:t>Select</a:t>
            </a:r>
            <a:r>
              <a:rPr lang="en-US"/>
              <a:t> </a:t>
            </a:r>
            <a:r>
              <a:rPr lang="en-US" b="1"/>
              <a:t>Enter</a:t>
            </a:r>
            <a:r>
              <a:rPr lang="en-US"/>
              <a:t> to advance the slide build.&gt;</a:t>
            </a:r>
          </a:p>
          <a:p>
            <a:endParaRPr lang="en-US" b="1"/>
          </a:p>
          <a:p>
            <a:r>
              <a:rPr lang="en-US" b="1"/>
              <a:t>Debrief</a:t>
            </a:r>
            <a:r>
              <a:rPr lang="en-US" b="0"/>
              <a:t> using answer shown on the slide. </a:t>
            </a:r>
          </a:p>
          <a:p>
            <a:endParaRPr lang="en-US" b="0"/>
          </a:p>
          <a:p>
            <a:r>
              <a:rPr lang="en-US" b="1"/>
              <a:t>Ask: </a:t>
            </a:r>
            <a:r>
              <a:rPr lang="en-US" b="0"/>
              <a:t>What is the benefit of including Biosecurity in your GAqP program?</a:t>
            </a: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a:t>&lt;</a:t>
            </a:r>
            <a:r>
              <a:rPr lang="en-US" b="1"/>
              <a:t>Select</a:t>
            </a:r>
            <a:r>
              <a:rPr lang="en-US"/>
              <a:t> </a:t>
            </a:r>
            <a:r>
              <a:rPr lang="en-US" b="1"/>
              <a:t>Enter</a:t>
            </a:r>
            <a:r>
              <a:rPr lang="en-US"/>
              <a:t> to advance the slide build.&gt;</a:t>
            </a:r>
          </a:p>
          <a:p>
            <a:endParaRPr lang="en-US" b="1"/>
          </a:p>
          <a:p>
            <a:r>
              <a:rPr lang="en-US" b="1"/>
              <a:t>Debrief</a:t>
            </a:r>
            <a:r>
              <a:rPr lang="en-US" b="0"/>
              <a:t> using answer shown on the slide. </a:t>
            </a:r>
            <a:endParaRPr lang="en-US" b="1"/>
          </a:p>
          <a:p>
            <a:endParaRPr lang="en-US" b="1"/>
          </a:p>
          <a:p>
            <a:r>
              <a:rPr lang="en-US" b="1"/>
              <a:t>Ask: </a:t>
            </a:r>
            <a:r>
              <a:rPr lang="en-US" b="0"/>
              <a:t>What is the benefit of including a Food Safety Plan in your GAqP program?</a:t>
            </a: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a:t>&lt;</a:t>
            </a:r>
            <a:r>
              <a:rPr lang="en-US" b="1"/>
              <a:t>Select</a:t>
            </a:r>
            <a:r>
              <a:rPr lang="en-US"/>
              <a:t> </a:t>
            </a:r>
            <a:r>
              <a:rPr lang="en-US" b="1"/>
              <a:t>Enter</a:t>
            </a:r>
            <a:r>
              <a:rPr lang="en-US"/>
              <a:t> to advance the slide build.&gt;</a:t>
            </a:r>
          </a:p>
          <a:p>
            <a:endParaRPr lang="en-US" b="1"/>
          </a:p>
          <a:p>
            <a:r>
              <a:rPr lang="en-US" b="1"/>
              <a:t>Debrief</a:t>
            </a:r>
            <a:r>
              <a:rPr lang="en-US" b="0"/>
              <a:t> using answer shown on the slide. </a:t>
            </a:r>
            <a:endParaRPr lang="en-US" b="1"/>
          </a:p>
          <a:p>
            <a:endParaRPr lang="en-US" b="1"/>
          </a:p>
        </p:txBody>
      </p:sp>
      <p:sp>
        <p:nvSpPr>
          <p:cNvPr id="4" name="Slide Number Placeholder 3">
            <a:extLst>
              <a:ext uri="{FF2B5EF4-FFF2-40B4-BE49-F238E27FC236}">
                <a16:creationId xmlns:a16="http://schemas.microsoft.com/office/drawing/2014/main" id="{81683711-44F3-C48F-AD73-D50C2AD2FC92}"/>
              </a:ext>
            </a:extLst>
          </p:cNvPr>
          <p:cNvSpPr>
            <a:spLocks noGrp="1"/>
          </p:cNvSpPr>
          <p:nvPr>
            <p:ph type="sldNum" sz="quarter" idx="5"/>
          </p:nvPr>
        </p:nvSpPr>
        <p:spPr/>
        <p:txBody>
          <a:bodyPr/>
          <a:lstStyle/>
          <a:p>
            <a:fld id="{A7439025-DF34-46F9-8BF3-4E94808FAC7B}" type="slidenum">
              <a:rPr lang="en-US" smtClean="0"/>
              <a:pPr/>
              <a:t>2</a:t>
            </a:fld>
            <a:endParaRPr lang="en-US"/>
          </a:p>
        </p:txBody>
      </p:sp>
      <p:pic>
        <p:nvPicPr>
          <p:cNvPr id="7" name="Picture 6">
            <a:extLst>
              <a:ext uri="{FF2B5EF4-FFF2-40B4-BE49-F238E27FC236}">
                <a16:creationId xmlns:a16="http://schemas.microsoft.com/office/drawing/2014/main" id="{5CA8F758-FA21-FA73-D22A-4BC2CE55303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773197"/>
            <a:ext cx="713364" cy="713364"/>
          </a:xfrm>
          <a:prstGeom prst="rect">
            <a:avLst/>
          </a:prstGeom>
        </p:spPr>
      </p:pic>
      <p:pic>
        <p:nvPicPr>
          <p:cNvPr id="8" name="Picture 7">
            <a:extLst>
              <a:ext uri="{FF2B5EF4-FFF2-40B4-BE49-F238E27FC236}">
                <a16:creationId xmlns:a16="http://schemas.microsoft.com/office/drawing/2014/main" id="{7B4A7E87-F42A-7969-35A5-F9AA221F239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4510879"/>
            <a:ext cx="713364" cy="713364"/>
          </a:xfrm>
          <a:prstGeom prst="rect">
            <a:avLst/>
          </a:prstGeom>
        </p:spPr>
      </p:pic>
      <p:pic>
        <p:nvPicPr>
          <p:cNvPr id="9" name="Picture 8">
            <a:extLst>
              <a:ext uri="{FF2B5EF4-FFF2-40B4-BE49-F238E27FC236}">
                <a16:creationId xmlns:a16="http://schemas.microsoft.com/office/drawing/2014/main" id="{4AC35103-32DC-6C92-DAAC-ABB4462D169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33" y="3035515"/>
            <a:ext cx="713364" cy="713364"/>
          </a:xfrm>
          <a:prstGeom prst="rect">
            <a:avLst/>
          </a:prstGeom>
        </p:spPr>
      </p:pic>
      <p:pic>
        <p:nvPicPr>
          <p:cNvPr id="6" name="Picture 5">
            <a:extLst>
              <a:ext uri="{FF2B5EF4-FFF2-40B4-BE49-F238E27FC236}">
                <a16:creationId xmlns:a16="http://schemas.microsoft.com/office/drawing/2014/main" id="{B7BD7821-35B3-C982-750C-789F829B4E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5492582"/>
            <a:ext cx="713364" cy="713364"/>
          </a:xfrm>
          <a:prstGeom prst="rect">
            <a:avLst/>
          </a:prstGeom>
        </p:spPr>
      </p:pic>
      <p:pic>
        <p:nvPicPr>
          <p:cNvPr id="10" name="Picture 9">
            <a:extLst>
              <a:ext uri="{FF2B5EF4-FFF2-40B4-BE49-F238E27FC236}">
                <a16:creationId xmlns:a16="http://schemas.microsoft.com/office/drawing/2014/main" id="{A44B805E-E769-B2E7-F10A-D190F0BEC8E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6230264"/>
            <a:ext cx="713364" cy="713364"/>
          </a:xfrm>
          <a:prstGeom prst="rect">
            <a:avLst/>
          </a:prstGeom>
        </p:spPr>
      </p:pic>
    </p:spTree>
    <p:extLst>
      <p:ext uri="{BB962C8B-B14F-4D97-AF65-F5344CB8AC3E}">
        <p14:creationId xmlns:p14="http://schemas.microsoft.com/office/powerpoint/2010/main" val="3132613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Records and Documentation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Say: </a:t>
            </a:r>
            <a:r>
              <a:rPr lang="en-US">
                <a:latin typeface="Arial" panose="020B0604020202020204" pitchFamily="34" charset="0"/>
                <a:cs typeface="Arial" panose="020B0604020202020204" pitchFamily="34" charset="0"/>
              </a:rPr>
              <a:t>Keep records, this is your documentation, your evidence. Include important decisions as you make them such as why you included a certain disease as a likely risk vs. another disease. Document your “risk or hazard”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Maintain any guidance documents, SOPs, instructions for employees, written procedures, etc. For example, consider including an SOP describing how to make the sanitizing solution used for your dip nets, or how to collect water samples,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Ensure your policies and procedures identify practices such as not going from one farm to another unless you have changed clothes, showered, or waited 24 hours in between visits.</a:t>
            </a:r>
          </a:p>
          <a:p>
            <a:endParaRPr lang="en-US">
              <a:latin typeface="Arial" panose="020B0604020202020204" pitchFamily="34" charset="0"/>
              <a:cs typeface="Arial" panose="020B0604020202020204" pitchFamily="34" charset="0"/>
            </a:endParaRPr>
          </a:p>
          <a:p>
            <a:pPr marL="0" marR="0">
              <a:buNone/>
            </a:pPr>
            <a:r>
              <a:rPr lang="en-US">
                <a:latin typeface="Arial" panose="020B0604020202020204" pitchFamily="34" charset="0"/>
                <a:cs typeface="Arial" panose="020B0604020202020204" pitchFamily="34" charset="0"/>
              </a:rPr>
              <a:t>Maintain the “One</a:t>
            </a:r>
            <a:r>
              <a:rPr lang="en-US" spc="-15">
                <a:latin typeface="Arial" panose="020B0604020202020204" pitchFamily="34" charset="0"/>
                <a:cs typeface="Arial" panose="020B0604020202020204" pitchFamily="34" charset="0"/>
              </a:rPr>
              <a:t> step </a:t>
            </a:r>
            <a:r>
              <a:rPr lang="en-US">
                <a:latin typeface="Arial" panose="020B0604020202020204" pitchFamily="34" charset="0"/>
                <a:cs typeface="Arial" panose="020B0604020202020204" pitchFamily="34" charset="0"/>
              </a:rPr>
              <a:t>forward,</a:t>
            </a:r>
            <a:r>
              <a:rPr lang="en-US" spc="-5">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one</a:t>
            </a:r>
            <a:r>
              <a:rPr lang="en-US" spc="-5">
                <a:latin typeface="Arial" panose="020B0604020202020204" pitchFamily="34" charset="0"/>
                <a:cs typeface="Arial" panose="020B0604020202020204" pitchFamily="34" charset="0"/>
              </a:rPr>
              <a:t> step </a:t>
            </a:r>
            <a:r>
              <a:rPr lang="en-US">
                <a:latin typeface="Arial" panose="020B0604020202020204" pitchFamily="34" charset="0"/>
                <a:cs typeface="Arial" panose="020B0604020202020204" pitchFamily="34" charset="0"/>
              </a:rPr>
              <a:t>back</a:t>
            </a:r>
            <a:r>
              <a:rPr lang="en-US" spc="-5">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principle”. This means document </a:t>
            </a:r>
            <a:r>
              <a:rPr lang="en-US">
                <a:effectLst/>
                <a:latin typeface="Arial" panose="020B0604020202020204" pitchFamily="34" charset="0"/>
                <a:ea typeface="Aptos" panose="020B0004020202020204" pitchFamily="34" charset="0"/>
                <a:cs typeface="Arial" panose="020B0604020202020204" pitchFamily="34" charset="0"/>
              </a:rPr>
              <a:t>who you bought from and who you sold to. You should be able to identify the source of products as well as who you sold them to.  </a:t>
            </a:r>
          </a:p>
          <a:p>
            <a:pPr marL="0" marR="0">
              <a:buNone/>
            </a:pPr>
            <a:r>
              <a:rPr lang="en-US">
                <a:effectLst/>
                <a:latin typeface="Arial" panose="020B0604020202020204" pitchFamily="34" charset="0"/>
                <a:ea typeface="Aptos" panose="020B0004020202020204" pitchFamily="34" charset="0"/>
                <a:cs typeface="Arial" panose="020B0604020202020204" pitchFamily="34" charset="0"/>
              </a:rPr>
              <a:t> </a:t>
            </a:r>
          </a:p>
          <a:p>
            <a:pPr marL="12065">
              <a:tabLst>
                <a:tab pos="267335" algn="l"/>
              </a:tabLst>
            </a:pPr>
            <a:r>
              <a:rPr lang="en-US">
                <a:latin typeface="Arial" panose="020B0604020202020204" pitchFamily="34" charset="0"/>
                <a:cs typeface="Arial" panose="020B0604020202020204" pitchFamily="34" charset="0"/>
              </a:rPr>
              <a:t>Keep written records of all medications used as follows:</a:t>
            </a:r>
          </a:p>
          <a:p>
            <a:pPr marL="346075" lvl="7" indent="-173038">
              <a:spcBef>
                <a:spcPts val="600"/>
              </a:spcBef>
              <a:buFont typeface="Arial" panose="020B0604020202020204" pitchFamily="34" charset="0"/>
              <a:buChar char="•"/>
            </a:pPr>
            <a:r>
              <a:rPr lang="en-US">
                <a:latin typeface="Arial" panose="020B0604020202020204" pitchFamily="34" charset="0"/>
                <a:cs typeface="Arial" panose="020B0604020202020204" pitchFamily="34" charset="0"/>
              </a:rPr>
              <a:t>Name</a:t>
            </a:r>
            <a:r>
              <a:rPr lang="en-US" spc="-2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of</a:t>
            </a:r>
            <a:r>
              <a:rPr lang="en-US" spc="-10">
                <a:latin typeface="Arial" panose="020B0604020202020204" pitchFamily="34" charset="0"/>
                <a:cs typeface="Arial" panose="020B0604020202020204" pitchFamily="34" charset="0"/>
              </a:rPr>
              <a:t> </a:t>
            </a:r>
            <a:r>
              <a:rPr lang="en-US" spc="-20">
                <a:latin typeface="Arial" panose="020B0604020202020204" pitchFamily="34" charset="0"/>
                <a:cs typeface="Arial" panose="020B0604020202020204" pitchFamily="34" charset="0"/>
              </a:rPr>
              <a:t>drug</a:t>
            </a:r>
            <a:endParaRPr lang="en-US">
              <a:latin typeface="Arial" panose="020B0604020202020204" pitchFamily="34" charset="0"/>
              <a:cs typeface="Arial" panose="020B0604020202020204" pitchFamily="34" charset="0"/>
            </a:endParaRPr>
          </a:p>
          <a:p>
            <a:pPr marL="346075" lvl="2" indent="-173038">
              <a:spcBef>
                <a:spcPts val="600"/>
              </a:spcBef>
              <a:buFont typeface="Arial" panose="020B0604020202020204" pitchFamily="34" charset="0"/>
              <a:buChar char="•"/>
            </a:pPr>
            <a:r>
              <a:rPr lang="en-US">
                <a:latin typeface="Arial" panose="020B0604020202020204" pitchFamily="34" charset="0"/>
                <a:cs typeface="Arial" panose="020B0604020202020204" pitchFamily="34" charset="0"/>
              </a:rPr>
              <a:t>Date </a:t>
            </a:r>
            <a:r>
              <a:rPr lang="en-US" spc="-10">
                <a:latin typeface="Arial" panose="020B0604020202020204" pitchFamily="34" charset="0"/>
                <a:cs typeface="Arial" panose="020B0604020202020204" pitchFamily="34" charset="0"/>
              </a:rPr>
              <a:t>started</a:t>
            </a:r>
            <a:endParaRPr lang="en-US">
              <a:latin typeface="Arial" panose="020B0604020202020204" pitchFamily="34" charset="0"/>
              <a:cs typeface="Arial" panose="020B0604020202020204" pitchFamily="34" charset="0"/>
            </a:endParaRPr>
          </a:p>
          <a:p>
            <a:pPr marL="346075" lvl="2" indent="-173038">
              <a:spcBef>
                <a:spcPts val="600"/>
              </a:spcBef>
              <a:buFont typeface="Arial" panose="020B0604020202020204" pitchFamily="34" charset="0"/>
              <a:buChar char="•"/>
            </a:pPr>
            <a:r>
              <a:rPr lang="en-US">
                <a:latin typeface="Arial" panose="020B0604020202020204" pitchFamily="34" charset="0"/>
                <a:cs typeface="Arial" panose="020B0604020202020204" pitchFamily="34" charset="0"/>
              </a:rPr>
              <a:t>Date </a:t>
            </a:r>
            <a:r>
              <a:rPr lang="en-US" spc="-10">
                <a:latin typeface="Arial" panose="020B0604020202020204" pitchFamily="34" charset="0"/>
                <a:cs typeface="Arial" panose="020B0604020202020204" pitchFamily="34" charset="0"/>
              </a:rPr>
              <a:t>stopped</a:t>
            </a:r>
            <a:endParaRPr lang="en-US">
              <a:latin typeface="Arial" panose="020B0604020202020204" pitchFamily="34" charset="0"/>
              <a:cs typeface="Arial" panose="020B0604020202020204" pitchFamily="34" charset="0"/>
            </a:endParaRPr>
          </a:p>
          <a:p>
            <a:pPr marL="346075" lvl="2" indent="-173038">
              <a:spcBef>
                <a:spcPts val="600"/>
              </a:spcBef>
              <a:buFont typeface="Arial" panose="020B0604020202020204" pitchFamily="34" charset="0"/>
              <a:buChar char="•"/>
            </a:pPr>
            <a:r>
              <a:rPr lang="en-US">
                <a:latin typeface="Arial" panose="020B0604020202020204" pitchFamily="34" charset="0"/>
                <a:cs typeface="Arial" panose="020B0604020202020204" pitchFamily="34" charset="0"/>
              </a:rPr>
              <a:t>How</a:t>
            </a:r>
            <a:r>
              <a:rPr lang="en-US" spc="-1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much</a:t>
            </a:r>
            <a:r>
              <a:rPr lang="en-US" spc="-10">
                <a:latin typeface="Arial" panose="020B0604020202020204" pitchFamily="34" charset="0"/>
                <a:cs typeface="Arial" panose="020B0604020202020204" pitchFamily="34" charset="0"/>
              </a:rPr>
              <a:t> </a:t>
            </a:r>
            <a:r>
              <a:rPr lang="en-US" spc="-20">
                <a:latin typeface="Arial" panose="020B0604020202020204" pitchFamily="34" charset="0"/>
                <a:cs typeface="Arial" panose="020B0604020202020204" pitchFamily="34" charset="0"/>
              </a:rPr>
              <a:t>used</a:t>
            </a:r>
            <a:endParaRPr lang="en-US">
              <a:latin typeface="Arial" panose="020B0604020202020204" pitchFamily="34" charset="0"/>
              <a:cs typeface="Arial" panose="020B0604020202020204" pitchFamily="34" charset="0"/>
            </a:endParaRPr>
          </a:p>
          <a:p>
            <a:pPr marL="346075" lvl="2" indent="-173038">
              <a:spcBef>
                <a:spcPts val="600"/>
              </a:spcBef>
              <a:buFont typeface="Arial" panose="020B0604020202020204" pitchFamily="34" charset="0"/>
              <a:buChar char="•"/>
            </a:pPr>
            <a:r>
              <a:rPr lang="en-US">
                <a:latin typeface="Arial" panose="020B0604020202020204" pitchFamily="34" charset="0"/>
                <a:cs typeface="Arial" panose="020B0604020202020204" pitchFamily="34" charset="0"/>
              </a:rPr>
              <a:t>Calculated</a:t>
            </a:r>
            <a:r>
              <a:rPr lang="en-US" spc="-5">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withdrawal</a:t>
            </a:r>
            <a:r>
              <a:rPr lang="en-US" spc="-5">
                <a:latin typeface="Arial" panose="020B0604020202020204" pitchFamily="34" charset="0"/>
                <a:cs typeface="Arial" panose="020B0604020202020204" pitchFamily="34" charset="0"/>
              </a:rPr>
              <a:t> </a:t>
            </a:r>
            <a:r>
              <a:rPr lang="en-US" spc="-10">
                <a:latin typeface="Arial" panose="020B0604020202020204" pitchFamily="34" charset="0"/>
                <a:cs typeface="Arial" panose="020B0604020202020204" pitchFamily="34" charset="0"/>
              </a:rPr>
              <a:t>times</a:t>
            </a:r>
          </a:p>
          <a:p>
            <a:pPr marL="346075" lvl="2" indent="-173038">
              <a:spcBef>
                <a:spcPts val="600"/>
              </a:spcBef>
              <a:buFont typeface="Arial" panose="020B0604020202020204" pitchFamily="34" charset="0"/>
              <a:buChar char="•"/>
            </a:pPr>
            <a:r>
              <a:rPr lang="en-US" spc="-10">
                <a:latin typeface="Arial" panose="020B0604020202020204" pitchFamily="34" charset="0"/>
                <a:cs typeface="Arial" panose="020B0604020202020204" pitchFamily="34" charset="0"/>
              </a:rPr>
              <a:t>Why it was used</a:t>
            </a:r>
          </a:p>
          <a:p>
            <a:pPr marL="346075" lvl="2" indent="-173038">
              <a:spcBef>
                <a:spcPts val="600"/>
              </a:spcBef>
              <a:buFont typeface="Arial" panose="020B0604020202020204" pitchFamily="34" charset="0"/>
              <a:buChar char="•"/>
            </a:pPr>
            <a:r>
              <a:rPr lang="en-US" spc="-10">
                <a:latin typeface="Arial" panose="020B0604020202020204" pitchFamily="34" charset="0"/>
                <a:cs typeface="Arial" panose="020B0604020202020204" pitchFamily="34" charset="0"/>
              </a:rPr>
              <a:t>Prescription</a:t>
            </a: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439025-DF34-46F9-8BF3-4E94808FAC7B}" type="slidenum">
              <a:rPr lang="en-US" smtClean="0"/>
              <a:pPr/>
              <a:t>20</a:t>
            </a:fld>
            <a:endParaRPr lang="en-US"/>
          </a:p>
        </p:txBody>
      </p:sp>
      <p:pic>
        <p:nvPicPr>
          <p:cNvPr id="5" name="Picture 4">
            <a:extLst>
              <a:ext uri="{FF2B5EF4-FFF2-40B4-BE49-F238E27FC236}">
                <a16:creationId xmlns:a16="http://schemas.microsoft.com/office/drawing/2014/main" id="{56230C3F-4EB7-3FEF-702E-EBF1C3F4E31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spTree>
    <p:extLst>
      <p:ext uri="{BB962C8B-B14F-4D97-AF65-F5344CB8AC3E}">
        <p14:creationId xmlns:p14="http://schemas.microsoft.com/office/powerpoint/2010/main" val="2716427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a:buClr>
                <a:schemeClr val="bg1">
                  <a:lumMod val="50000"/>
                </a:schemeClr>
              </a:buClr>
            </a:pPr>
            <a:r>
              <a:rPr lang="en-US" altLang="en-US" sz="1200" b="1">
                <a:latin typeface="Arial" panose="020B0604020202020204" pitchFamily="34" charset="0"/>
                <a:cs typeface="Arial" panose="020B0604020202020204" pitchFamily="34" charset="0"/>
              </a:rPr>
              <a:t>Verification Testing</a:t>
            </a:r>
          </a:p>
          <a:p>
            <a:pPr>
              <a:buClr>
                <a:schemeClr val="bg1">
                  <a:lumMod val="50000"/>
                </a:schemeClr>
              </a:buClr>
            </a:pPr>
            <a:endParaRPr lang="en-US" altLang="en-US" b="1">
              <a:latin typeface="Arial" panose="020B0604020202020204" pitchFamily="34" charset="0"/>
              <a:cs typeface="Arial" panose="020B0604020202020204" pitchFamily="34" charset="0"/>
            </a:endParaRPr>
          </a:p>
          <a:p>
            <a:pPr>
              <a:buClr>
                <a:schemeClr val="bg1">
                  <a:lumMod val="50000"/>
                </a:schemeClr>
              </a:buClr>
            </a:pPr>
            <a:r>
              <a:rPr lang="en-US" altLang="en-US" sz="1200" b="1">
                <a:latin typeface="Arial" panose="020B0604020202020204" pitchFamily="34" charset="0"/>
                <a:cs typeface="Arial" panose="020B0604020202020204" pitchFamily="34" charset="0"/>
              </a:rPr>
              <a:t>Say: </a:t>
            </a:r>
            <a:r>
              <a:rPr lang="en-US" altLang="en-US" sz="1200">
                <a:latin typeface="Arial" panose="020B0604020202020204" pitchFamily="34" charset="0"/>
                <a:cs typeface="Arial" panose="020B0604020202020204" pitchFamily="34" charset="0"/>
              </a:rPr>
              <a:t>Producers can spend millions of dollars on testing including testing the same lot of product many times. With a GAqP or other preventive program, millions of dollars can be saved by </a:t>
            </a:r>
            <a:r>
              <a:rPr lang="en-US" altLang="en-US" sz="1200" b="1">
                <a:latin typeface="Arial" panose="020B0604020202020204" pitchFamily="34" charset="0"/>
                <a:cs typeface="Arial" panose="020B0604020202020204" pitchFamily="34" charset="0"/>
              </a:rPr>
              <a:t>only testing for verification</a:t>
            </a:r>
            <a:r>
              <a:rPr lang="en-US" altLang="en-US" sz="1200">
                <a:latin typeface="Arial" panose="020B0604020202020204" pitchFamily="34" charset="0"/>
                <a:cs typeface="Arial" panose="020B0604020202020204" pitchFamily="34" charset="0"/>
              </a:rPr>
              <a:t>.</a:t>
            </a:r>
            <a:r>
              <a:rPr lang="en-US" altLang="en-US" sz="1200" b="1">
                <a:latin typeface="Arial" panose="020B0604020202020204" pitchFamily="34" charset="0"/>
                <a:cs typeface="Arial" panose="020B0604020202020204" pitchFamily="34" charset="0"/>
              </a:rPr>
              <a:t> </a:t>
            </a:r>
          </a:p>
          <a:p>
            <a:endParaRPr lang="en-US" b="1">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For example, sometimes the same product is tested for residues at the farm, again at the processor, before shipment, and again at the import stage. The same lot is tested several times. Not an efficient use of money or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As we mentioned earlier, verification is an important part of a Food Safety Plan. However, testing alone is not a preventive, proactive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Arial" panose="020B0604020202020204" pitchFamily="34" charset="0"/>
              </a:rPr>
              <a:t>Using a GAqP program verifies the complete Food Safely Plan is in place. A producer should be able to explain what and why a plan is in place and show proof via written plans and documents. Your verification step can be through a self audit you do on your own, a qualified third-party program, the government, and so on. You should use whatever method works for you and your situation. </a:t>
            </a:r>
          </a:p>
          <a:p>
            <a:endParaRPr lang="en-US"/>
          </a:p>
        </p:txBody>
      </p:sp>
      <p:sp>
        <p:nvSpPr>
          <p:cNvPr id="4" name="Slide Number Placeholder 3"/>
          <p:cNvSpPr>
            <a:spLocks noGrp="1"/>
          </p:cNvSpPr>
          <p:nvPr>
            <p:ph type="sldNum" sz="quarter" idx="5"/>
          </p:nvPr>
        </p:nvSpPr>
        <p:spPr/>
        <p:txBody>
          <a:bodyPr/>
          <a:lstStyle/>
          <a:p>
            <a:fld id="{A7439025-DF34-46F9-8BF3-4E94808FAC7B}" type="slidenum">
              <a:rPr lang="en-US" smtClean="0"/>
              <a:pPr/>
              <a:t>21</a:t>
            </a:fld>
            <a:endParaRPr lang="en-US"/>
          </a:p>
        </p:txBody>
      </p:sp>
      <p:pic>
        <p:nvPicPr>
          <p:cNvPr id="5" name="Picture 4">
            <a:extLst>
              <a:ext uri="{FF2B5EF4-FFF2-40B4-BE49-F238E27FC236}">
                <a16:creationId xmlns:a16="http://schemas.microsoft.com/office/drawing/2014/main" id="{2F2F80D0-3DC6-7A99-3EF9-3470E66D9E9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spTree>
    <p:extLst>
      <p:ext uri="{BB962C8B-B14F-4D97-AF65-F5344CB8AC3E}">
        <p14:creationId xmlns:p14="http://schemas.microsoft.com/office/powerpoint/2010/main" val="2741794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Training for Farm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Say: </a:t>
            </a:r>
            <a:r>
              <a:rPr lang="en-US"/>
              <a:t>Training is very important in GAqPs, from what drugs and how to use them to identify disease symptoms in your animals.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next few slides tell a story about the importance of employee training, which is an important element of GAqPs.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Just like this GAqP course, a team from JIFSAN was conducting a visit at a farm. The farm was expecting the group to come. This picture shows the participants in the class at the farm visit.</a:t>
            </a:r>
          </a:p>
        </p:txBody>
      </p:sp>
      <p:sp>
        <p:nvSpPr>
          <p:cNvPr id="4" name="Slide Number Placeholder 3"/>
          <p:cNvSpPr>
            <a:spLocks noGrp="1"/>
          </p:cNvSpPr>
          <p:nvPr>
            <p:ph type="sldNum" sz="quarter" idx="5"/>
          </p:nvPr>
        </p:nvSpPr>
        <p:spPr/>
        <p:txBody>
          <a:bodyPr/>
          <a:lstStyle/>
          <a:p>
            <a:fld id="{A7439025-DF34-46F9-8BF3-4E94808FAC7B}" type="slidenum">
              <a:rPr lang="en-US" smtClean="0"/>
              <a:pPr/>
              <a:t>22</a:t>
            </a:fld>
            <a:endParaRPr lang="en-US"/>
          </a:p>
        </p:txBody>
      </p:sp>
      <p:pic>
        <p:nvPicPr>
          <p:cNvPr id="5" name="Picture 4">
            <a:extLst>
              <a:ext uri="{FF2B5EF4-FFF2-40B4-BE49-F238E27FC236}">
                <a16:creationId xmlns:a16="http://schemas.microsoft.com/office/drawing/2014/main" id="{B16C96AC-32EB-ECB4-454F-99A534A804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spTree>
    <p:extLst>
      <p:ext uri="{BB962C8B-B14F-4D97-AF65-F5344CB8AC3E}">
        <p14:creationId xmlns:p14="http://schemas.microsoft.com/office/powerpoint/2010/main" val="1995298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Training for Farm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Say: </a:t>
            </a:r>
            <a:r>
              <a:rPr lang="en-US"/>
              <a:t>In this photo the farmer is washing fresh caught shrimp. Looks pretty good, right? The plastic totes appear to be clean and are up off the ground.</a:t>
            </a:r>
          </a:p>
          <a:p>
            <a:endParaRPr lang="en-US"/>
          </a:p>
        </p:txBody>
      </p:sp>
      <p:sp>
        <p:nvSpPr>
          <p:cNvPr id="4" name="Slide Number Placeholder 3"/>
          <p:cNvSpPr>
            <a:spLocks noGrp="1"/>
          </p:cNvSpPr>
          <p:nvPr>
            <p:ph type="sldNum" sz="quarter" idx="5"/>
          </p:nvPr>
        </p:nvSpPr>
        <p:spPr/>
        <p:txBody>
          <a:bodyPr/>
          <a:lstStyle/>
          <a:p>
            <a:fld id="{A7439025-DF34-46F9-8BF3-4E94808FAC7B}" type="slidenum">
              <a:rPr lang="en-US" smtClean="0"/>
              <a:pPr/>
              <a:t>23</a:t>
            </a:fld>
            <a:endParaRPr lang="en-US"/>
          </a:p>
        </p:txBody>
      </p:sp>
      <p:pic>
        <p:nvPicPr>
          <p:cNvPr id="5" name="Picture 4">
            <a:extLst>
              <a:ext uri="{FF2B5EF4-FFF2-40B4-BE49-F238E27FC236}">
                <a16:creationId xmlns:a16="http://schemas.microsoft.com/office/drawing/2014/main" id="{FCED062D-24DD-AAD8-00CB-F58EDD95CAB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spTree>
    <p:extLst>
      <p:ext uri="{BB962C8B-B14F-4D97-AF65-F5344CB8AC3E}">
        <p14:creationId xmlns:p14="http://schemas.microsoft.com/office/powerpoint/2010/main" val="2043596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Training for Farm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Say: </a:t>
            </a:r>
            <a:r>
              <a:rPr lang="en-US"/>
              <a:t>But where is the water coming from that the farmer is using to wash the shrimp? </a:t>
            </a:r>
          </a:p>
        </p:txBody>
      </p:sp>
      <p:sp>
        <p:nvSpPr>
          <p:cNvPr id="4" name="Slide Number Placeholder 3"/>
          <p:cNvSpPr>
            <a:spLocks noGrp="1"/>
          </p:cNvSpPr>
          <p:nvPr>
            <p:ph type="sldNum" sz="quarter" idx="5"/>
          </p:nvPr>
        </p:nvSpPr>
        <p:spPr/>
        <p:txBody>
          <a:bodyPr/>
          <a:lstStyle/>
          <a:p>
            <a:fld id="{A7439025-DF34-46F9-8BF3-4E94808FAC7B}" type="slidenum">
              <a:rPr lang="en-US" smtClean="0"/>
              <a:pPr/>
              <a:t>24</a:t>
            </a:fld>
            <a:endParaRPr lang="en-US"/>
          </a:p>
        </p:txBody>
      </p:sp>
      <p:pic>
        <p:nvPicPr>
          <p:cNvPr id="5" name="Picture 4">
            <a:extLst>
              <a:ext uri="{FF2B5EF4-FFF2-40B4-BE49-F238E27FC236}">
                <a16:creationId xmlns:a16="http://schemas.microsoft.com/office/drawing/2014/main" id="{D15EC0E4-7949-B4F5-3334-9ED19FB4482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spTree>
    <p:extLst>
      <p:ext uri="{BB962C8B-B14F-4D97-AF65-F5344CB8AC3E}">
        <p14:creationId xmlns:p14="http://schemas.microsoft.com/office/powerpoint/2010/main" val="734725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Training for Farm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Say: </a:t>
            </a:r>
            <a:r>
              <a:rPr lang="en-US"/>
              <a:t>The water the farmer was using to wash the product came from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Birds and a pig are housed over the water that was used to wash the shrimp.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problem could be solved by employee training. The employees knew we were coming for a farm visit. They needed to be trained to know that birds and other animals living above a water source used to wash shrimp is a huge potential risk of salmonella and other human pathogens.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They were able to improve their food safety practices as a result of the site visit.</a:t>
            </a:r>
          </a:p>
          <a:p>
            <a:endParaRPr lang="en-US"/>
          </a:p>
        </p:txBody>
      </p:sp>
      <p:sp>
        <p:nvSpPr>
          <p:cNvPr id="4" name="Slide Number Placeholder 3"/>
          <p:cNvSpPr>
            <a:spLocks noGrp="1"/>
          </p:cNvSpPr>
          <p:nvPr>
            <p:ph type="sldNum" sz="quarter" idx="5"/>
          </p:nvPr>
        </p:nvSpPr>
        <p:spPr/>
        <p:txBody>
          <a:bodyPr/>
          <a:lstStyle/>
          <a:p>
            <a:fld id="{A7439025-DF34-46F9-8BF3-4E94808FAC7B}" type="slidenum">
              <a:rPr lang="en-US" smtClean="0"/>
              <a:pPr/>
              <a:t>25</a:t>
            </a:fld>
            <a:endParaRPr lang="en-US"/>
          </a:p>
        </p:txBody>
      </p:sp>
      <p:pic>
        <p:nvPicPr>
          <p:cNvPr id="5" name="Picture 4">
            <a:extLst>
              <a:ext uri="{FF2B5EF4-FFF2-40B4-BE49-F238E27FC236}">
                <a16:creationId xmlns:a16="http://schemas.microsoft.com/office/drawing/2014/main" id="{D0EF1ED6-001B-2E09-6B46-316EE6DEE3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spTree>
    <p:extLst>
      <p:ext uri="{BB962C8B-B14F-4D97-AF65-F5344CB8AC3E}">
        <p14:creationId xmlns:p14="http://schemas.microsoft.com/office/powerpoint/2010/main" val="1016153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a:t>Key Takeaways from the GAqP Course</a:t>
            </a:r>
          </a:p>
          <a:p>
            <a:endParaRPr lang="en-US"/>
          </a:p>
          <a:p>
            <a:r>
              <a:rPr lang="en-US" b="1"/>
              <a:t>Lead a group discussion </a:t>
            </a:r>
            <a:r>
              <a:rPr lang="en-US"/>
              <a:t>using</a:t>
            </a:r>
            <a:r>
              <a:rPr lang="en-US" b="1"/>
              <a:t> </a:t>
            </a:r>
            <a:r>
              <a:rPr lang="en-US"/>
              <a:t>the key takeaways listed on the screen. Ensure everyone participates and that each of the items is covered in detail. </a:t>
            </a:r>
          </a:p>
          <a:p>
            <a:endParaRPr lang="en-US"/>
          </a:p>
          <a:p>
            <a:r>
              <a:rPr lang="en-US" b="1"/>
              <a:t>Conclude</a:t>
            </a:r>
            <a:r>
              <a:rPr lang="en-US"/>
              <a:t> with a brief introduction to the next lesson about what to expect on the site visit.</a:t>
            </a:r>
          </a:p>
        </p:txBody>
      </p:sp>
      <p:sp>
        <p:nvSpPr>
          <p:cNvPr id="4" name="Slide Number Placeholder 3"/>
          <p:cNvSpPr>
            <a:spLocks noGrp="1"/>
          </p:cNvSpPr>
          <p:nvPr>
            <p:ph type="sldNum" sz="quarter" idx="5"/>
          </p:nvPr>
        </p:nvSpPr>
        <p:spPr/>
        <p:txBody>
          <a:bodyPr/>
          <a:lstStyle/>
          <a:p>
            <a:fld id="{A7439025-DF34-46F9-8BF3-4E94808FAC7B}" type="slidenum">
              <a:rPr lang="en-US" smtClean="0"/>
              <a:pPr/>
              <a:t>26</a:t>
            </a:fld>
            <a:endParaRPr lang="en-US"/>
          </a:p>
        </p:txBody>
      </p:sp>
    </p:spTree>
    <p:extLst>
      <p:ext uri="{BB962C8B-B14F-4D97-AF65-F5344CB8AC3E}">
        <p14:creationId xmlns:p14="http://schemas.microsoft.com/office/powerpoint/2010/main" val="310722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a:t>Ask: </a:t>
            </a:r>
            <a:r>
              <a:rPr lang="en-US"/>
              <a:t>What questions do you have at this time?</a:t>
            </a:r>
          </a:p>
          <a:p>
            <a:endParaRPr lang="en-US"/>
          </a:p>
          <a:p>
            <a:r>
              <a:rPr lang="en-US" b="1"/>
              <a:t>Transition</a:t>
            </a:r>
            <a:r>
              <a:rPr lang="en-US"/>
              <a:t> to discussing the details of the farm visit using the remaining slides.</a:t>
            </a:r>
          </a:p>
        </p:txBody>
      </p:sp>
      <p:sp>
        <p:nvSpPr>
          <p:cNvPr id="4" name="Slide Number Placeholder 3"/>
          <p:cNvSpPr>
            <a:spLocks noGrp="1"/>
          </p:cNvSpPr>
          <p:nvPr>
            <p:ph type="sldNum" sz="quarter" idx="5"/>
          </p:nvPr>
        </p:nvSpPr>
        <p:spPr/>
        <p:txBody>
          <a:bodyPr/>
          <a:lstStyle/>
          <a:p>
            <a:fld id="{A7439025-DF34-46F9-8BF3-4E94808FAC7B}" type="slidenum">
              <a:rPr lang="en-US" smtClean="0"/>
              <a:pPr/>
              <a:t>27</a:t>
            </a:fld>
            <a:endParaRPr lang="en-US"/>
          </a:p>
        </p:txBody>
      </p:sp>
      <p:pic>
        <p:nvPicPr>
          <p:cNvPr id="5" name="Picture 4">
            <a:extLst>
              <a:ext uri="{FF2B5EF4-FFF2-40B4-BE49-F238E27FC236}">
                <a16:creationId xmlns:a16="http://schemas.microsoft.com/office/drawing/2014/main" id="{5CF4E97F-2589-6348-F0BD-44B3A45BF1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6533" y="2818318"/>
            <a:ext cx="713364" cy="713364"/>
          </a:xfrm>
          <a:prstGeom prst="rect">
            <a:avLst/>
          </a:prstGeom>
        </p:spPr>
      </p:pic>
    </p:spTree>
    <p:extLst>
      <p:ext uri="{BB962C8B-B14F-4D97-AF65-F5344CB8AC3E}">
        <p14:creationId xmlns:p14="http://schemas.microsoft.com/office/powerpoint/2010/main" val="306197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a:xfrm>
            <a:off x="1321288" y="2816352"/>
            <a:ext cx="5322579" cy="6099048"/>
          </a:xfrm>
        </p:spPr>
        <p:txBody>
          <a:bodyPr/>
          <a:lstStyle/>
          <a:p>
            <a:pPr marL="0" marR="0"/>
            <a:r>
              <a:rPr lang="en-US" b="1"/>
              <a:t>Farm Visit</a:t>
            </a:r>
          </a:p>
          <a:p>
            <a:pPr marL="0" marR="0"/>
            <a:endParaRPr lang="en-US" b="1"/>
          </a:p>
          <a:p>
            <a:pPr marL="0" marR="0"/>
            <a:r>
              <a:rPr lang="en-US" b="1"/>
              <a:t>Divide </a:t>
            </a:r>
            <a:r>
              <a:rPr lang="en-US" b="0"/>
              <a:t>participants into 4 groups. </a:t>
            </a:r>
          </a:p>
          <a:p>
            <a:pPr marL="0" marR="0"/>
            <a:endParaRPr lang="en-US" b="1"/>
          </a:p>
          <a:p>
            <a:pPr marL="0" marR="0"/>
            <a:r>
              <a:rPr lang="en-US" b="1"/>
              <a:t>Say: </a:t>
            </a:r>
            <a:r>
              <a:rPr lang="en-US" b="0"/>
              <a:t>This farm visit will be an opportunity to observe ‘good’ and ‘not so good’ aquaculture practices on the farm using what you have learned in this course. It is a good idea to take photos and notes to support your observations and use them in your presentation. Practice biosecurity while at the farm using the tips shown here. Be courteous and kind to the farmer and other workers.</a:t>
            </a:r>
          </a:p>
          <a:p>
            <a:pPr marL="0" marR="0"/>
            <a:endParaRPr lang="en-US" b="0"/>
          </a:p>
          <a:p>
            <a:pPr marL="0" marR="0"/>
            <a:r>
              <a:rPr lang="en-US" b="0"/>
              <a:t>You and your group will use your observations to make a presentation to the whole group. </a:t>
            </a:r>
          </a:p>
          <a:p>
            <a:pPr marL="0" marR="0"/>
            <a:endParaRPr lang="en-US" b="0"/>
          </a:p>
          <a:p>
            <a:pPr marL="0" marR="0"/>
            <a:r>
              <a:rPr lang="en-US" b="1"/>
              <a:t>Describe </a:t>
            </a:r>
            <a:r>
              <a:rPr lang="en-US"/>
              <a:t>the</a:t>
            </a:r>
            <a:r>
              <a:rPr lang="en-US" b="1"/>
              <a:t> </a:t>
            </a:r>
            <a:r>
              <a:rPr lang="en-US" b="0">
                <a:latin typeface="Arial" panose="020B0604020202020204" pitchFamily="34" charset="0"/>
                <a:cs typeface="Arial" panose="020B0604020202020204" pitchFamily="34" charset="0"/>
              </a:rPr>
              <a:t>time and place the group will meet to travel together to the farm, explain lunch plans, and estimate the time of return. Suggest any additional items they should bring such as water, snacks, etc.</a:t>
            </a:r>
          </a:p>
          <a:p>
            <a:pPr marL="0" marR="0"/>
            <a:endParaRPr lang="en-US">
              <a:latin typeface="Arial" panose="020B0604020202020204" pitchFamily="34" charset="0"/>
              <a:cs typeface="Arial" panose="020B0604020202020204" pitchFamily="34" charset="0"/>
            </a:endParaRPr>
          </a:p>
          <a:p>
            <a:pPr marL="0" marR="0"/>
            <a:r>
              <a:rPr lang="en-US" b="1">
                <a:latin typeface="Arial" panose="020B0604020202020204" pitchFamily="34" charset="0"/>
                <a:cs typeface="Arial" panose="020B0604020202020204" pitchFamily="34" charset="0"/>
              </a:rPr>
              <a:t>Read</a:t>
            </a:r>
            <a:r>
              <a:rPr lang="en-US">
                <a:latin typeface="Arial" panose="020B0604020202020204" pitchFamily="34" charset="0"/>
                <a:cs typeface="Arial" panose="020B0604020202020204" pitchFamily="34" charset="0"/>
              </a:rPr>
              <a:t> the bulleted items on the slide. Add additional details about the trip as they are available:</a:t>
            </a:r>
          </a:p>
          <a:p>
            <a:pPr marL="346075" marR="0" lvl="7" indent="-173038">
              <a:buFont typeface="Arial" panose="020B0604020202020204" pitchFamily="34" charset="0"/>
              <a:buChar char="•"/>
            </a:pPr>
            <a:r>
              <a:rPr lang="en-US">
                <a:latin typeface="Arial" panose="020B0604020202020204" pitchFamily="34" charset="0"/>
                <a:cs typeface="Arial" panose="020B0604020202020204" pitchFamily="34" charset="0"/>
              </a:rPr>
              <a:t>Time of departure</a:t>
            </a:r>
          </a:p>
          <a:p>
            <a:pPr marL="346075" marR="0" lvl="7" indent="-173038">
              <a:buFont typeface="Arial" panose="020B0604020202020204" pitchFamily="34" charset="0"/>
              <a:buChar char="•"/>
            </a:pPr>
            <a:r>
              <a:rPr lang="en-US">
                <a:latin typeface="Arial" panose="020B0604020202020204" pitchFamily="34" charset="0"/>
                <a:cs typeface="Arial" panose="020B0604020202020204" pitchFamily="34" charset="0"/>
              </a:rPr>
              <a:t>Place of departure</a:t>
            </a:r>
          </a:p>
          <a:p>
            <a:pPr marL="346075" marR="0" lvl="7" indent="-173038">
              <a:buFont typeface="Arial" panose="020B0604020202020204" pitchFamily="34" charset="0"/>
              <a:buChar char="•"/>
            </a:pPr>
            <a:r>
              <a:rPr lang="en-US">
                <a:latin typeface="Arial" panose="020B0604020202020204" pitchFamily="34" charset="0"/>
                <a:cs typeface="Arial" panose="020B0604020202020204" pitchFamily="34" charset="0"/>
              </a:rPr>
              <a:t>Estimated time of travel</a:t>
            </a:r>
          </a:p>
          <a:p>
            <a:pPr marL="346075" marR="0" lvl="7" indent="-173038">
              <a:buFont typeface="Arial" panose="020B0604020202020204" pitchFamily="34" charset="0"/>
              <a:buChar char="•"/>
            </a:pPr>
            <a:r>
              <a:rPr lang="en-US">
                <a:latin typeface="Arial" panose="020B0604020202020204" pitchFamily="34" charset="0"/>
                <a:cs typeface="Arial" panose="020B0604020202020204" pitchFamily="34" charset="0"/>
              </a:rPr>
              <a:t>Estimated time at the farm</a:t>
            </a:r>
          </a:p>
          <a:p>
            <a:pPr marL="346075" marR="0" lvl="7" indent="-173038">
              <a:buFont typeface="Arial" panose="020B0604020202020204" pitchFamily="34" charset="0"/>
              <a:buChar char="•"/>
            </a:pPr>
            <a:r>
              <a:rPr lang="en-US">
                <a:latin typeface="Arial" panose="020B0604020202020204" pitchFamily="34" charset="0"/>
                <a:cs typeface="Arial" panose="020B0604020202020204" pitchFamily="34" charset="0"/>
              </a:rPr>
              <a:t>Time of return</a:t>
            </a:r>
          </a:p>
          <a:p>
            <a:pPr marL="346075" marR="0" lvl="7" indent="-173038">
              <a:buFont typeface="Arial" panose="020B0604020202020204" pitchFamily="34" charset="0"/>
              <a:buChar char="•"/>
            </a:pPr>
            <a:r>
              <a:rPr lang="en-US">
                <a:latin typeface="Arial" panose="020B0604020202020204" pitchFamily="34" charset="0"/>
                <a:cs typeface="Arial" panose="020B0604020202020204" pitchFamily="34" charset="0"/>
              </a:rPr>
              <a:t>Classroom time after return?</a:t>
            </a:r>
          </a:p>
          <a:p>
            <a:pPr marL="346075" marR="0" lvl="7" indent="-173038">
              <a:buFont typeface="Arial" panose="020B0604020202020204" pitchFamily="34" charset="0"/>
              <a:buChar char="•"/>
            </a:pPr>
            <a:r>
              <a:rPr lang="en-US">
                <a:latin typeface="Arial" panose="020B0604020202020204" pitchFamily="34" charset="0"/>
                <a:cs typeface="Arial" panose="020B0604020202020204" pitchFamily="34" charset="0"/>
              </a:rPr>
              <a:t>Food provided?</a:t>
            </a:r>
          </a:p>
          <a:p>
            <a:pPr marL="346075" marR="0" lvl="7" indent="-173038">
              <a:buFont typeface="Arial" panose="020B0604020202020204" pitchFamily="34" charset="0"/>
              <a:buChar char="•"/>
            </a:pPr>
            <a:r>
              <a:rPr lang="en-US">
                <a:latin typeface="Arial" panose="020B0604020202020204" pitchFamily="34" charset="0"/>
                <a:cs typeface="Arial" panose="020B0604020202020204" pitchFamily="34" charset="0"/>
              </a:rPr>
              <a:t>Food to bring</a:t>
            </a:r>
          </a:p>
          <a:p>
            <a:pPr marL="346075" marR="0" lvl="7" indent="-173038">
              <a:buFont typeface="Arial" panose="020B0604020202020204" pitchFamily="34" charset="0"/>
              <a:buChar char="•"/>
            </a:pPr>
            <a:r>
              <a:rPr lang="en-US">
                <a:latin typeface="Arial" panose="020B0604020202020204" pitchFamily="34" charset="0"/>
                <a:cs typeface="Arial" panose="020B0604020202020204" pitchFamily="34" charset="0"/>
              </a:rPr>
              <a:t>What to wear</a:t>
            </a:r>
          </a:p>
          <a:p>
            <a:pPr marL="346075" marR="0" lvl="7" indent="-173038">
              <a:buFont typeface="Arial" panose="020B0604020202020204" pitchFamily="34" charset="0"/>
              <a:buChar char="•"/>
            </a:pPr>
            <a:r>
              <a:rPr lang="en-US">
                <a:latin typeface="Arial" panose="020B0604020202020204" pitchFamily="34" charset="0"/>
                <a:cs typeface="Arial" panose="020B0604020202020204" pitchFamily="34" charset="0"/>
              </a:rPr>
              <a:t>Take a camera and notebook</a:t>
            </a:r>
          </a:p>
          <a:p>
            <a:pPr marL="0" marR="0"/>
            <a:endParaRPr lang="en-US" sz="900">
              <a:latin typeface="Arial" panose="020B0604020202020204" pitchFamily="34" charset="0"/>
              <a:cs typeface="Arial" panose="020B0604020202020204" pitchFamily="34" charset="0"/>
            </a:endParaRPr>
          </a:p>
          <a:p>
            <a:pPr marL="0" marR="0"/>
            <a:r>
              <a:rPr lang="en-US" b="1">
                <a:latin typeface="Arial" panose="020B0604020202020204" pitchFamily="34" charset="0"/>
                <a:cs typeface="Arial" panose="020B0604020202020204" pitchFamily="34" charset="0"/>
              </a:rPr>
              <a:t>INSTRUCTOR NOTE: </a:t>
            </a:r>
            <a:r>
              <a:rPr lang="en-US">
                <a:latin typeface="Arial" panose="020B0604020202020204" pitchFamily="34" charset="0"/>
                <a:cs typeface="Arial" panose="020B0604020202020204" pitchFamily="34" charset="0"/>
              </a:rPr>
              <a:t>If time allows, give groups time to work on their presentation upon returning from the farm visit.</a:t>
            </a:r>
          </a:p>
          <a:p>
            <a:endParaRPr lang="en-US"/>
          </a:p>
        </p:txBody>
      </p:sp>
      <p:sp>
        <p:nvSpPr>
          <p:cNvPr id="4" name="Slide Number Placeholder 3"/>
          <p:cNvSpPr>
            <a:spLocks noGrp="1"/>
          </p:cNvSpPr>
          <p:nvPr>
            <p:ph type="sldNum" sz="quarter" idx="5"/>
          </p:nvPr>
        </p:nvSpPr>
        <p:spPr/>
        <p:txBody>
          <a:bodyPr/>
          <a:lstStyle/>
          <a:p>
            <a:fld id="{A7439025-DF34-46F9-8BF3-4E94808FAC7B}" type="slidenum">
              <a:rPr lang="en-US" smtClean="0"/>
              <a:pPr/>
              <a:t>28</a:t>
            </a:fld>
            <a:endParaRPr lang="en-US"/>
          </a:p>
        </p:txBody>
      </p:sp>
      <p:pic>
        <p:nvPicPr>
          <p:cNvPr id="5" name="Picture 4">
            <a:extLst>
              <a:ext uri="{FF2B5EF4-FFF2-40B4-BE49-F238E27FC236}">
                <a16:creationId xmlns:a16="http://schemas.microsoft.com/office/drawing/2014/main" id="{AC994B2C-3E52-0CD9-91CE-9146FBB188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678174"/>
            <a:ext cx="713364" cy="713364"/>
          </a:xfrm>
          <a:prstGeom prst="rect">
            <a:avLst/>
          </a:prstGeom>
        </p:spPr>
      </p:pic>
      <p:pic>
        <p:nvPicPr>
          <p:cNvPr id="7" name="Picture 6">
            <a:extLst>
              <a:ext uri="{FF2B5EF4-FFF2-40B4-BE49-F238E27FC236}">
                <a16:creationId xmlns:a16="http://schemas.microsoft.com/office/drawing/2014/main" id="{2A4FFD99-9C84-98DB-D805-063446AD8B1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4502524"/>
            <a:ext cx="713364" cy="713364"/>
          </a:xfrm>
          <a:prstGeom prst="rect">
            <a:avLst/>
          </a:prstGeom>
        </p:spPr>
      </p:pic>
      <p:pic>
        <p:nvPicPr>
          <p:cNvPr id="6" name="Picture 5">
            <a:extLst>
              <a:ext uri="{FF2B5EF4-FFF2-40B4-BE49-F238E27FC236}">
                <a16:creationId xmlns:a16="http://schemas.microsoft.com/office/drawing/2014/main" id="{16B05AF8-E791-5D67-6B60-2D369176DBC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33" y="2965920"/>
            <a:ext cx="713364" cy="713364"/>
          </a:xfrm>
          <a:prstGeom prst="rect">
            <a:avLst/>
          </a:prstGeom>
        </p:spPr>
      </p:pic>
      <p:pic>
        <p:nvPicPr>
          <p:cNvPr id="8" name="Picture 7">
            <a:extLst>
              <a:ext uri="{FF2B5EF4-FFF2-40B4-BE49-F238E27FC236}">
                <a16:creationId xmlns:a16="http://schemas.microsoft.com/office/drawing/2014/main" id="{716547F4-5DB6-C771-B494-9CC6272C82B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33" y="8102132"/>
            <a:ext cx="713364" cy="713364"/>
          </a:xfrm>
          <a:prstGeom prst="rect">
            <a:avLst/>
          </a:prstGeom>
        </p:spPr>
      </p:pic>
    </p:spTree>
    <p:extLst>
      <p:ext uri="{BB962C8B-B14F-4D97-AF65-F5344CB8AC3E}">
        <p14:creationId xmlns:p14="http://schemas.microsoft.com/office/powerpoint/2010/main" val="2871354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410A8-CF00-39ED-DEE3-C5E549A93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9C2CEE-F142-92AE-65E5-9B02D791E3F9}"/>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0886AB54-8C2A-8EB3-938A-0F3846316851}"/>
              </a:ext>
            </a:extLst>
          </p:cNvPr>
          <p:cNvSpPr>
            <a:spLocks noGrp="1"/>
          </p:cNvSpPr>
          <p:nvPr>
            <p:ph type="body" idx="1"/>
          </p:nvPr>
        </p:nvSpPr>
        <p:spPr/>
        <p:txBody>
          <a:bodyPr/>
          <a:lstStyle/>
          <a:p>
            <a:pPr marL="0" marR="0"/>
            <a:r>
              <a:rPr lang="en-US" b="1"/>
              <a:t>Your Presentation Should Include:</a:t>
            </a:r>
          </a:p>
          <a:p>
            <a:pPr marL="0" marR="0"/>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Review </a:t>
            </a:r>
            <a:r>
              <a:rPr lang="en-US" b="0">
                <a:latin typeface="Arial" panose="020B0604020202020204" pitchFamily="34" charset="0"/>
                <a:cs typeface="Arial" panose="020B0604020202020204" pitchFamily="34" charset="0"/>
              </a:rPr>
              <a:t>what the presentations should include so they are prepared to take photos and notes while on the farm visit. </a:t>
            </a:r>
            <a:endParaRPr lang="en-US" b="0"/>
          </a:p>
          <a:p>
            <a:endParaRPr lang="en-US"/>
          </a:p>
        </p:txBody>
      </p:sp>
      <p:sp>
        <p:nvSpPr>
          <p:cNvPr id="4" name="Slide Number Placeholder 3">
            <a:extLst>
              <a:ext uri="{FF2B5EF4-FFF2-40B4-BE49-F238E27FC236}">
                <a16:creationId xmlns:a16="http://schemas.microsoft.com/office/drawing/2014/main" id="{0AECC1C5-E0E6-86FC-E182-45437F7975BF}"/>
              </a:ext>
            </a:extLst>
          </p:cNvPr>
          <p:cNvSpPr>
            <a:spLocks noGrp="1"/>
          </p:cNvSpPr>
          <p:nvPr>
            <p:ph type="sldNum" sz="quarter" idx="5"/>
          </p:nvPr>
        </p:nvSpPr>
        <p:spPr/>
        <p:txBody>
          <a:bodyPr/>
          <a:lstStyle/>
          <a:p>
            <a:fld id="{A7439025-DF34-46F9-8BF3-4E94808FAC7B}" type="slidenum">
              <a:rPr lang="en-US" smtClean="0"/>
              <a:pPr/>
              <a:t>29</a:t>
            </a:fld>
            <a:endParaRPr lang="en-US"/>
          </a:p>
        </p:txBody>
      </p:sp>
    </p:spTree>
    <p:extLst>
      <p:ext uri="{BB962C8B-B14F-4D97-AF65-F5344CB8AC3E}">
        <p14:creationId xmlns:p14="http://schemas.microsoft.com/office/powerpoint/2010/main" val="340290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How GAqPs Help</a:t>
            </a:r>
            <a:endParaRPr lang="en-US"/>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Say:</a:t>
            </a:r>
            <a:r>
              <a:rPr lang="en-US" b="0"/>
              <a:t> In this lesson we will discuss how GAqPs can help seafood producers and what a GAqP program should include.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&lt;</a:t>
            </a:r>
            <a:r>
              <a:rPr lang="en-US" b="1"/>
              <a:t>Select</a:t>
            </a:r>
            <a:r>
              <a:rPr lang="en-US"/>
              <a:t> </a:t>
            </a:r>
            <a:r>
              <a:rPr lang="en-US" b="1"/>
              <a:t>Enter</a:t>
            </a:r>
            <a:r>
              <a:rPr lang="en-US"/>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prstClr val="black"/>
                </a:solidFill>
              </a:rPr>
              <a:t>Say: </a:t>
            </a:r>
            <a:r>
              <a:rPr lang="en-US" sz="1200">
                <a:solidFill>
                  <a:prstClr val="black"/>
                </a:solidFill>
              </a:rPr>
              <a:t>A GAqP Food Safety Plan makes a difference, even if you are </a:t>
            </a:r>
            <a:r>
              <a:rPr kumimoji="0" lang="en-US" sz="1200" b="0"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already following best practices. Do you have documentation? Evidence? Records? Transparency?</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a:t>
            </a:r>
            <a:r>
              <a:rPr lang="en-US" b="1"/>
              <a:t>Select</a:t>
            </a:r>
            <a:r>
              <a:rPr lang="en-US"/>
              <a:t> </a:t>
            </a:r>
            <a:r>
              <a:rPr lang="en-US" b="1"/>
              <a:t>Enter</a:t>
            </a:r>
            <a:r>
              <a:rPr lang="en-US"/>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Say: </a:t>
            </a:r>
            <a:r>
              <a:rPr lang="en-US"/>
              <a:t>Can you show and tell your story to bankers? Importers? Buyers? Consumers?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a:t>
            </a:r>
            <a:r>
              <a:rPr lang="en-US" b="1"/>
              <a:t>Select</a:t>
            </a:r>
            <a:r>
              <a:rPr lang="en-US"/>
              <a:t> </a:t>
            </a:r>
            <a:r>
              <a:rPr lang="en-US" b="1"/>
              <a:t>Enter</a:t>
            </a:r>
            <a:r>
              <a:rPr lang="en-US"/>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Say: </a:t>
            </a:r>
            <a:r>
              <a:rPr lang="en-US"/>
              <a:t>Can you traceback to correct problems? </a:t>
            </a:r>
          </a:p>
          <a:p>
            <a:endParaRPr lang="en-US" b="1"/>
          </a:p>
        </p:txBody>
      </p:sp>
      <p:sp>
        <p:nvSpPr>
          <p:cNvPr id="4" name="Slide Number Placeholder 3"/>
          <p:cNvSpPr>
            <a:spLocks noGrp="1"/>
          </p:cNvSpPr>
          <p:nvPr>
            <p:ph type="sldNum" sz="quarter" idx="5"/>
          </p:nvPr>
        </p:nvSpPr>
        <p:spPr/>
        <p:txBody>
          <a:bodyPr/>
          <a:lstStyle/>
          <a:p>
            <a:fld id="{A7439025-DF34-46F9-8BF3-4E94808FAC7B}" type="slidenum">
              <a:rPr lang="en-US" smtClean="0"/>
              <a:pPr/>
              <a:t>3</a:t>
            </a:fld>
            <a:endParaRPr lang="en-US"/>
          </a:p>
        </p:txBody>
      </p:sp>
      <p:pic>
        <p:nvPicPr>
          <p:cNvPr id="5" name="Picture 4">
            <a:extLst>
              <a:ext uri="{FF2B5EF4-FFF2-40B4-BE49-F238E27FC236}">
                <a16:creationId xmlns:a16="http://schemas.microsoft.com/office/drawing/2014/main" id="{E56B6478-AD08-DD76-DCA3-90CD5A20F2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pic>
        <p:nvPicPr>
          <p:cNvPr id="11" name="Picture 10">
            <a:extLst>
              <a:ext uri="{FF2B5EF4-FFF2-40B4-BE49-F238E27FC236}">
                <a16:creationId xmlns:a16="http://schemas.microsoft.com/office/drawing/2014/main" id="{39CE7A8B-3C26-0E91-CB8F-F3C319D6382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105089"/>
            <a:ext cx="713364" cy="713364"/>
          </a:xfrm>
          <a:prstGeom prst="rect">
            <a:avLst/>
          </a:prstGeom>
        </p:spPr>
      </p:pic>
      <p:pic>
        <p:nvPicPr>
          <p:cNvPr id="12" name="Picture 11">
            <a:extLst>
              <a:ext uri="{FF2B5EF4-FFF2-40B4-BE49-F238E27FC236}">
                <a16:creationId xmlns:a16="http://schemas.microsoft.com/office/drawing/2014/main" id="{B7ED6FCD-8711-A340-2D75-07E09E9F89A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5159697"/>
            <a:ext cx="713364" cy="713364"/>
          </a:xfrm>
          <a:prstGeom prst="rect">
            <a:avLst/>
          </a:prstGeom>
        </p:spPr>
      </p:pic>
      <p:pic>
        <p:nvPicPr>
          <p:cNvPr id="13" name="Picture 12">
            <a:extLst>
              <a:ext uri="{FF2B5EF4-FFF2-40B4-BE49-F238E27FC236}">
                <a16:creationId xmlns:a16="http://schemas.microsoft.com/office/drawing/2014/main" id="{04E05481-39EE-4BC7-D898-70D9F8B8BA4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6053667"/>
            <a:ext cx="713364" cy="713364"/>
          </a:xfrm>
          <a:prstGeom prst="rect">
            <a:avLst/>
          </a:prstGeom>
        </p:spPr>
      </p:pic>
    </p:spTree>
    <p:extLst>
      <p:ext uri="{BB962C8B-B14F-4D97-AF65-F5344CB8AC3E}">
        <p14:creationId xmlns:p14="http://schemas.microsoft.com/office/powerpoint/2010/main" val="3223099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a:t>A Virtuous Cycle</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Say: </a:t>
            </a:r>
            <a:r>
              <a:rPr lang="en-US"/>
              <a:t>Here is why it is important that farms, countries, industry organizations, and third-party certification groups consider having a GAqP program. </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Read </a:t>
            </a:r>
            <a:r>
              <a:rPr lang="en-US" b="0"/>
              <a:t>each part of the diagram as it appears.</a:t>
            </a:r>
            <a:r>
              <a:rPr lang="en-US" b="1"/>
              <a:t> </a:t>
            </a:r>
            <a:r>
              <a:rPr lang="en-US"/>
              <a:t>&lt;</a:t>
            </a:r>
            <a:r>
              <a:rPr lang="en-US" b="1"/>
              <a:t>Select</a:t>
            </a:r>
            <a:r>
              <a:rPr lang="en-US"/>
              <a:t> </a:t>
            </a:r>
            <a:r>
              <a:rPr lang="en-US" b="1"/>
              <a:t>Enter</a:t>
            </a:r>
            <a:r>
              <a:rPr lang="en-US"/>
              <a:t> to advance the slide build.&gt;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Say: </a:t>
            </a:r>
            <a:r>
              <a:rPr lang="en-US"/>
              <a:t>Let’s begin by looking at how you, a producer, can benefit from using Good Aquaculture Practices?</a:t>
            </a:r>
          </a:p>
          <a:p>
            <a:endParaRPr lang="en-US" b="1"/>
          </a:p>
        </p:txBody>
      </p:sp>
      <p:sp>
        <p:nvSpPr>
          <p:cNvPr id="4" name="Slide Number Placeholder 3"/>
          <p:cNvSpPr>
            <a:spLocks noGrp="1"/>
          </p:cNvSpPr>
          <p:nvPr>
            <p:ph type="sldNum" sz="quarter" idx="5"/>
          </p:nvPr>
        </p:nvSpPr>
        <p:spPr/>
        <p:txBody>
          <a:bodyPr/>
          <a:lstStyle/>
          <a:p>
            <a:fld id="{A7439025-DF34-46F9-8BF3-4E94808FAC7B}" type="slidenum">
              <a:rPr lang="en-US" smtClean="0"/>
              <a:pPr/>
              <a:t>4</a:t>
            </a:fld>
            <a:endParaRPr lang="en-US"/>
          </a:p>
        </p:txBody>
      </p:sp>
      <p:pic>
        <p:nvPicPr>
          <p:cNvPr id="6" name="Picture 5">
            <a:extLst>
              <a:ext uri="{FF2B5EF4-FFF2-40B4-BE49-F238E27FC236}">
                <a16:creationId xmlns:a16="http://schemas.microsoft.com/office/drawing/2014/main" id="{2C8D70B6-A453-D786-7521-CC2F8FF2E0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255834"/>
            <a:ext cx="713364" cy="713364"/>
          </a:xfrm>
          <a:prstGeom prst="rect">
            <a:avLst/>
          </a:prstGeom>
        </p:spPr>
      </p:pic>
      <p:pic>
        <p:nvPicPr>
          <p:cNvPr id="7" name="Picture 6">
            <a:extLst>
              <a:ext uri="{FF2B5EF4-FFF2-40B4-BE49-F238E27FC236}">
                <a16:creationId xmlns:a16="http://schemas.microsoft.com/office/drawing/2014/main" id="{F81290AB-1C5E-D46F-E5A0-E424489B2A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spTree>
    <p:extLst>
      <p:ext uri="{BB962C8B-B14F-4D97-AF65-F5344CB8AC3E}">
        <p14:creationId xmlns:p14="http://schemas.microsoft.com/office/powerpoint/2010/main" val="2260916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indent="0">
              <a:buNone/>
            </a:pPr>
            <a:r>
              <a:rPr lang="en-US" sz="1200" b="1">
                <a:latin typeface="Arial" panose="020B0604020202020204" pitchFamily="34" charset="0"/>
                <a:cs typeface="Arial" panose="020B0604020202020204" pitchFamily="34" charset="0"/>
              </a:rPr>
              <a:t>Why Are GAqPs Important to Farms/Producers?</a:t>
            </a:r>
          </a:p>
          <a:p>
            <a:pPr marL="0" indent="0">
              <a:buNone/>
            </a:pPr>
            <a:endParaRPr lang="en-US" sz="1200" b="1">
              <a:latin typeface="Arial" panose="020B0604020202020204" pitchFamily="34" charset="0"/>
              <a:cs typeface="Arial" panose="020B0604020202020204" pitchFamily="34" charset="0"/>
            </a:endParaRPr>
          </a:p>
          <a:p>
            <a:pPr marL="0" indent="0">
              <a:buNone/>
            </a:pPr>
            <a:r>
              <a:rPr lang="en-US" sz="1200" b="1">
                <a:latin typeface="Arial" panose="020B0604020202020204" pitchFamily="34" charset="0"/>
                <a:cs typeface="Arial" panose="020B0604020202020204" pitchFamily="34" charset="0"/>
              </a:rPr>
              <a:t>Ask: </a:t>
            </a:r>
            <a:r>
              <a:rPr lang="en-US" sz="1200">
                <a:latin typeface="Arial" panose="020B0604020202020204" pitchFamily="34" charset="0"/>
                <a:cs typeface="Arial" panose="020B0604020202020204" pitchFamily="34" charset="0"/>
              </a:rPr>
              <a:t>Why are GAqPs important to aquaculture-producing countries?</a:t>
            </a:r>
          </a:p>
          <a:p>
            <a:pPr marL="0" indent="0">
              <a:buNone/>
            </a:pPr>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&lt;</a:t>
            </a:r>
            <a:r>
              <a:rPr lang="en-US" b="1"/>
              <a:t>Select</a:t>
            </a:r>
            <a:r>
              <a:rPr lang="en-US"/>
              <a:t> </a:t>
            </a:r>
            <a:r>
              <a:rPr lang="en-US" b="1"/>
              <a:t>Enter</a:t>
            </a:r>
            <a:r>
              <a:rPr lang="en-US"/>
              <a:t> to advance the slide build.&gt;</a:t>
            </a:r>
          </a:p>
          <a:p>
            <a:pPr marL="0" indent="0">
              <a:buNone/>
            </a:pPr>
            <a:endParaRPr lang="en-US" sz="1200">
              <a:latin typeface="Arial" panose="020B0604020202020204" pitchFamily="34" charset="0"/>
              <a:cs typeface="Arial" panose="020B0604020202020204" pitchFamily="34" charset="0"/>
            </a:endParaRPr>
          </a:p>
          <a:p>
            <a:pPr marL="0" indent="0">
              <a:buNone/>
            </a:pPr>
            <a:r>
              <a:rPr lang="en-US" sz="1200" b="1">
                <a:latin typeface="Arial" panose="020B0604020202020204" pitchFamily="34" charset="0"/>
                <a:cs typeface="Arial" panose="020B0604020202020204" pitchFamily="34" charset="0"/>
              </a:rPr>
              <a:t>Debrief</a:t>
            </a:r>
            <a:r>
              <a:rPr lang="en-US" sz="1200">
                <a:latin typeface="Arial" panose="020B0604020202020204" pitchFamily="34" charset="0"/>
                <a:cs typeface="Arial" panose="020B0604020202020204" pitchFamily="34" charset="0"/>
              </a:rPr>
              <a:t> one-by-one:</a:t>
            </a:r>
          </a:p>
          <a:p>
            <a:pPr marL="171450" indent="-171450">
              <a:spcBef>
                <a:spcPts val="600"/>
              </a:spcBef>
              <a:buFont typeface="Arial" panose="020B0604020202020204" pitchFamily="34" charset="0"/>
              <a:buChar char="•"/>
            </a:pPr>
            <a:r>
              <a:rPr lang="en-US" sz="1200">
                <a:latin typeface="Arial" panose="020B0604020202020204" pitchFamily="34" charset="0"/>
                <a:cs typeface="Arial" panose="020B0604020202020204" pitchFamily="34" charset="0"/>
              </a:rPr>
              <a:t>Increase Demand </a:t>
            </a:r>
          </a:p>
          <a:p>
            <a:pPr marL="171450" indent="-171450">
              <a:spcBef>
                <a:spcPts val="600"/>
              </a:spcBef>
              <a:buFont typeface="Arial" panose="020B0604020202020204" pitchFamily="34" charset="0"/>
              <a:buChar char="•"/>
            </a:pPr>
            <a:r>
              <a:rPr lang="en-US" sz="1200">
                <a:latin typeface="Arial" panose="020B0604020202020204" pitchFamily="34" charset="0"/>
                <a:cs typeface="Arial" panose="020B0604020202020204" pitchFamily="34" charset="0"/>
              </a:rPr>
              <a:t>Food security</a:t>
            </a:r>
          </a:p>
          <a:p>
            <a:pPr marL="171450" indent="-171450">
              <a:spcBef>
                <a:spcPts val="600"/>
              </a:spcBef>
              <a:buFont typeface="Arial" panose="020B0604020202020204" pitchFamily="34" charset="0"/>
              <a:buChar char="•"/>
            </a:pPr>
            <a:r>
              <a:rPr lang="en-US" sz="1200">
                <a:latin typeface="Arial" panose="020B0604020202020204" pitchFamily="34" charset="0"/>
                <a:cs typeface="Arial" panose="020B0604020202020204" pitchFamily="34" charset="0"/>
              </a:rPr>
              <a:t>Nutritional </a:t>
            </a:r>
          </a:p>
          <a:p>
            <a:pPr marL="171450" indent="-171450">
              <a:spcBef>
                <a:spcPts val="600"/>
              </a:spcBef>
              <a:buFont typeface="Arial" panose="020B0604020202020204" pitchFamily="34" charset="0"/>
              <a:buChar char="•"/>
            </a:pPr>
            <a:r>
              <a:rPr lang="en-US" sz="1200">
                <a:latin typeface="Arial" panose="020B0604020202020204" pitchFamily="34" charset="0"/>
                <a:cs typeface="Arial" panose="020B0604020202020204" pitchFamily="34" charset="0"/>
              </a:rPr>
              <a:t>Perception</a:t>
            </a:r>
          </a:p>
          <a:p>
            <a:endParaRPr lang="en-US"/>
          </a:p>
          <a:p>
            <a:r>
              <a:rPr lang="en-US" b="1"/>
              <a:t>Say:</a:t>
            </a:r>
            <a:r>
              <a:rPr lang="en-US"/>
              <a:t> We will look at each of these in more detail during this lesson.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a:t>
            </a:r>
            <a:r>
              <a:rPr lang="en-US" b="1"/>
              <a:t>Select</a:t>
            </a:r>
            <a:r>
              <a:rPr lang="en-US"/>
              <a:t> </a:t>
            </a:r>
            <a:r>
              <a:rPr lang="en-US" b="1"/>
              <a:t>Enter</a:t>
            </a:r>
            <a:r>
              <a:rPr lang="en-US"/>
              <a:t> to advance the slide build.&gt;</a:t>
            </a:r>
          </a:p>
          <a:p>
            <a:endParaRPr lang="en-US"/>
          </a:p>
          <a:p>
            <a:r>
              <a:rPr lang="en-US" b="1"/>
              <a:t>Read</a:t>
            </a:r>
            <a:r>
              <a:rPr lang="en-US"/>
              <a:t> the facts on the slide.</a:t>
            </a:r>
          </a:p>
        </p:txBody>
      </p:sp>
      <p:sp>
        <p:nvSpPr>
          <p:cNvPr id="4" name="Slide Number Placeholder 3"/>
          <p:cNvSpPr>
            <a:spLocks noGrp="1"/>
          </p:cNvSpPr>
          <p:nvPr>
            <p:ph type="sldNum" sz="quarter" idx="5"/>
          </p:nvPr>
        </p:nvSpPr>
        <p:spPr/>
        <p:txBody>
          <a:bodyPr/>
          <a:lstStyle/>
          <a:p>
            <a:fld id="{A7439025-DF34-46F9-8BF3-4E94808FAC7B}" type="slidenum">
              <a:rPr lang="en-US" smtClean="0"/>
              <a:pPr/>
              <a:t>5</a:t>
            </a:fld>
            <a:endParaRPr lang="en-US"/>
          </a:p>
        </p:txBody>
      </p:sp>
      <p:pic>
        <p:nvPicPr>
          <p:cNvPr id="5" name="Picture 4">
            <a:extLst>
              <a:ext uri="{FF2B5EF4-FFF2-40B4-BE49-F238E27FC236}">
                <a16:creationId xmlns:a16="http://schemas.microsoft.com/office/drawing/2014/main" id="{1AEF6393-C237-625B-FA3B-47D335E9476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pic>
        <p:nvPicPr>
          <p:cNvPr id="6" name="Picture 5">
            <a:extLst>
              <a:ext uri="{FF2B5EF4-FFF2-40B4-BE49-F238E27FC236}">
                <a16:creationId xmlns:a16="http://schemas.microsoft.com/office/drawing/2014/main" id="{C237FF8E-0BEC-BB16-BDF9-F3560C6F6C8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3" y="3937855"/>
            <a:ext cx="713364" cy="713364"/>
          </a:xfrm>
          <a:prstGeom prst="rect">
            <a:avLst/>
          </a:prstGeom>
        </p:spPr>
      </p:pic>
      <p:pic>
        <p:nvPicPr>
          <p:cNvPr id="7" name="Picture 6">
            <a:extLst>
              <a:ext uri="{FF2B5EF4-FFF2-40B4-BE49-F238E27FC236}">
                <a16:creationId xmlns:a16="http://schemas.microsoft.com/office/drawing/2014/main" id="{D604053C-AC8D-C642-C3CC-7AFA3AAA901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33" y="5216700"/>
            <a:ext cx="713364" cy="713364"/>
          </a:xfrm>
          <a:prstGeom prst="rect">
            <a:avLst/>
          </a:prstGeom>
        </p:spPr>
      </p:pic>
    </p:spTree>
    <p:extLst>
      <p:ext uri="{BB962C8B-B14F-4D97-AF65-F5344CB8AC3E}">
        <p14:creationId xmlns:p14="http://schemas.microsoft.com/office/powerpoint/2010/main" val="3344774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eaLnBrk="1" hangingPunct="1"/>
            <a:r>
              <a:rPr lang="en-US" b="1" dirty="0"/>
              <a:t>Increased Demand Is an Opportunity for Seafood</a:t>
            </a:r>
          </a:p>
          <a:p>
            <a:pPr eaLnBrk="1" hangingPunct="1"/>
            <a:endParaRPr lang="en-US" altLang="en-US" b="1" dirty="0">
              <a:latin typeface="Arial" panose="020B0604020202020204" pitchFamily="34" charset="0"/>
              <a:cs typeface="Arial" panose="020B0604020202020204" pitchFamily="34" charset="0"/>
            </a:endParaRPr>
          </a:p>
          <a:p>
            <a:pPr eaLnBrk="1" hangingPunct="1"/>
            <a:r>
              <a:rPr lang="en-US" altLang="en-US" b="1" dirty="0">
                <a:latin typeface="Arial" panose="020B0604020202020204" pitchFamily="34" charset="0"/>
                <a:cs typeface="Arial" panose="020B0604020202020204" pitchFamily="34" charset="0"/>
              </a:rPr>
              <a:t>Say: </a:t>
            </a:r>
            <a:r>
              <a:rPr lang="en-US" altLang="en-US" dirty="0">
                <a:latin typeface="Arial" panose="020B0604020202020204" pitchFamily="34" charset="0"/>
                <a:cs typeface="Arial" panose="020B0604020202020204" pitchFamily="34" charset="0"/>
              </a:rPr>
              <a:t>This chart shows the global demand for seafood in the past and in the future. This forecasts a major impact on food security and trade. </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b="1" dirty="0">
                <a:latin typeface="Arial" panose="020B0604020202020204" pitchFamily="34" charset="0"/>
                <a:cs typeface="Arial" panose="020B0604020202020204" pitchFamily="34" charset="0"/>
              </a:rPr>
              <a:t>Point out the </a:t>
            </a:r>
            <a:r>
              <a:rPr lang="en-US" altLang="en-US" dirty="0">
                <a:latin typeface="Arial" panose="020B0604020202020204" pitchFamily="34" charset="0"/>
                <a:cs typeface="Arial" panose="020B0604020202020204" pitchFamily="34" charset="0"/>
              </a:rPr>
              <a:t>expected demand for seafood and the deficit in the supply. The need to satisfy the deficit is an opportunity for the aquaculture industry.</a:t>
            </a:r>
          </a:p>
          <a:p>
            <a:pPr eaLnBrk="1" hangingPunct="1"/>
            <a:endParaRPr lang="en-US" altLang="en-US" u="none" dirty="0">
              <a:latin typeface="Arial" panose="020B0604020202020204" pitchFamily="34" charset="0"/>
              <a:cs typeface="Arial" panose="020B0604020202020204" pitchFamily="34" charset="0"/>
            </a:endParaRPr>
          </a:p>
          <a:p>
            <a:pPr eaLnBrk="1" hangingPunct="1"/>
            <a:r>
              <a:rPr lang="en-US" altLang="en-US" b="1" dirty="0">
                <a:latin typeface="Arial" panose="020B0604020202020204" pitchFamily="34" charset="0"/>
                <a:cs typeface="Arial" panose="020B0604020202020204" pitchFamily="34" charset="0"/>
              </a:rPr>
              <a:t>Say:</a:t>
            </a:r>
            <a:r>
              <a:rPr lang="en-US" altLang="en-US" dirty="0">
                <a:latin typeface="Arial" panose="020B0604020202020204" pitchFamily="34" charset="0"/>
                <a:cs typeface="Arial" panose="020B0604020202020204" pitchFamily="34" charset="0"/>
              </a:rPr>
              <a:t> </a:t>
            </a:r>
            <a:r>
              <a:rPr lang="en-US" b="0" i="0" u="none" dirty="0">
                <a:solidFill>
                  <a:srgbClr val="001D35"/>
                </a:solidFill>
                <a:effectLst/>
                <a:latin typeface="Arial" panose="020B0604020202020204" pitchFamily="34" charset="0"/>
                <a:cs typeface="Arial" panose="020B0604020202020204" pitchFamily="34" charset="0"/>
              </a:rPr>
              <a:t>Factors that will </a:t>
            </a:r>
            <a:r>
              <a:rPr lang="en-US" b="1" i="0" u="none" dirty="0">
                <a:solidFill>
                  <a:srgbClr val="001D35"/>
                </a:solidFill>
                <a:effectLst/>
                <a:latin typeface="Arial" panose="020B0604020202020204" pitchFamily="34" charset="0"/>
                <a:cs typeface="Arial" panose="020B0604020202020204" pitchFamily="34" charset="0"/>
              </a:rPr>
              <a:t>increase demand </a:t>
            </a:r>
            <a:r>
              <a:rPr lang="en-US" b="0" i="0" u="none" dirty="0">
                <a:solidFill>
                  <a:srgbClr val="001D35"/>
                </a:solidFill>
                <a:effectLst/>
                <a:latin typeface="Arial" panose="020B0604020202020204" pitchFamily="34" charset="0"/>
                <a:cs typeface="Arial" panose="020B0604020202020204" pitchFamily="34" charset="0"/>
              </a:rPr>
              <a:t>include:</a:t>
            </a:r>
          </a:p>
          <a:p>
            <a:pPr marL="171450" indent="-171450" eaLnBrk="1" hangingPunct="1">
              <a:spcBef>
                <a:spcPts val="600"/>
              </a:spcBef>
              <a:buFont typeface="Arial" panose="020B0604020202020204" pitchFamily="34" charset="0"/>
              <a:buChar char="•"/>
            </a:pPr>
            <a:r>
              <a:rPr lang="en-US" b="1" i="0" u="none" dirty="0">
                <a:solidFill>
                  <a:srgbClr val="001D35"/>
                </a:solidFill>
                <a:effectLst/>
                <a:latin typeface="Arial" panose="020B0604020202020204" pitchFamily="34" charset="0"/>
                <a:cs typeface="Arial" panose="020B0604020202020204" pitchFamily="34" charset="0"/>
              </a:rPr>
              <a:t>Population growth:</a:t>
            </a:r>
            <a:r>
              <a:rPr lang="en-US" b="0" i="0" u="none" dirty="0">
                <a:solidFill>
                  <a:srgbClr val="001D35"/>
                </a:solidFill>
                <a:effectLst/>
                <a:latin typeface="Arial" panose="020B0604020202020204" pitchFamily="34" charset="0"/>
                <a:cs typeface="Arial" panose="020B0604020202020204" pitchFamily="34" charset="0"/>
              </a:rPr>
              <a:t> As the world’s population grows, so does the demand for food. </a:t>
            </a:r>
          </a:p>
          <a:p>
            <a:pPr marL="171450" indent="-171450" eaLnBrk="1" hangingPunct="1">
              <a:spcBef>
                <a:spcPts val="600"/>
              </a:spcBef>
              <a:buFont typeface="Arial" panose="020B0604020202020204" pitchFamily="34" charset="0"/>
              <a:buChar char="•"/>
            </a:pPr>
            <a:r>
              <a:rPr lang="en-US" b="1" i="0" u="none" dirty="0">
                <a:solidFill>
                  <a:srgbClr val="001D35"/>
                </a:solidFill>
                <a:effectLst/>
                <a:latin typeface="Arial" panose="020B0604020202020204" pitchFamily="34" charset="0"/>
                <a:cs typeface="Arial" panose="020B0604020202020204" pitchFamily="34" charset="0"/>
              </a:rPr>
              <a:t>Lifestyle changes</a:t>
            </a:r>
            <a:r>
              <a:rPr lang="en-US" b="0" i="0" u="none" dirty="0">
                <a:solidFill>
                  <a:srgbClr val="001D35"/>
                </a:solidFill>
                <a:effectLst/>
                <a:latin typeface="Arial" panose="020B0604020202020204" pitchFamily="34" charset="0"/>
                <a:cs typeface="Arial" panose="020B0604020202020204" pitchFamily="34" charset="0"/>
              </a:rPr>
              <a:t>: People are cooking more at home and looking for healthy, fast options. </a:t>
            </a:r>
          </a:p>
          <a:p>
            <a:pPr marL="171450" indent="-171450" eaLnBrk="1" hangingPunct="1">
              <a:spcBef>
                <a:spcPts val="600"/>
              </a:spcBef>
              <a:buFont typeface="Arial" panose="020B0604020202020204" pitchFamily="34" charset="0"/>
              <a:buChar char="•"/>
            </a:pPr>
            <a:r>
              <a:rPr lang="en-US" b="1" i="0" u="none" dirty="0">
                <a:solidFill>
                  <a:srgbClr val="001D35"/>
                </a:solidFill>
                <a:effectLst/>
                <a:latin typeface="Arial" panose="020B0604020202020204" pitchFamily="34" charset="0"/>
                <a:cs typeface="Arial" panose="020B0604020202020204" pitchFamily="34" charset="0"/>
              </a:rPr>
              <a:t>Income growth:</a:t>
            </a:r>
            <a:r>
              <a:rPr lang="en-US" b="0" i="0" u="none" dirty="0">
                <a:solidFill>
                  <a:srgbClr val="001D35"/>
                </a:solidFill>
                <a:effectLst/>
                <a:latin typeface="Arial" panose="020B0604020202020204" pitchFamily="34" charset="0"/>
                <a:cs typeface="Arial" panose="020B0604020202020204" pitchFamily="34" charset="0"/>
              </a:rPr>
              <a:t> As incomes rise, so does the demand for nutritious food. </a:t>
            </a:r>
          </a:p>
          <a:p>
            <a:pPr marL="171450" indent="-171450" eaLnBrk="1" hangingPunct="1">
              <a:spcBef>
                <a:spcPts val="600"/>
              </a:spcBef>
              <a:buFont typeface="Arial" panose="020B0604020202020204" pitchFamily="34" charset="0"/>
              <a:buChar char="•"/>
            </a:pPr>
            <a:r>
              <a:rPr lang="en-US" b="1" i="0" u="none" dirty="0">
                <a:solidFill>
                  <a:srgbClr val="001D35"/>
                </a:solidFill>
                <a:effectLst/>
                <a:latin typeface="Arial" panose="020B0604020202020204" pitchFamily="34" charset="0"/>
                <a:cs typeface="Arial" panose="020B0604020202020204" pitchFamily="34" charset="0"/>
              </a:rPr>
              <a:t>Culture:</a:t>
            </a:r>
            <a:r>
              <a:rPr lang="en-US" b="0" i="0" u="none" dirty="0">
                <a:solidFill>
                  <a:srgbClr val="001D35"/>
                </a:solidFill>
                <a:effectLst/>
                <a:latin typeface="Arial" panose="020B0604020202020204" pitchFamily="34" charset="0"/>
                <a:cs typeface="Arial" panose="020B0604020202020204" pitchFamily="34" charset="0"/>
              </a:rPr>
              <a:t> People may eat fish for a variety of reasons, including taste, health, and sustainability. </a:t>
            </a:r>
          </a:p>
          <a:p>
            <a:pPr eaLnBrk="1" hangingPunct="1"/>
            <a:endParaRPr lang="en-US" dirty="0">
              <a:solidFill>
                <a:srgbClr val="001D35"/>
              </a:solidFill>
              <a:latin typeface="Arial" panose="020B0604020202020204" pitchFamily="34" charset="0"/>
              <a:cs typeface="Arial" panose="020B0604020202020204" pitchFamily="34" charset="0"/>
            </a:endParaRPr>
          </a:p>
          <a:p>
            <a:pPr eaLnBrk="1" hangingPunct="1"/>
            <a:r>
              <a:rPr lang="en-US" b="0" i="0" u="none" dirty="0">
                <a:solidFill>
                  <a:srgbClr val="001D35"/>
                </a:solidFill>
                <a:effectLst/>
                <a:latin typeface="Arial" panose="020B0604020202020204" pitchFamily="34" charset="0"/>
                <a:cs typeface="Arial" panose="020B0604020202020204" pitchFamily="34" charset="0"/>
              </a:rPr>
              <a:t>Factors that may </a:t>
            </a:r>
            <a:r>
              <a:rPr lang="en-US" b="1" i="0" u="none" dirty="0">
                <a:solidFill>
                  <a:srgbClr val="001D35"/>
                </a:solidFill>
                <a:effectLst/>
                <a:latin typeface="Arial" panose="020B0604020202020204" pitchFamily="34" charset="0"/>
                <a:cs typeface="Arial" panose="020B0604020202020204" pitchFamily="34" charset="0"/>
              </a:rPr>
              <a:t>limit supply</a:t>
            </a:r>
            <a:r>
              <a:rPr lang="en-US" b="0" i="0" u="none" dirty="0">
                <a:solidFill>
                  <a:srgbClr val="001D35"/>
                </a:solidFill>
                <a:effectLst/>
                <a:latin typeface="Arial" panose="020B0604020202020204" pitchFamily="34" charset="0"/>
                <a:cs typeface="Arial" panose="020B0604020202020204" pitchFamily="34" charset="0"/>
              </a:rPr>
              <a:t> include: </a:t>
            </a:r>
          </a:p>
          <a:p>
            <a:pPr marL="171450" indent="-171450" eaLnBrk="1" hangingPunct="1">
              <a:spcBef>
                <a:spcPts val="600"/>
              </a:spcBef>
              <a:buFont typeface="Arial" panose="020B0604020202020204" pitchFamily="34" charset="0"/>
              <a:buChar char="•"/>
            </a:pPr>
            <a:r>
              <a:rPr lang="en-US" b="1" i="0" u="none" dirty="0">
                <a:solidFill>
                  <a:srgbClr val="001D35"/>
                </a:solidFill>
                <a:effectLst/>
                <a:latin typeface="Arial" panose="020B0604020202020204" pitchFamily="34" charset="0"/>
                <a:cs typeface="Arial" panose="020B0604020202020204" pitchFamily="34" charset="0"/>
              </a:rPr>
              <a:t>Overfishing</a:t>
            </a:r>
            <a:r>
              <a:rPr lang="en-US" b="1" dirty="0">
                <a:solidFill>
                  <a:srgbClr val="001D35"/>
                </a:solidFill>
                <a:latin typeface="Arial" panose="020B0604020202020204" pitchFamily="34" charset="0"/>
                <a:cs typeface="Arial" panose="020B0604020202020204" pitchFamily="34" charset="0"/>
              </a:rPr>
              <a:t>:</a:t>
            </a:r>
            <a:r>
              <a:rPr lang="en-US" dirty="0">
                <a:solidFill>
                  <a:srgbClr val="001D35"/>
                </a:solidFill>
                <a:latin typeface="Arial" panose="020B0604020202020204" pitchFamily="34" charset="0"/>
                <a:cs typeface="Arial" panose="020B0604020202020204" pitchFamily="34" charset="0"/>
              </a:rPr>
              <a:t> </a:t>
            </a:r>
            <a:r>
              <a:rPr lang="en-US" b="0" i="0" u="none" dirty="0">
                <a:solidFill>
                  <a:srgbClr val="001D35"/>
                </a:solidFill>
                <a:effectLst/>
                <a:latin typeface="Arial" panose="020B0604020202020204" pitchFamily="34" charset="0"/>
                <a:cs typeface="Arial" panose="020B0604020202020204" pitchFamily="34" charset="0"/>
              </a:rPr>
              <a:t>In many parts of the world, fish are being harvested faster than they can reproduce. </a:t>
            </a:r>
          </a:p>
          <a:p>
            <a:pPr marL="171450" indent="-171450" eaLnBrk="1" hangingPunct="1">
              <a:spcBef>
                <a:spcPts val="600"/>
              </a:spcBef>
              <a:buFont typeface="Arial" panose="020B0604020202020204" pitchFamily="34" charset="0"/>
              <a:buChar char="•"/>
            </a:pPr>
            <a:r>
              <a:rPr lang="en-US" b="1" i="0" u="none" dirty="0">
                <a:solidFill>
                  <a:srgbClr val="001D35"/>
                </a:solidFill>
                <a:effectLst/>
                <a:latin typeface="Arial" panose="020B0604020202020204" pitchFamily="34" charset="0"/>
                <a:cs typeface="Arial" panose="020B0604020202020204" pitchFamily="34" charset="0"/>
              </a:rPr>
              <a:t>Restrictions on fish farming</a:t>
            </a:r>
            <a:r>
              <a:rPr lang="en-US" b="1" dirty="0">
                <a:solidFill>
                  <a:srgbClr val="001D35"/>
                </a:solidFill>
                <a:latin typeface="Arial" panose="020B0604020202020204" pitchFamily="34" charset="0"/>
                <a:cs typeface="Arial" panose="020B0604020202020204" pitchFamily="34" charset="0"/>
              </a:rPr>
              <a:t>: </a:t>
            </a:r>
            <a:r>
              <a:rPr lang="en-US" b="0" i="0" u="none" dirty="0">
                <a:solidFill>
                  <a:srgbClr val="001D35"/>
                </a:solidFill>
                <a:effectLst/>
                <a:latin typeface="Arial" panose="020B0604020202020204" pitchFamily="34" charset="0"/>
                <a:cs typeface="Arial" panose="020B0604020202020204" pitchFamily="34" charset="0"/>
              </a:rPr>
              <a:t>Restrictions on fish farming can limit the amount of seafood that can be produced. </a:t>
            </a:r>
          </a:p>
          <a:p>
            <a:pPr marL="171450" indent="-171450" eaLnBrk="1" hangingPunct="1">
              <a:spcBef>
                <a:spcPts val="600"/>
              </a:spcBef>
              <a:buFont typeface="Arial" panose="020B0604020202020204" pitchFamily="34" charset="0"/>
              <a:buChar char="•"/>
            </a:pPr>
            <a:r>
              <a:rPr lang="en-US" b="1" i="0" u="none" dirty="0">
                <a:solidFill>
                  <a:srgbClr val="001D35"/>
                </a:solidFill>
                <a:effectLst/>
                <a:latin typeface="Arial" panose="020B0604020202020204" pitchFamily="34" charset="0"/>
                <a:cs typeface="Arial" panose="020B0604020202020204" pitchFamily="34" charset="0"/>
              </a:rPr>
              <a:t>Fisheries pushed to their limits: </a:t>
            </a:r>
            <a:r>
              <a:rPr lang="en-US" b="0" i="0" u="none" dirty="0">
                <a:solidFill>
                  <a:srgbClr val="001D35"/>
                </a:solidFill>
                <a:effectLst/>
                <a:latin typeface="Arial" panose="020B0604020202020204" pitchFamily="34" charset="0"/>
                <a:cs typeface="Arial" panose="020B0604020202020204" pitchFamily="34" charset="0"/>
              </a:rPr>
              <a:t>More than 85% of the world’s fisheries are currently pushed to or beyond their limits. </a:t>
            </a:r>
          </a:p>
          <a:p>
            <a:endParaRPr lang="en-US" dirty="0"/>
          </a:p>
        </p:txBody>
      </p:sp>
      <p:sp>
        <p:nvSpPr>
          <p:cNvPr id="4" name="Slide Number Placeholder 3"/>
          <p:cNvSpPr>
            <a:spLocks noGrp="1"/>
          </p:cNvSpPr>
          <p:nvPr>
            <p:ph type="sldNum" sz="quarter" idx="5"/>
          </p:nvPr>
        </p:nvSpPr>
        <p:spPr/>
        <p:txBody>
          <a:bodyPr/>
          <a:lstStyle/>
          <a:p>
            <a:fld id="{A7439025-DF34-46F9-8BF3-4E94808FAC7B}" type="slidenum">
              <a:rPr lang="en-US" smtClean="0"/>
              <a:pPr/>
              <a:t>6</a:t>
            </a:fld>
            <a:endParaRPr lang="en-US"/>
          </a:p>
        </p:txBody>
      </p:sp>
      <p:pic>
        <p:nvPicPr>
          <p:cNvPr id="5" name="Picture 4">
            <a:extLst>
              <a:ext uri="{FF2B5EF4-FFF2-40B4-BE49-F238E27FC236}">
                <a16:creationId xmlns:a16="http://schemas.microsoft.com/office/drawing/2014/main" id="{1C2EBD7C-CBA1-C18B-68B0-508F4DA6209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pic>
        <p:nvPicPr>
          <p:cNvPr id="6" name="Picture 5">
            <a:extLst>
              <a:ext uri="{FF2B5EF4-FFF2-40B4-BE49-F238E27FC236}">
                <a16:creationId xmlns:a16="http://schemas.microsoft.com/office/drawing/2014/main" id="{08CD0A4D-60FE-766D-2028-A9935B7B1D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413504"/>
            <a:ext cx="713364" cy="713364"/>
          </a:xfrm>
          <a:prstGeom prst="rect">
            <a:avLst/>
          </a:prstGeom>
        </p:spPr>
      </p:pic>
    </p:spTree>
    <p:extLst>
      <p:ext uri="{BB962C8B-B14F-4D97-AF65-F5344CB8AC3E}">
        <p14:creationId xmlns:p14="http://schemas.microsoft.com/office/powerpoint/2010/main" val="3121547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Food Security Is an Opportunity for Aquaculture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What makes aquaculture important for food security worldwide and an opportunity for growth as the population increases?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a:t>
            </a:r>
            <a:r>
              <a:rPr lang="en-US" b="1" dirty="0"/>
              <a:t>Select</a:t>
            </a:r>
            <a:r>
              <a:rPr lang="en-US" dirty="0"/>
              <a:t> </a:t>
            </a:r>
            <a:r>
              <a:rPr lang="en-US" b="1" dirty="0"/>
              <a:t>Enter</a:t>
            </a:r>
            <a:r>
              <a:rPr lang="en-US" dirty="0"/>
              <a:t> to advance the slide build.&gt;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Aquaculture is important for food security by providing high-quality protein for the world. Human population growth is expected to go from 6.8 billion to 9.2 billion in 2050.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important common thread occurs when countries go through the steps of economic development. They start to consume more protein.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7439025-DF34-46F9-8BF3-4E94808FAC7B}" type="slidenum">
              <a:rPr lang="en-US" smtClean="0"/>
              <a:pPr/>
              <a:t>7</a:t>
            </a:fld>
            <a:endParaRPr lang="en-US"/>
          </a:p>
        </p:txBody>
      </p:sp>
      <p:pic>
        <p:nvPicPr>
          <p:cNvPr id="7" name="Picture 6">
            <a:extLst>
              <a:ext uri="{FF2B5EF4-FFF2-40B4-BE49-F238E27FC236}">
                <a16:creationId xmlns:a16="http://schemas.microsoft.com/office/drawing/2014/main" id="{8F9D25F6-22CD-978A-883F-72BA120B7C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pic>
        <p:nvPicPr>
          <p:cNvPr id="5" name="Picture 4">
            <a:extLst>
              <a:ext uri="{FF2B5EF4-FFF2-40B4-BE49-F238E27FC236}">
                <a16:creationId xmlns:a16="http://schemas.microsoft.com/office/drawing/2014/main" id="{9913F506-E5B5-8D6E-4722-E681A601E6C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181856"/>
            <a:ext cx="713364" cy="713364"/>
          </a:xfrm>
          <a:prstGeom prst="rect">
            <a:avLst/>
          </a:prstGeom>
        </p:spPr>
      </p:pic>
      <p:pic>
        <p:nvPicPr>
          <p:cNvPr id="6" name="Picture 5">
            <a:extLst>
              <a:ext uri="{FF2B5EF4-FFF2-40B4-BE49-F238E27FC236}">
                <a16:creationId xmlns:a16="http://schemas.microsoft.com/office/drawing/2014/main" id="{5E55C2D5-8723-76DF-6455-7A66F822C4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5608320"/>
            <a:ext cx="713364" cy="713364"/>
          </a:xfrm>
          <a:prstGeom prst="rect">
            <a:avLst/>
          </a:prstGeom>
        </p:spPr>
      </p:pic>
    </p:spTree>
    <p:extLst>
      <p:ext uri="{BB962C8B-B14F-4D97-AF65-F5344CB8AC3E}">
        <p14:creationId xmlns:p14="http://schemas.microsoft.com/office/powerpoint/2010/main" val="69355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5453F-CCDB-5102-5F05-DFE19FCD1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820274-D176-AF46-B0A1-2F5A0B85427E}"/>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2761368D-7346-7593-1350-2CA60D563A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Food Security Is an Opportunity for Aquaculture, continued</a:t>
            </a:r>
          </a:p>
          <a:p>
            <a:endParaRPr lang="en-US" dirty="0"/>
          </a:p>
          <a:p>
            <a:r>
              <a:rPr lang="en-US" b="1" dirty="0"/>
              <a:t>Say: </a:t>
            </a:r>
            <a:r>
              <a:rPr lang="en-US" dirty="0"/>
              <a:t>That’s why in 2050, 9.2 billion people will eat as much as 13 billion people. </a:t>
            </a:r>
          </a:p>
          <a:p>
            <a:endParaRPr lang="en-US" dirty="0"/>
          </a:p>
          <a:p>
            <a:r>
              <a:rPr lang="en-US" dirty="0"/>
              <a:t>Where is the food going to come from? The earth is 2/3 water. Let’s farm it like the land…..but responsibly. This provides a wonderful opportunity for aquaculture growth and to have a successful aquaculture industry.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A468AA7C-C2C0-DE34-2BD0-E35030C391D9}"/>
              </a:ext>
            </a:extLst>
          </p:cNvPr>
          <p:cNvSpPr>
            <a:spLocks noGrp="1"/>
          </p:cNvSpPr>
          <p:nvPr>
            <p:ph type="sldNum" sz="quarter" idx="5"/>
          </p:nvPr>
        </p:nvSpPr>
        <p:spPr/>
        <p:txBody>
          <a:bodyPr/>
          <a:lstStyle/>
          <a:p>
            <a:fld id="{A7439025-DF34-46F9-8BF3-4E94808FAC7B}" type="slidenum">
              <a:rPr lang="en-US" smtClean="0"/>
              <a:pPr/>
              <a:t>8</a:t>
            </a:fld>
            <a:endParaRPr lang="en-US"/>
          </a:p>
        </p:txBody>
      </p:sp>
      <p:pic>
        <p:nvPicPr>
          <p:cNvPr id="7" name="Picture 6">
            <a:extLst>
              <a:ext uri="{FF2B5EF4-FFF2-40B4-BE49-F238E27FC236}">
                <a16:creationId xmlns:a16="http://schemas.microsoft.com/office/drawing/2014/main" id="{1B9AD2F5-FA08-238C-B907-593F560257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pic>
        <p:nvPicPr>
          <p:cNvPr id="5" name="Picture 4">
            <a:extLst>
              <a:ext uri="{FF2B5EF4-FFF2-40B4-BE49-F238E27FC236}">
                <a16:creationId xmlns:a16="http://schemas.microsoft.com/office/drawing/2014/main" id="{05CE16EE-6BEE-6821-12BA-E606390F67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4181856"/>
            <a:ext cx="713364" cy="713364"/>
          </a:xfrm>
          <a:prstGeom prst="rect">
            <a:avLst/>
          </a:prstGeom>
        </p:spPr>
      </p:pic>
      <p:pic>
        <p:nvPicPr>
          <p:cNvPr id="6" name="Picture 5">
            <a:extLst>
              <a:ext uri="{FF2B5EF4-FFF2-40B4-BE49-F238E27FC236}">
                <a16:creationId xmlns:a16="http://schemas.microsoft.com/office/drawing/2014/main" id="{F67AFC3C-4A3A-E4DC-CE8F-99865CBEC28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5608320"/>
            <a:ext cx="713364" cy="713364"/>
          </a:xfrm>
          <a:prstGeom prst="rect">
            <a:avLst/>
          </a:prstGeom>
        </p:spPr>
      </p:pic>
    </p:spTree>
    <p:extLst>
      <p:ext uri="{BB962C8B-B14F-4D97-AF65-F5344CB8AC3E}">
        <p14:creationId xmlns:p14="http://schemas.microsoft.com/office/powerpoint/2010/main" val="1096675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Producing Seafood: Wild Catch vs. Aquaculture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Say: </a:t>
            </a:r>
            <a:r>
              <a:rPr lang="en-US"/>
              <a:t>The additional supply must come from aquaculture producers like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Here is an example. Capture or wild-caught seafood has been flat for many years while aquaculture has grown dramatically over the past 20 to 30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Aquaculture needs to follow best practices and GAqPs are one option for ensuring the safety and quality of your product.</a:t>
            </a:r>
          </a:p>
          <a:p>
            <a:endParaRPr lang="en-US"/>
          </a:p>
        </p:txBody>
      </p:sp>
      <p:sp>
        <p:nvSpPr>
          <p:cNvPr id="4" name="Slide Number Placeholder 3"/>
          <p:cNvSpPr>
            <a:spLocks noGrp="1"/>
          </p:cNvSpPr>
          <p:nvPr>
            <p:ph type="sldNum" sz="quarter" idx="5"/>
          </p:nvPr>
        </p:nvSpPr>
        <p:spPr/>
        <p:txBody>
          <a:bodyPr/>
          <a:lstStyle/>
          <a:p>
            <a:fld id="{A7439025-DF34-46F9-8BF3-4E94808FAC7B}" type="slidenum">
              <a:rPr lang="en-US" smtClean="0"/>
              <a:pPr/>
              <a:t>9</a:t>
            </a:fld>
            <a:endParaRPr lang="en-US"/>
          </a:p>
        </p:txBody>
      </p:sp>
      <p:pic>
        <p:nvPicPr>
          <p:cNvPr id="5" name="Picture 4">
            <a:extLst>
              <a:ext uri="{FF2B5EF4-FFF2-40B4-BE49-F238E27FC236}">
                <a16:creationId xmlns:a16="http://schemas.microsoft.com/office/drawing/2014/main" id="{C3B4E5B7-6951-A290-6C33-AE9AA31DDF8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63824"/>
            <a:ext cx="713364" cy="713364"/>
          </a:xfrm>
          <a:prstGeom prst="rect">
            <a:avLst/>
          </a:prstGeom>
        </p:spPr>
      </p:pic>
    </p:spTree>
    <p:extLst>
      <p:ext uri="{BB962C8B-B14F-4D97-AF65-F5344CB8AC3E}">
        <p14:creationId xmlns:p14="http://schemas.microsoft.com/office/powerpoint/2010/main" val="378070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7E30A-A334-2741-D42D-CBDAA3673AC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C1245722-1327-6F70-1BCC-ADC3BE0CCEF8}"/>
              </a:ext>
            </a:extLst>
          </p:cNvPr>
          <p:cNvSpPr>
            <a:spLocks noGrp="1"/>
          </p:cNvSpPr>
          <p:nvPr>
            <p:ph type="body" sz="quarter" idx="10"/>
          </p:nvPr>
        </p:nvSpPr>
        <p:spPr>
          <a:xfrm>
            <a:off x="3133341" y="2154562"/>
            <a:ext cx="5758542" cy="877365"/>
          </a:xfrm>
        </p:spPr>
        <p:txBody>
          <a:bodyPr>
            <a:normAutofit/>
          </a:bodyPr>
          <a:lstStyle>
            <a:lvl1pPr marL="0" indent="0">
              <a:buNone/>
              <a:defRPr sz="2400"/>
            </a:lvl1pPr>
          </a:lstStyle>
          <a:p>
            <a:pPr lvl="0"/>
            <a:r>
              <a:rPr lang="en-US"/>
              <a:t>Click to edit Master text styles</a:t>
            </a:r>
          </a:p>
        </p:txBody>
      </p:sp>
      <p:pic>
        <p:nvPicPr>
          <p:cNvPr id="3" name="Picture 2" descr="University of Maryland and FDA Joint Institute for Food Safety and Applied Nutrition logo.">
            <a:extLst>
              <a:ext uri="{FF2B5EF4-FFF2-40B4-BE49-F238E27FC236}">
                <a16:creationId xmlns:a16="http://schemas.microsoft.com/office/drawing/2014/main" id="{30C05647-B3A8-88AB-7BE0-9D2C65E131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3086" y="206272"/>
            <a:ext cx="2441827" cy="2441827"/>
          </a:xfrm>
          <a:prstGeom prst="rect">
            <a:avLst/>
          </a:prstGeom>
        </p:spPr>
      </p:pic>
      <p:sp>
        <p:nvSpPr>
          <p:cNvPr id="8" name="Title 7">
            <a:extLst>
              <a:ext uri="{FF2B5EF4-FFF2-40B4-BE49-F238E27FC236}">
                <a16:creationId xmlns:a16="http://schemas.microsoft.com/office/drawing/2014/main" id="{2A45A0C4-29DF-7F8F-56B5-CEB595CE42E5}"/>
              </a:ext>
            </a:extLst>
          </p:cNvPr>
          <p:cNvSpPr>
            <a:spLocks noGrp="1"/>
          </p:cNvSpPr>
          <p:nvPr>
            <p:ph type="title"/>
          </p:nvPr>
        </p:nvSpPr>
        <p:spPr>
          <a:xfrm>
            <a:off x="3133341" y="380391"/>
            <a:ext cx="5758543" cy="1690914"/>
          </a:xfrm>
        </p:spPr>
        <p:txBody>
          <a:bodyPr>
            <a:noAutofit/>
          </a:bodyPr>
          <a:lstStyle>
            <a:lvl1pPr>
              <a:defRPr sz="6000"/>
            </a:lvl1pPr>
          </a:lstStyle>
          <a:p>
            <a:r>
              <a:rPr lang="en-US"/>
              <a:t>Click to edit Master title style</a:t>
            </a:r>
          </a:p>
        </p:txBody>
      </p:sp>
      <p:sp>
        <p:nvSpPr>
          <p:cNvPr id="13" name="Slide Number Placeholder 5">
            <a:extLst>
              <a:ext uri="{FF2B5EF4-FFF2-40B4-BE49-F238E27FC236}">
                <a16:creationId xmlns:a16="http://schemas.microsoft.com/office/drawing/2014/main" id="{F2854136-A89C-6B11-21B1-CD09DC973333}"/>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Tree>
    <p:custDataLst>
      <p:tags r:id="rId1"/>
    </p:custDataLst>
    <p:extLst>
      <p:ext uri="{BB962C8B-B14F-4D97-AF65-F5344CB8AC3E}">
        <p14:creationId xmlns:p14="http://schemas.microsoft.com/office/powerpoint/2010/main" val="2131820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0" y="1828800"/>
            <a:ext cx="5144759"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5270" y="1828800"/>
            <a:ext cx="5141578"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5A2D8B96-5DB2-99A9-B855-DACCB01539CE}"/>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2217421557"/>
      </p:ext>
    </p:extLst>
  </p:cSld>
  <p:clrMapOvr>
    <a:masterClrMapping/>
  </p:clrMapOvr>
  <p:extLst>
    <p:ext uri="{DCECCB84-F9BA-43D5-87BE-67443E8EF086}">
      <p15:sldGuideLst xmlns:p15="http://schemas.microsoft.com/office/powerpoint/2012/main">
        <p15:guide id="1" pos="3840" userDrawn="1">
          <p15:clr>
            <a:srgbClr val="FBAE40"/>
          </p15:clr>
        </p15:guide>
        <p15:guide id="2" pos="57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1" y="1828800"/>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02770" y="1828800"/>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Content Placeholder 3">
            <a:extLst>
              <a:ext uri="{FF2B5EF4-FFF2-40B4-BE49-F238E27FC236}">
                <a16:creationId xmlns:a16="http://schemas.microsoft.com/office/drawing/2014/main" id="{D0E61324-459A-CF4E-A41D-B7CA6CB01383}"/>
              </a:ext>
            </a:extLst>
          </p:cNvPr>
          <p:cNvSpPr>
            <a:spLocks noGrp="1"/>
          </p:cNvSpPr>
          <p:nvPr>
            <p:ph sz="half" idx="13"/>
          </p:nvPr>
        </p:nvSpPr>
        <p:spPr>
          <a:xfrm>
            <a:off x="7973568" y="1828800"/>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92F09C5D-6BDB-D6CA-9437-21DC58CBF329}"/>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3926438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w/Captio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1"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02770"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Content Placeholder 3">
            <a:extLst>
              <a:ext uri="{FF2B5EF4-FFF2-40B4-BE49-F238E27FC236}">
                <a16:creationId xmlns:a16="http://schemas.microsoft.com/office/drawing/2014/main" id="{D0E61324-459A-CF4E-A41D-B7CA6CB01383}"/>
              </a:ext>
            </a:extLst>
          </p:cNvPr>
          <p:cNvSpPr>
            <a:spLocks noGrp="1"/>
          </p:cNvSpPr>
          <p:nvPr>
            <p:ph sz="half" idx="13"/>
          </p:nvPr>
        </p:nvSpPr>
        <p:spPr>
          <a:xfrm>
            <a:off x="7973568"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834495C-9490-DE4E-BE4D-E6D167AFF90C}"/>
              </a:ext>
            </a:extLst>
          </p:cNvPr>
          <p:cNvSpPr>
            <a:spLocks noGrp="1"/>
          </p:cNvSpPr>
          <p:nvPr>
            <p:ph type="body" sz="quarter" idx="14"/>
          </p:nvPr>
        </p:nvSpPr>
        <p:spPr>
          <a:xfrm>
            <a:off x="831850" y="5473700"/>
            <a:ext cx="3382963" cy="660400"/>
          </a:xfrm>
        </p:spPr>
        <p:txBody>
          <a:bodyPr>
            <a:normAutofit/>
          </a:bodyPr>
          <a:lstStyle>
            <a:lvl1pPr marL="0" indent="0" algn="ctr">
              <a:buFontTx/>
              <a:buNone/>
              <a:defRPr sz="2000" b="1"/>
            </a:lvl1pPr>
          </a:lstStyle>
          <a:p>
            <a:pPr lvl="0"/>
            <a:r>
              <a:rPr lang="en-US"/>
              <a:t>Edit Master text styles</a:t>
            </a:r>
          </a:p>
        </p:txBody>
      </p:sp>
      <p:sp>
        <p:nvSpPr>
          <p:cNvPr id="9" name="Text Placeholder 7">
            <a:extLst>
              <a:ext uri="{FF2B5EF4-FFF2-40B4-BE49-F238E27FC236}">
                <a16:creationId xmlns:a16="http://schemas.microsoft.com/office/drawing/2014/main" id="{6952CB1E-319B-7D49-9174-15B3284D8CC4}"/>
              </a:ext>
            </a:extLst>
          </p:cNvPr>
          <p:cNvSpPr>
            <a:spLocks noGrp="1"/>
          </p:cNvSpPr>
          <p:nvPr>
            <p:ph type="body" sz="quarter" idx="15"/>
          </p:nvPr>
        </p:nvSpPr>
        <p:spPr>
          <a:xfrm>
            <a:off x="4396685" y="5473700"/>
            <a:ext cx="3382963" cy="660400"/>
          </a:xfrm>
        </p:spPr>
        <p:txBody>
          <a:bodyPr>
            <a:normAutofit/>
          </a:bodyPr>
          <a:lstStyle>
            <a:lvl1pPr marL="0" indent="0" algn="ctr">
              <a:buFontTx/>
              <a:buNone/>
              <a:defRPr sz="2000" b="1"/>
            </a:lvl1pPr>
          </a:lstStyle>
          <a:p>
            <a:pPr lvl="0"/>
            <a:r>
              <a:rPr lang="en-US"/>
              <a:t>Edit Master text styles</a:t>
            </a:r>
          </a:p>
        </p:txBody>
      </p:sp>
      <p:sp>
        <p:nvSpPr>
          <p:cNvPr id="10" name="Text Placeholder 7">
            <a:extLst>
              <a:ext uri="{FF2B5EF4-FFF2-40B4-BE49-F238E27FC236}">
                <a16:creationId xmlns:a16="http://schemas.microsoft.com/office/drawing/2014/main" id="{6A8E003C-B8D9-4E40-ABDF-179F4E676532}"/>
              </a:ext>
            </a:extLst>
          </p:cNvPr>
          <p:cNvSpPr>
            <a:spLocks noGrp="1"/>
          </p:cNvSpPr>
          <p:nvPr>
            <p:ph type="body" sz="quarter" idx="16"/>
          </p:nvPr>
        </p:nvSpPr>
        <p:spPr>
          <a:xfrm>
            <a:off x="7974772" y="5473700"/>
            <a:ext cx="3382963" cy="660400"/>
          </a:xfrm>
        </p:spPr>
        <p:txBody>
          <a:bodyPr>
            <a:normAutofit/>
          </a:bodyPr>
          <a:lstStyle>
            <a:lvl1pPr marL="0" indent="0" algn="ctr">
              <a:buFontTx/>
              <a:buNone/>
              <a:defRPr sz="2000" b="1"/>
            </a:lvl1pPr>
          </a:lstStyle>
          <a:p>
            <a:pPr lvl="0"/>
            <a:r>
              <a:rPr lang="en-US"/>
              <a:t>Edit Master text styles</a:t>
            </a:r>
          </a:p>
        </p:txBody>
      </p:sp>
      <p:sp>
        <p:nvSpPr>
          <p:cNvPr id="2" name="Slide Number Placeholder 5">
            <a:extLst>
              <a:ext uri="{FF2B5EF4-FFF2-40B4-BE49-F238E27FC236}">
                <a16:creationId xmlns:a16="http://schemas.microsoft.com/office/drawing/2014/main" id="{BB345675-CDB6-F399-AE36-DB043C57CCFC}"/>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305118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828800"/>
            <a:ext cx="5155269" cy="639762"/>
          </a:xfrm>
          <a:prstGeom prst="rect">
            <a:avLst/>
          </a:prstGeom>
        </p:spPr>
        <p:txBody>
          <a:bodyPr anchor="b">
            <a:normAutofit/>
          </a:bodyPr>
          <a:lstStyle>
            <a:lvl1pPr marL="0" indent="0">
              <a:buNone/>
              <a:defRPr sz="2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1248" y="2468562"/>
            <a:ext cx="5155269" cy="3665538"/>
          </a:xfrm>
          <a:prstGeom prst="rect">
            <a:avLst/>
          </a:prstGeom>
        </p:spPr>
        <p:txBody>
          <a:bodyPr>
            <a:normAutofit/>
          </a:bodyPr>
          <a:lstStyle>
            <a:lvl1pPr>
              <a:buClrTx/>
              <a:defRPr sz="2000">
                <a:solidFill>
                  <a:schemeClr val="tx1"/>
                </a:solidFill>
              </a:defRPr>
            </a:lvl1pPr>
            <a:lvl2pPr>
              <a:buClrTx/>
              <a:defRPr sz="2000">
                <a:solidFill>
                  <a:schemeClr val="tx1"/>
                </a:solidFill>
              </a:defRPr>
            </a:lvl2pPr>
            <a:lvl3pPr>
              <a:buClrTx/>
              <a:defRPr sz="1800">
                <a:solidFill>
                  <a:schemeClr val="tx1"/>
                </a:solidFill>
              </a:defRPr>
            </a:lvl3pPr>
            <a:lvl4pPr>
              <a:buClrTx/>
              <a:defRPr sz="1600">
                <a:solidFill>
                  <a:schemeClr val="tx1"/>
                </a:solidFill>
              </a:defRPr>
            </a:lvl4pPr>
            <a:lvl5pPr>
              <a:buClrTx/>
              <a:defRPr sz="14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828800"/>
            <a:ext cx="5163479" cy="639762"/>
          </a:xfrm>
          <a:prstGeom prst="rect">
            <a:avLst/>
          </a:prstGeom>
        </p:spPr>
        <p:txBody>
          <a:bodyPr anchor="b">
            <a:normAutofit/>
          </a:bodyPr>
          <a:lstStyle>
            <a:lvl1pPr marL="0" indent="0">
              <a:buNone/>
              <a:defRPr sz="2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468562"/>
            <a:ext cx="5163479" cy="3665538"/>
          </a:xfrm>
          <a:prstGeom prst="rect">
            <a:avLst/>
          </a:prstGeom>
        </p:spPr>
        <p:txBody>
          <a:bodyPr>
            <a:normAutofit/>
          </a:bodyPr>
          <a:lstStyle>
            <a:lvl1pPr>
              <a:buClrTx/>
              <a:defRPr sz="2000">
                <a:solidFill>
                  <a:schemeClr val="tx1"/>
                </a:solidFill>
              </a:defRPr>
            </a:lvl1pPr>
            <a:lvl2pPr>
              <a:buClrTx/>
              <a:defRPr sz="2000">
                <a:solidFill>
                  <a:schemeClr val="tx1"/>
                </a:solidFill>
              </a:defRPr>
            </a:lvl2pPr>
            <a:lvl3pPr>
              <a:buClrTx/>
              <a:defRPr sz="1800">
                <a:solidFill>
                  <a:schemeClr val="tx1"/>
                </a:solidFill>
              </a:defRPr>
            </a:lvl3pPr>
            <a:lvl4pPr>
              <a:buClrTx/>
              <a:defRPr sz="1600">
                <a:solidFill>
                  <a:schemeClr val="tx1"/>
                </a:solidFill>
              </a:defRPr>
            </a:lvl4pPr>
            <a:lvl5pPr>
              <a:buClrTx/>
              <a:defRPr sz="14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3D8EEA42-1927-F446-86FC-A311F1345AF0}"/>
              </a:ext>
            </a:extLst>
          </p:cNvPr>
          <p:cNvSpPr>
            <a:spLocks noGrp="1"/>
          </p:cNvSpPr>
          <p:nvPr>
            <p:ph type="title"/>
          </p:nvPr>
        </p:nvSpPr>
        <p:spPr/>
        <p:txBody>
          <a:bodyPr/>
          <a:lstStyle/>
          <a:p>
            <a:r>
              <a:rPr lang="en-US"/>
              <a:t>Click to edit Master title style</a:t>
            </a:r>
          </a:p>
        </p:txBody>
      </p:sp>
      <p:sp>
        <p:nvSpPr>
          <p:cNvPr id="2" name="Slide Number Placeholder 5">
            <a:extLst>
              <a:ext uri="{FF2B5EF4-FFF2-40B4-BE49-F238E27FC236}">
                <a16:creationId xmlns:a16="http://schemas.microsoft.com/office/drawing/2014/main" id="{99C43440-5284-A931-925E-FB85AF32D5DD}"/>
              </a:ext>
            </a:extLst>
          </p:cNvPr>
          <p:cNvSpPr>
            <a:spLocks noGrp="1"/>
          </p:cNvSpPr>
          <p:nvPr>
            <p:ph type="sldNum" sz="quarter" idx="10"/>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240157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97" y="82349"/>
            <a:ext cx="885260" cy="885258"/>
          </a:xfrm>
          <a:prstGeom prst="rect">
            <a:avLst/>
          </a:prstGeom>
          <a:ln w="57150">
            <a:noFill/>
          </a:ln>
        </p:spPr>
      </p:pic>
    </p:spTree>
    <p:custDataLst>
      <p:tags r:id="rId1"/>
    </p:custDataLst>
    <p:extLst>
      <p:ext uri="{BB962C8B-B14F-4D97-AF65-F5344CB8AC3E}">
        <p14:creationId xmlns:p14="http://schemas.microsoft.com/office/powerpoint/2010/main" val="54624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97" y="82349"/>
            <a:ext cx="885260" cy="885258"/>
          </a:xfrm>
          <a:prstGeom prst="rect">
            <a:avLst/>
          </a:prstGeom>
          <a:ln w="57150">
            <a:noFill/>
          </a:ln>
        </p:spPr>
      </p:pic>
    </p:spTree>
    <p:custDataLst>
      <p:tags r:id="rId1"/>
    </p:custDataLst>
    <p:extLst>
      <p:ext uri="{BB962C8B-B14F-4D97-AF65-F5344CB8AC3E}">
        <p14:creationId xmlns:p14="http://schemas.microsoft.com/office/powerpoint/2010/main" val="68955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97" y="82349"/>
            <a:ext cx="885260" cy="885258"/>
          </a:xfrm>
          <a:prstGeom prst="rect">
            <a:avLst/>
          </a:prstGeom>
          <a:ln w="57150">
            <a:noFill/>
          </a:ln>
        </p:spPr>
      </p:pic>
    </p:spTree>
    <p:custDataLst>
      <p:tags r:id="rId1"/>
    </p:custDataLst>
    <p:extLst>
      <p:ext uri="{BB962C8B-B14F-4D97-AF65-F5344CB8AC3E}">
        <p14:creationId xmlns:p14="http://schemas.microsoft.com/office/powerpoint/2010/main" val="259345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97" y="82349"/>
            <a:ext cx="885260" cy="885258"/>
          </a:xfrm>
          <a:prstGeom prst="rect">
            <a:avLst/>
          </a:prstGeom>
          <a:ln w="57150">
            <a:noFill/>
          </a:ln>
        </p:spPr>
      </p:pic>
    </p:spTree>
    <p:custDataLst>
      <p:tags r:id="rId1"/>
    </p:custDataLst>
    <p:extLst>
      <p:ext uri="{BB962C8B-B14F-4D97-AF65-F5344CB8AC3E}">
        <p14:creationId xmlns:p14="http://schemas.microsoft.com/office/powerpoint/2010/main" val="427545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14A6AF-484C-9345-B9F0-24B95EAD2A48}"/>
              </a:ext>
            </a:extLst>
          </p:cNvPr>
          <p:cNvSpPr>
            <a:spLocks noGrp="1"/>
          </p:cNvSpPr>
          <p:nvPr>
            <p:ph type="title"/>
          </p:nvPr>
        </p:nvSpPr>
        <p:spPr/>
        <p:txBody>
          <a:bodyPr/>
          <a:lstStyle/>
          <a:p>
            <a:r>
              <a:rPr lang="en-US"/>
              <a:t>Click to edit Master title style</a:t>
            </a:r>
          </a:p>
        </p:txBody>
      </p:sp>
      <p:sp>
        <p:nvSpPr>
          <p:cNvPr id="2" name="Slide Number Placeholder 5">
            <a:extLst>
              <a:ext uri="{FF2B5EF4-FFF2-40B4-BE49-F238E27FC236}">
                <a16:creationId xmlns:a16="http://schemas.microsoft.com/office/drawing/2014/main" id="{A0D5A9BB-7A02-8395-E074-4BC763C390B5}"/>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94336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0E40E6E-D0F3-9B09-B4B8-40F1076D0004}"/>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2311578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9FBA8D-1496-AA4D-916A-AF513CC4940E}"/>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0249"/>
          <a:stretch/>
        </p:blipFill>
        <p:spPr>
          <a:xfrm>
            <a:off x="0" y="0"/>
            <a:ext cx="12192000" cy="6858000"/>
          </a:xfrm>
          <a:prstGeom prst="rect">
            <a:avLst/>
          </a:prstGeom>
        </p:spPr>
      </p:pic>
      <p:sp>
        <p:nvSpPr>
          <p:cNvPr id="2" name="Title 1">
            <a:extLst>
              <a:ext uri="{FF2B5EF4-FFF2-40B4-BE49-F238E27FC236}">
                <a16:creationId xmlns:a16="http://schemas.microsoft.com/office/drawing/2014/main" id="{1C460C57-B5C4-7542-8ABE-E7C4CD3EEB1A}"/>
              </a:ext>
            </a:extLst>
          </p:cNvPr>
          <p:cNvSpPr>
            <a:spLocks noGrp="1"/>
          </p:cNvSpPr>
          <p:nvPr>
            <p:ph type="title"/>
          </p:nvPr>
        </p:nvSpPr>
        <p:spPr/>
        <p:txBody>
          <a:bodyPr/>
          <a:lstStyle/>
          <a:p>
            <a:r>
              <a:rPr lang="en-US"/>
              <a:t>Click to edit Master title style</a:t>
            </a:r>
          </a:p>
        </p:txBody>
      </p:sp>
      <p:sp>
        <p:nvSpPr>
          <p:cNvPr id="12" name="Content Placeholder 6">
            <a:extLst>
              <a:ext uri="{FF2B5EF4-FFF2-40B4-BE49-F238E27FC236}">
                <a16:creationId xmlns:a16="http://schemas.microsoft.com/office/drawing/2014/main" id="{4CA957A6-6DEF-FE40-A23C-21D8DC496DB5}"/>
              </a:ext>
            </a:extLst>
          </p:cNvPr>
          <p:cNvSpPr>
            <a:spLocks noGrp="1"/>
          </p:cNvSpPr>
          <p:nvPr>
            <p:ph sz="quarter" idx="13"/>
          </p:nvPr>
        </p:nvSpPr>
        <p:spPr>
          <a:xfrm>
            <a:off x="841248" y="1828800"/>
            <a:ext cx="7075531" cy="4305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61021C0D-237F-2F7E-CC35-12BAAF239DC6}"/>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4" name="Slide Number Placeholder 5">
            <a:extLst>
              <a:ext uri="{FF2B5EF4-FFF2-40B4-BE49-F238E27FC236}">
                <a16:creationId xmlns:a16="http://schemas.microsoft.com/office/drawing/2014/main" id="{87B209E4-E665-AF05-984E-7BBC02418BE8}"/>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pic>
        <p:nvPicPr>
          <p:cNvPr id="5" name="Picture 4">
            <a:extLst>
              <a:ext uri="{FF2B5EF4-FFF2-40B4-BE49-F238E27FC236}">
                <a16:creationId xmlns:a16="http://schemas.microsoft.com/office/drawing/2014/main" id="{2A85A3A7-D9E6-3777-511E-DD525E1D168A}"/>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Tree>
    <p:custDataLst>
      <p:tags r:id="rId1"/>
    </p:custDataLst>
    <p:extLst>
      <p:ext uri="{BB962C8B-B14F-4D97-AF65-F5344CB8AC3E}">
        <p14:creationId xmlns:p14="http://schemas.microsoft.com/office/powerpoint/2010/main" val="93223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CF74-292E-6841-BF0D-89B14E02D974}"/>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D4A267E7-4DB5-B046-9381-DDA76A8FB304}"/>
              </a:ext>
            </a:extLst>
          </p:cNvPr>
          <p:cNvSpPr>
            <a:spLocks noGrp="1"/>
          </p:cNvSpPr>
          <p:nvPr>
            <p:ph sz="quarter" idx="13"/>
          </p:nvPr>
        </p:nvSpPr>
        <p:spPr>
          <a:xfrm>
            <a:off x="841248" y="1828800"/>
            <a:ext cx="10515600" cy="4305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3F96B200-C152-8C2B-DC4A-4ABDC72B0ECF}"/>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1574581042"/>
      </p:ext>
    </p:extLst>
  </p:cSld>
  <p:clrMapOvr>
    <a:masterClrMapping/>
  </p:clrMapOvr>
  <p:extLst>
    <p:ext uri="{DCECCB84-F9BA-43D5-87BE-67443E8EF086}">
      <p15:sldGuideLst xmlns:p15="http://schemas.microsoft.com/office/powerpoint/2012/main">
        <p15:guide id="1" pos="3840" userDrawn="1">
          <p15:clr>
            <a:srgbClr val="FBAE40"/>
          </p15:clr>
        </p15:guide>
        <p15:guide id="2" pos="60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9C3C5D-693A-4BE0-DD5B-62157D8B6C64}"/>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footer bckd" hidden="1">
            <a:extLst>
              <a:ext uri="{FF2B5EF4-FFF2-40B4-BE49-F238E27FC236}">
                <a16:creationId xmlns:a16="http://schemas.microsoft.com/office/drawing/2014/main" id="{A0DA38D5-28A8-303D-552F-83BFB1F3049A}"/>
              </a:ext>
              <a:ext uri="{C183D7F6-B498-43B3-948B-1728B52AA6E4}">
                <adec:decorative xmlns:adec="http://schemas.microsoft.com/office/drawing/2017/decorative" val="1"/>
              </a:ext>
            </a:extLst>
          </p:cNvPr>
          <p:cNvSpPr/>
          <p:nvPr userDrawn="1"/>
        </p:nvSpPr>
        <p:spPr>
          <a:xfrm>
            <a:off x="0" y="6669024"/>
            <a:ext cx="12188952" cy="188976"/>
          </a:xfrm>
          <a:prstGeom prst="rect">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70432" y="0"/>
            <a:ext cx="10515600" cy="1104902"/>
          </a:xfrm>
          <a:prstGeom prst="rect">
            <a:avLst/>
          </a:prstGeom>
          <a:noFill/>
          <a:ln>
            <a:noFill/>
          </a:ln>
        </p:spPr>
        <p:txBody>
          <a:bodyPr vert="horz" lIns="91440" tIns="45720" rIns="91440" bIns="45720" rtlCol="0" anchor="ctr">
            <a:normAutofit/>
          </a:bodyPr>
          <a:lstStyle/>
          <a:p>
            <a:r>
              <a:rPr lang="en-US"/>
              <a:t>Click to edit master title style</a:t>
            </a:r>
          </a:p>
        </p:txBody>
      </p:sp>
      <p:sp>
        <p:nvSpPr>
          <p:cNvPr id="6" name="Slide Number Placeholder 5"/>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7" name="Slide Number Placeholder 5">
            <a:extLst>
              <a:ext uri="{FF2B5EF4-FFF2-40B4-BE49-F238E27FC236}">
                <a16:creationId xmlns:a16="http://schemas.microsoft.com/office/drawing/2014/main" id="{D7F6259C-CA34-1745-9D8B-0878BBF4E844}"/>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
        <p:nvSpPr>
          <p:cNvPr id="10" name="Text Placeholder 2">
            <a:extLst>
              <a:ext uri="{FF2B5EF4-FFF2-40B4-BE49-F238E27FC236}">
                <a16:creationId xmlns:a16="http://schemas.microsoft.com/office/drawing/2014/main" id="{74D7B03F-52DD-694A-8674-63F3205308EF}"/>
              </a:ext>
            </a:extLst>
          </p:cNvPr>
          <p:cNvSpPr>
            <a:spLocks noGrp="1"/>
          </p:cNvSpPr>
          <p:nvPr>
            <p:ph type="body" idx="1"/>
          </p:nvPr>
        </p:nvSpPr>
        <p:spPr>
          <a:xfrm>
            <a:off x="841248" y="1828801"/>
            <a:ext cx="10515600" cy="4305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FC45D79C-3315-0BB9-F4CA-66D698D984F8}"/>
              </a:ext>
              <a:ext uri="{C183D7F6-B498-43B3-948B-1728B52AA6E4}">
                <adec:decorative xmlns:adec="http://schemas.microsoft.com/office/drawing/2017/decorative" val="1"/>
              </a:ext>
            </a:extLst>
          </p:cNvPr>
          <p:cNvGrpSpPr/>
          <p:nvPr userDrawn="1"/>
        </p:nvGrpSpPr>
        <p:grpSpPr>
          <a:xfrm>
            <a:off x="-1381228" y="165626"/>
            <a:ext cx="1108728" cy="5618097"/>
            <a:chOff x="-1953309" y="0"/>
            <a:chExt cx="1108728" cy="5618097"/>
          </a:xfrm>
        </p:grpSpPr>
        <p:sp>
          <p:nvSpPr>
            <p:cNvPr id="8" name="Rectangle 7">
              <a:extLst>
                <a:ext uri="{FF2B5EF4-FFF2-40B4-BE49-F238E27FC236}">
                  <a16:creationId xmlns:a16="http://schemas.microsoft.com/office/drawing/2014/main" id="{DDDB0109-645A-B02B-1D31-07CD14216601}"/>
                </a:ext>
                <a:ext uri="{C183D7F6-B498-43B3-948B-1728B52AA6E4}">
                  <adec:decorative xmlns:adec="http://schemas.microsoft.com/office/drawing/2017/decorative" val="1"/>
                </a:ext>
              </a:extLst>
            </p:cNvPr>
            <p:cNvSpPr/>
            <p:nvPr userDrawn="1"/>
          </p:nvSpPr>
          <p:spPr>
            <a:xfrm>
              <a:off x="-1953309" y="584200"/>
              <a:ext cx="469900" cy="469900"/>
            </a:xfrm>
            <a:prstGeom prst="rect">
              <a:avLst/>
            </a:prstGeom>
            <a:solidFill>
              <a:srgbClr val="2D2D2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09BC3D-BF0E-8315-F0D6-10D8E465116F}"/>
                </a:ext>
                <a:ext uri="{C183D7F6-B498-43B3-948B-1728B52AA6E4}">
                  <adec:decorative xmlns:adec="http://schemas.microsoft.com/office/drawing/2017/decorative" val="1"/>
                </a:ext>
              </a:extLst>
            </p:cNvPr>
            <p:cNvSpPr/>
            <p:nvPr userDrawn="1"/>
          </p:nvSpPr>
          <p:spPr>
            <a:xfrm>
              <a:off x="-1953309" y="1193800"/>
              <a:ext cx="469900" cy="469900"/>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574691-93BA-A88F-AEB6-422D5B86AD79}"/>
                </a:ext>
                <a:ext uri="{C183D7F6-B498-43B3-948B-1728B52AA6E4}">
                  <adec:decorative xmlns:adec="http://schemas.microsoft.com/office/drawing/2017/decorative" val="1"/>
                </a:ext>
              </a:extLst>
            </p:cNvPr>
            <p:cNvSpPr/>
            <p:nvPr userDrawn="1"/>
          </p:nvSpPr>
          <p:spPr>
            <a:xfrm>
              <a:off x="-1953309" y="1828800"/>
              <a:ext cx="469900" cy="469900"/>
            </a:xfrm>
            <a:prstGeom prst="rect">
              <a:avLst/>
            </a:prstGeom>
            <a:solidFill>
              <a:srgbClr val="ABCB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60152EB-553F-DF3B-27FF-5513466C9114}"/>
                </a:ext>
                <a:ext uri="{C183D7F6-B498-43B3-948B-1728B52AA6E4}">
                  <adec:decorative xmlns:adec="http://schemas.microsoft.com/office/drawing/2017/decorative" val="1"/>
                </a:ext>
              </a:extLst>
            </p:cNvPr>
            <p:cNvSpPr/>
            <p:nvPr userDrawn="1"/>
          </p:nvSpPr>
          <p:spPr>
            <a:xfrm>
              <a:off x="-1953309" y="0"/>
              <a:ext cx="469900" cy="469900"/>
            </a:xfrm>
            <a:prstGeom prst="rect">
              <a:avLst/>
            </a:prstGeom>
            <a:solidFill>
              <a:srgbClr val="E313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BBE1A3-C350-DC03-D8F2-D04DD1E35812}"/>
                </a:ext>
                <a:ext uri="{C183D7F6-B498-43B3-948B-1728B52AA6E4}">
                  <adec:decorative xmlns:adec="http://schemas.microsoft.com/office/drawing/2017/decorative" val="1"/>
                </a:ext>
              </a:extLst>
            </p:cNvPr>
            <p:cNvSpPr/>
            <p:nvPr userDrawn="1"/>
          </p:nvSpPr>
          <p:spPr>
            <a:xfrm>
              <a:off x="-1314481" y="0"/>
              <a:ext cx="469900" cy="469900"/>
            </a:xfrm>
            <a:prstGeom prst="rect">
              <a:avLst/>
            </a:prstGeom>
            <a:solidFill>
              <a:srgbClr val="E07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CF1991E-BAAB-EB37-62D7-2BA21E10F522}"/>
                </a:ext>
                <a:ext uri="{C183D7F6-B498-43B3-948B-1728B52AA6E4}">
                  <adec:decorative xmlns:adec="http://schemas.microsoft.com/office/drawing/2017/decorative" val="1"/>
                </a:ext>
              </a:extLst>
            </p:cNvPr>
            <p:cNvSpPr/>
            <p:nvPr/>
          </p:nvSpPr>
          <p:spPr>
            <a:xfrm>
              <a:off x="-1314481" y="588723"/>
              <a:ext cx="469900" cy="469900"/>
            </a:xfrm>
            <a:prstGeom prst="rect">
              <a:avLst/>
            </a:prstGeom>
            <a:solidFill>
              <a:srgbClr val="FFD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BB15628-D1D7-AB3A-65D2-4F2F48D25840}"/>
                </a:ext>
                <a:ext uri="{C183D7F6-B498-43B3-948B-1728B52AA6E4}">
                  <adec:decorative xmlns:adec="http://schemas.microsoft.com/office/drawing/2017/decorative" val="1"/>
                </a:ext>
              </a:extLst>
            </p:cNvPr>
            <p:cNvSpPr/>
            <p:nvPr/>
          </p:nvSpPr>
          <p:spPr>
            <a:xfrm>
              <a:off x="-1953309" y="2480153"/>
              <a:ext cx="469900" cy="469900"/>
            </a:xfrm>
            <a:prstGeom prst="rect">
              <a:avLst/>
            </a:prstGeom>
            <a:solidFill>
              <a:srgbClr val="0096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FA7727B-B996-F648-25B7-EC97F985A1AA}"/>
                </a:ext>
                <a:ext uri="{C183D7F6-B498-43B3-948B-1728B52AA6E4}">
                  <adec:decorative xmlns:adec="http://schemas.microsoft.com/office/drawing/2017/decorative" val="1"/>
                </a:ext>
              </a:extLst>
            </p:cNvPr>
            <p:cNvSpPr/>
            <p:nvPr/>
          </p:nvSpPr>
          <p:spPr>
            <a:xfrm>
              <a:off x="-1953309" y="3156559"/>
              <a:ext cx="469900" cy="469900"/>
            </a:xfrm>
            <a:prstGeom prst="rect">
              <a:avLst/>
            </a:prstGeom>
            <a:solidFill>
              <a:srgbClr val="023E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67D0190-E6AB-2510-D6E2-CF09FB3F4BB2}"/>
                </a:ext>
                <a:ext uri="{C183D7F6-B498-43B3-948B-1728B52AA6E4}">
                  <adec:decorative xmlns:adec="http://schemas.microsoft.com/office/drawing/2017/decorative" val="1"/>
                </a:ext>
              </a:extLst>
            </p:cNvPr>
            <p:cNvSpPr/>
            <p:nvPr/>
          </p:nvSpPr>
          <p:spPr>
            <a:xfrm>
              <a:off x="-1314481" y="1828800"/>
              <a:ext cx="469900" cy="469900"/>
            </a:xfrm>
            <a:prstGeom prst="rect">
              <a:avLst/>
            </a:prstGeom>
            <a:solidFill>
              <a:srgbClr val="DFA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C645EF-344C-E6B3-1209-2E506F199637}"/>
                </a:ext>
                <a:ext uri="{C183D7F6-B498-43B3-948B-1728B52AA6E4}">
                  <adec:decorative xmlns:adec="http://schemas.microsoft.com/office/drawing/2017/decorative" val="1"/>
                </a:ext>
              </a:extLst>
            </p:cNvPr>
            <p:cNvSpPr/>
            <p:nvPr/>
          </p:nvSpPr>
          <p:spPr>
            <a:xfrm>
              <a:off x="-1314481" y="2480153"/>
              <a:ext cx="469900" cy="469900"/>
            </a:xfrm>
            <a:prstGeom prst="rect">
              <a:avLst/>
            </a:prstGeom>
            <a:solidFill>
              <a:srgbClr val="D13C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B065C1-F7CF-6A00-3FCD-DB5F4F9C7C54}"/>
                </a:ext>
                <a:ext uri="{C183D7F6-B498-43B3-948B-1728B52AA6E4}">
                  <adec:decorative xmlns:adec="http://schemas.microsoft.com/office/drawing/2017/decorative" val="1"/>
                </a:ext>
              </a:extLst>
            </p:cNvPr>
            <p:cNvSpPr/>
            <p:nvPr/>
          </p:nvSpPr>
          <p:spPr>
            <a:xfrm>
              <a:off x="-1314481" y="3156559"/>
              <a:ext cx="469900" cy="469900"/>
            </a:xfrm>
            <a:prstGeom prst="rect">
              <a:avLst/>
            </a:prstGeom>
            <a:solidFill>
              <a:srgbClr val="5013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D1AE1D-7C92-7CC4-0FC4-1E41C74A83F9}"/>
                </a:ext>
                <a:ext uri="{C183D7F6-B498-43B3-948B-1728B52AA6E4}">
                  <adec:decorative xmlns:adec="http://schemas.microsoft.com/office/drawing/2017/decorative" val="1"/>
                </a:ext>
              </a:extLst>
            </p:cNvPr>
            <p:cNvSpPr/>
            <p:nvPr/>
          </p:nvSpPr>
          <p:spPr>
            <a:xfrm>
              <a:off x="-1314481" y="1189973"/>
              <a:ext cx="469900" cy="469900"/>
            </a:xfrm>
            <a:prstGeom prst="rect">
              <a:avLst/>
            </a:prstGeom>
            <a:solidFill>
              <a:srgbClr val="FFF2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059C258-E38C-F192-2566-E4FFC625323E}"/>
                </a:ext>
                <a:ext uri="{C183D7F6-B498-43B3-948B-1728B52AA6E4}">
                  <adec:decorative xmlns:adec="http://schemas.microsoft.com/office/drawing/2017/decorative" val="1"/>
                </a:ext>
              </a:extLst>
            </p:cNvPr>
            <p:cNvSpPr/>
            <p:nvPr/>
          </p:nvSpPr>
          <p:spPr>
            <a:xfrm>
              <a:off x="-1314481" y="3820438"/>
              <a:ext cx="469900" cy="469900"/>
            </a:xfrm>
            <a:prstGeom prst="rect">
              <a:avLst/>
            </a:prstGeom>
            <a:solidFill>
              <a:srgbClr val="D2ED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8B1E0E7-C9B9-7399-CAC2-2F01898A5F02}"/>
                </a:ext>
                <a:ext uri="{C183D7F6-B498-43B3-948B-1728B52AA6E4}">
                  <adec:decorative xmlns:adec="http://schemas.microsoft.com/office/drawing/2017/decorative" val="1"/>
                </a:ext>
              </a:extLst>
            </p:cNvPr>
            <p:cNvSpPr/>
            <p:nvPr/>
          </p:nvSpPr>
          <p:spPr>
            <a:xfrm>
              <a:off x="-1314481" y="4471791"/>
              <a:ext cx="469900" cy="469900"/>
            </a:xfrm>
            <a:prstGeom prst="rect">
              <a:avLst/>
            </a:prstGeom>
            <a:solidFill>
              <a:srgbClr val="52A2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2A122D3-0137-5DF0-4394-2371EBC7F627}"/>
                </a:ext>
                <a:ext uri="{C183D7F6-B498-43B3-948B-1728B52AA6E4}">
                  <adec:decorative xmlns:adec="http://schemas.microsoft.com/office/drawing/2017/decorative" val="1"/>
                </a:ext>
              </a:extLst>
            </p:cNvPr>
            <p:cNvSpPr/>
            <p:nvPr/>
          </p:nvSpPr>
          <p:spPr>
            <a:xfrm>
              <a:off x="-1314481" y="5148197"/>
              <a:ext cx="469900" cy="469900"/>
            </a:xfrm>
            <a:prstGeom prst="rect">
              <a:avLst/>
            </a:prstGeom>
            <a:solidFill>
              <a:srgbClr val="004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5" name="Picture 24">
            <a:extLst>
              <a:ext uri="{FF2B5EF4-FFF2-40B4-BE49-F238E27FC236}">
                <a16:creationId xmlns:a16="http://schemas.microsoft.com/office/drawing/2014/main" id="{7D7FB264-AA76-EB54-5AF3-42A448591E4E}"/>
              </a:ext>
              <a:ext uri="{C183D7F6-B498-43B3-948B-1728B52AA6E4}">
                <adec:decorative xmlns:adec="http://schemas.microsoft.com/office/drawing/2017/decorative" val="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Tree>
    <p:custDataLst>
      <p:tags r:id="rId15"/>
    </p:custDataLst>
    <p:extLst>
      <p:ext uri="{BB962C8B-B14F-4D97-AF65-F5344CB8AC3E}">
        <p14:creationId xmlns:p14="http://schemas.microsoft.com/office/powerpoint/2010/main" val="3777723911"/>
      </p:ext>
    </p:extLst>
  </p:cSld>
  <p:clrMap bg1="lt1" tx1="dk1" bg2="lt2" tx2="dk2" accent1="accent1" accent2="accent2" accent3="accent3" accent4="accent4" accent5="accent5" accent6="accent6" hlink="hlink" folHlink="folHlink"/>
  <p:sldLayoutIdLst>
    <p:sldLayoutId id="2147483712" r:id="rId1"/>
    <p:sldLayoutId id="2147483749" r:id="rId2"/>
    <p:sldLayoutId id="2147483768" r:id="rId3"/>
    <p:sldLayoutId id="2147483769" r:id="rId4"/>
    <p:sldLayoutId id="2147483770" r:id="rId5"/>
    <p:sldLayoutId id="2147483717" r:id="rId6"/>
    <p:sldLayoutId id="2147483734" r:id="rId7"/>
    <p:sldLayoutId id="2147483744" r:id="rId8"/>
    <p:sldLayoutId id="2147483713" r:id="rId9"/>
    <p:sldLayoutId id="2147483760" r:id="rId10"/>
    <p:sldLayoutId id="2147483758" r:id="rId11"/>
    <p:sldLayoutId id="2147483757" r:id="rId12"/>
    <p:sldLayoutId id="2147483716" r:id="rId13"/>
  </p:sldLayoutIdLst>
  <p:hf hdr="0" ftr="0" dt="0"/>
  <p:txStyles>
    <p:titleStyle>
      <a:lvl1pPr algn="l" defTabSz="685800" rtl="0" eaLnBrk="1" latinLnBrk="0" hangingPunct="1">
        <a:spcBef>
          <a:spcPct val="0"/>
        </a:spcBef>
        <a:buNone/>
        <a:defRPr sz="3600" b="0" i="0" kern="1200" cap="none" baseline="0">
          <a:solidFill>
            <a:schemeClr val="tx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 userDrawn="1">
          <p15:clr>
            <a:srgbClr val="F26B43"/>
          </p15:clr>
        </p15:guide>
        <p15:guide id="2" pos="7296" userDrawn="1">
          <p15:clr>
            <a:srgbClr val="F26B43"/>
          </p15:clr>
        </p15:guide>
        <p15:guide id="3" orient="horz" userDrawn="1">
          <p15:clr>
            <a:srgbClr val="F26B43"/>
          </p15:clr>
        </p15:guide>
        <p15:guide id="4" orient="horz" pos="3864" userDrawn="1">
          <p15:clr>
            <a:srgbClr val="F26B43"/>
          </p15:clr>
        </p15:guide>
        <p15:guide id="5" pos="384" userDrawn="1">
          <p15:clr>
            <a:srgbClr val="F26B43"/>
          </p15:clr>
        </p15:guide>
        <p15:guide id="6" pos="3840" userDrawn="1">
          <p15:clr>
            <a:srgbClr val="F26B43"/>
          </p15:clr>
        </p15:guide>
        <p15:guide id="7" pos="14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7.xml"/><Relationship Id="rId5" Type="http://schemas.microsoft.com/office/2007/relationships/hdphoto" Target="../media/hdphoto1.wdp"/><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4.png"/><Relationship Id="rId2" Type="http://schemas.openxmlformats.org/officeDocument/2006/relationships/slideLayout" Target="../slideLayouts/slideLayout10.xml"/><Relationship Id="rId1" Type="http://schemas.openxmlformats.org/officeDocument/2006/relationships/tags" Target="../tags/tag2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2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2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2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30.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31.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3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33.xml"/><Relationship Id="rId5" Type="http://schemas.openxmlformats.org/officeDocument/2006/relationships/chart" Target="../charts/chart6.xml"/><Relationship Id="rId4" Type="http://schemas.openxmlformats.org/officeDocument/2006/relationships/hyperlink" Target="https://datadashboard.fda.gov/ora/index.htm" TargetMode="Externa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8.xml"/><Relationship Id="rId7" Type="http://schemas.openxmlformats.org/officeDocument/2006/relationships/diagramColors" Target="../diagrams/colors3.xml"/><Relationship Id="rId2" Type="http://schemas.openxmlformats.org/officeDocument/2006/relationships/slideLayout" Target="../slideLayouts/slideLayout8.xml"/><Relationship Id="rId1" Type="http://schemas.openxmlformats.org/officeDocument/2006/relationships/tags" Target="../tags/tag3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35.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9.xml"/><Relationship Id="rId1" Type="http://schemas.openxmlformats.org/officeDocument/2006/relationships/tags" Target="../tags/tag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microsoft.com/office/2007/relationships/hdphoto" Target="../media/hdphoto3.wdp"/><Relationship Id="rId2" Type="http://schemas.openxmlformats.org/officeDocument/2006/relationships/slideLayout" Target="../slideLayouts/slideLayout10.xml"/><Relationship Id="rId1" Type="http://schemas.openxmlformats.org/officeDocument/2006/relationships/tags" Target="../tags/tag36.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3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38.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39.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40.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41.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4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44.xml"/><Relationship Id="rId5" Type="http://schemas.microsoft.com/office/2007/relationships/hdphoto" Target="../media/hdphoto4.wdp"/><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tags" Target="../tags/tag45.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9.xml"/><Relationship Id="rId1" Type="http://schemas.openxmlformats.org/officeDocument/2006/relationships/tags" Target="../tags/tag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21.xml"/><Relationship Id="rId5" Type="http://schemas.openxmlformats.org/officeDocument/2006/relationships/chart" Target="../charts/char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9.svg"/><Relationship Id="rId2" Type="http://schemas.openxmlformats.org/officeDocument/2006/relationships/slideLayout" Target="../slideLayouts/slideLayout10.xml"/><Relationship Id="rId1" Type="http://schemas.openxmlformats.org/officeDocument/2006/relationships/tags" Target="../tags/tag22.xml"/><Relationship Id="rId6" Type="http://schemas.openxmlformats.org/officeDocument/2006/relationships/image" Target="../media/image18.png"/><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23.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25.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96FEF8-19D4-82DC-43D0-5375F6CBC098}"/>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3133341" y="3022936"/>
            <a:ext cx="677228" cy="677228"/>
          </a:xfrm>
          <a:prstGeom prst="rect">
            <a:avLst/>
          </a:prstGeom>
        </p:spPr>
      </p:pic>
      <p:sp>
        <p:nvSpPr>
          <p:cNvPr id="6" name="TextBox 5">
            <a:extLst>
              <a:ext uri="{FF2B5EF4-FFF2-40B4-BE49-F238E27FC236}">
                <a16:creationId xmlns:a16="http://schemas.microsoft.com/office/drawing/2014/main" id="{E8D96B81-2288-4093-D204-57072FF96A0C}"/>
              </a:ext>
            </a:extLst>
          </p:cNvPr>
          <p:cNvSpPr txBox="1"/>
          <p:nvPr/>
        </p:nvSpPr>
        <p:spPr>
          <a:xfrm>
            <a:off x="3768968" y="3302256"/>
            <a:ext cx="3044787" cy="369332"/>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45 minutes</a:t>
            </a:r>
            <a:endParaRPr lang="en-US" sz="1800" b="1">
              <a:latin typeface="Arial" panose="020B0604020202020204" pitchFamily="34" charset="0"/>
              <a:cs typeface="Arial" panose="020B0604020202020204" pitchFamily="34" charset="0"/>
            </a:endParaRPr>
          </a:p>
        </p:txBody>
      </p:sp>
      <p:sp>
        <p:nvSpPr>
          <p:cNvPr id="23" name="Text Placeholder 22">
            <a:extLst>
              <a:ext uri="{FF2B5EF4-FFF2-40B4-BE49-F238E27FC236}">
                <a16:creationId xmlns:a16="http://schemas.microsoft.com/office/drawing/2014/main" id="{FF37FFE9-05A0-72EC-64FF-8BB05F3AFF87}"/>
              </a:ext>
            </a:extLst>
          </p:cNvPr>
          <p:cNvSpPr>
            <a:spLocks noGrp="1"/>
          </p:cNvSpPr>
          <p:nvPr>
            <p:ph type="body" sz="quarter" idx="10"/>
          </p:nvPr>
        </p:nvSpPr>
        <p:spPr/>
        <p:txBody>
          <a:bodyPr/>
          <a:lstStyle/>
          <a:p>
            <a:r>
              <a:rPr lang="en-US" i="1"/>
              <a:t>&lt;Enter Instructor Name and Title Here&gt;</a:t>
            </a:r>
          </a:p>
        </p:txBody>
      </p:sp>
      <p:sp>
        <p:nvSpPr>
          <p:cNvPr id="22" name="Title 21">
            <a:extLst>
              <a:ext uri="{FF2B5EF4-FFF2-40B4-BE49-F238E27FC236}">
                <a16:creationId xmlns:a16="http://schemas.microsoft.com/office/drawing/2014/main" id="{F785244A-BB80-A9C9-EEDC-1A737AE783C0}"/>
              </a:ext>
            </a:extLst>
          </p:cNvPr>
          <p:cNvSpPr>
            <a:spLocks noGrp="1"/>
          </p:cNvSpPr>
          <p:nvPr>
            <p:ph type="title"/>
          </p:nvPr>
        </p:nvSpPr>
        <p:spPr>
          <a:xfrm>
            <a:off x="3133341" y="380391"/>
            <a:ext cx="9058659" cy="1690914"/>
          </a:xfrm>
        </p:spPr>
        <p:txBody>
          <a:bodyPr/>
          <a:lstStyle/>
          <a:p>
            <a:r>
              <a:rPr lang="en-US" sz="4400"/>
              <a:t>Why Consider GAqPs?</a:t>
            </a:r>
          </a:p>
        </p:txBody>
      </p:sp>
    </p:spTree>
    <p:custDataLst>
      <p:tags r:id="rId1"/>
    </p:custDataLst>
    <p:extLst>
      <p:ext uri="{BB962C8B-B14F-4D97-AF65-F5344CB8AC3E}">
        <p14:creationId xmlns:p14="http://schemas.microsoft.com/office/powerpoint/2010/main" val="314548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4D8DFA-9381-EFB8-7CD9-E6D4FC97C441}"/>
              </a:ext>
            </a:extLst>
          </p:cNvPr>
          <p:cNvSpPr>
            <a:spLocks noGrp="1"/>
          </p:cNvSpPr>
          <p:nvPr>
            <p:ph type="sldNum" sz="quarter" idx="4"/>
          </p:nvPr>
        </p:nvSpPr>
        <p:spPr/>
        <p:txBody>
          <a:bodyPr/>
          <a:lstStyle/>
          <a:p>
            <a:fld id="{9DAB3369-7666-44EB-AEA9-5FA9440DB40A}" type="slidenum">
              <a:rPr lang="en-US" smtClean="0"/>
              <a:pPr/>
              <a:t>10</a:t>
            </a:fld>
            <a:endParaRPr lang="en-US"/>
          </a:p>
        </p:txBody>
      </p:sp>
      <p:sp>
        <p:nvSpPr>
          <p:cNvPr id="20" name="Rectangle 19">
            <a:extLst>
              <a:ext uri="{FF2B5EF4-FFF2-40B4-BE49-F238E27FC236}">
                <a16:creationId xmlns:a16="http://schemas.microsoft.com/office/drawing/2014/main" id="{183D3FD8-951E-8DC8-090F-DA7097FF451F}"/>
              </a:ext>
              <a:ext uri="{C183D7F6-B498-43B3-948B-1728B52AA6E4}">
                <adec:decorative xmlns:adec="http://schemas.microsoft.com/office/drawing/2017/decorative" val="1"/>
              </a:ext>
            </a:extLst>
          </p:cNvPr>
          <p:cNvSpPr/>
          <p:nvPr/>
        </p:nvSpPr>
        <p:spPr>
          <a:xfrm>
            <a:off x="0" y="5516545"/>
            <a:ext cx="12192000" cy="1363429"/>
          </a:xfrm>
          <a:prstGeom prst="rect">
            <a:avLst/>
          </a:prstGeom>
          <a:solidFill>
            <a:schemeClr val="bg1">
              <a:alpha val="4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519C33E-2F23-4B42-F863-CA919DF91A23}"/>
              </a:ext>
              <a:ext uri="{C183D7F6-B498-43B3-948B-1728B52AA6E4}">
                <adec:decorative xmlns:adec="http://schemas.microsoft.com/office/drawing/2017/decorative" val="1"/>
              </a:ext>
            </a:extLst>
          </p:cNvPr>
          <p:cNvGrpSpPr/>
          <p:nvPr/>
        </p:nvGrpSpPr>
        <p:grpSpPr>
          <a:xfrm>
            <a:off x="889689" y="1952716"/>
            <a:ext cx="10416636" cy="3764112"/>
            <a:chOff x="1241774" y="2172205"/>
            <a:chExt cx="9756624" cy="2735314"/>
          </a:xfrm>
        </p:grpSpPr>
        <p:sp>
          <p:nvSpPr>
            <p:cNvPr id="9" name="Rectangle 8">
              <a:extLst>
                <a:ext uri="{FF2B5EF4-FFF2-40B4-BE49-F238E27FC236}">
                  <a16:creationId xmlns:a16="http://schemas.microsoft.com/office/drawing/2014/main" id="{0545AAB4-3B80-8552-D9BE-33DE91BE6820}"/>
                </a:ext>
              </a:extLst>
            </p:cNvPr>
            <p:cNvSpPr/>
            <p:nvPr/>
          </p:nvSpPr>
          <p:spPr>
            <a:xfrm>
              <a:off x="8685949" y="2172205"/>
              <a:ext cx="2312449" cy="2735314"/>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DB7DE3-E163-1A61-225C-985925DE3396}"/>
                </a:ext>
              </a:extLst>
            </p:cNvPr>
            <p:cNvSpPr/>
            <p:nvPr/>
          </p:nvSpPr>
          <p:spPr>
            <a:xfrm>
              <a:off x="6202994" y="2176644"/>
              <a:ext cx="2312449" cy="1224752"/>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4D65E4-7522-E23F-F645-BC89635AC394}"/>
                </a:ext>
              </a:extLst>
            </p:cNvPr>
            <p:cNvSpPr/>
            <p:nvPr/>
          </p:nvSpPr>
          <p:spPr>
            <a:xfrm>
              <a:off x="3720040" y="2176644"/>
              <a:ext cx="2312448" cy="764150"/>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7746C7-EB67-F767-9845-1D7FA5893693}"/>
                </a:ext>
              </a:extLst>
            </p:cNvPr>
            <p:cNvSpPr/>
            <p:nvPr/>
          </p:nvSpPr>
          <p:spPr>
            <a:xfrm>
              <a:off x="1241774" y="2176644"/>
              <a:ext cx="2312449" cy="523221"/>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C7AA225A-D978-494E-B259-15BCF2A726C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1344" y="2396337"/>
            <a:ext cx="497400" cy="548640"/>
          </a:xfrm>
          <a:prstGeom prst="rect">
            <a:avLst/>
          </a:prstGeom>
        </p:spPr>
      </p:pic>
      <p:pic>
        <p:nvPicPr>
          <p:cNvPr id="21" name="Picture 20">
            <a:extLst>
              <a:ext uri="{FF2B5EF4-FFF2-40B4-BE49-F238E27FC236}">
                <a16:creationId xmlns:a16="http://schemas.microsoft.com/office/drawing/2014/main" id="{1A165A91-48E4-43A1-188F-A68F9DC3BED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2098" y="2942618"/>
            <a:ext cx="1138409" cy="640080"/>
          </a:xfrm>
          <a:prstGeom prst="rect">
            <a:avLst/>
          </a:prstGeom>
        </p:spPr>
      </p:pic>
      <p:pic>
        <p:nvPicPr>
          <p:cNvPr id="23" name="Picture 22">
            <a:extLst>
              <a:ext uri="{FF2B5EF4-FFF2-40B4-BE49-F238E27FC236}">
                <a16:creationId xmlns:a16="http://schemas.microsoft.com/office/drawing/2014/main" id="{3EC4172B-4F93-C167-011E-75412E109DA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4656" y="4737826"/>
            <a:ext cx="1560125" cy="914400"/>
          </a:xfrm>
          <a:prstGeom prst="rect">
            <a:avLst/>
          </a:prstGeom>
        </p:spPr>
      </p:pic>
      <p:pic>
        <p:nvPicPr>
          <p:cNvPr id="25" name="Picture 24">
            <a:extLst>
              <a:ext uri="{FF2B5EF4-FFF2-40B4-BE49-F238E27FC236}">
                <a16:creationId xmlns:a16="http://schemas.microsoft.com/office/drawing/2014/main" id="{2A42C2C7-DAF9-E772-7422-8BCAEC5CA40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16660" flipH="1">
            <a:off x="1878868" y="2314189"/>
            <a:ext cx="457200" cy="385934"/>
          </a:xfrm>
          <a:prstGeom prst="rect">
            <a:avLst/>
          </a:prstGeom>
        </p:spPr>
      </p:pic>
      <p:sp>
        <p:nvSpPr>
          <p:cNvPr id="18" name="TextBox 17">
            <a:extLst>
              <a:ext uri="{FF2B5EF4-FFF2-40B4-BE49-F238E27FC236}">
                <a16:creationId xmlns:a16="http://schemas.microsoft.com/office/drawing/2014/main" id="{AD7C70EA-E7DE-16F4-1AEC-92C03FE082CF}"/>
              </a:ext>
            </a:extLst>
          </p:cNvPr>
          <p:cNvSpPr txBox="1"/>
          <p:nvPr/>
        </p:nvSpPr>
        <p:spPr>
          <a:xfrm>
            <a:off x="8845345" y="6021220"/>
            <a:ext cx="2468881" cy="711733"/>
          </a:xfrm>
          <a:prstGeom prst="rect">
            <a:avLst/>
          </a:prstGeom>
          <a:noFill/>
        </p:spPr>
        <p:txBody>
          <a:bodyPr wrap="square" rtlCol="0">
            <a:spAutoFit/>
          </a:bodyPr>
          <a:lstStyle/>
          <a:p>
            <a:pPr algn="ctr">
              <a:lnSpc>
                <a:spcPts val="2500"/>
              </a:lnSpc>
            </a:pPr>
            <a:r>
              <a:rPr lang="en-US" sz="4800">
                <a:solidFill>
                  <a:srgbClr val="143E86"/>
                </a:solidFill>
                <a:latin typeface="Arial Black" panose="020B0604020202020204" pitchFamily="34" charset="0"/>
                <a:cs typeface="Arial Black" panose="020B0604020202020204" pitchFamily="34" charset="0"/>
              </a:rPr>
              <a:t>6.8</a:t>
            </a:r>
          </a:p>
          <a:p>
            <a:pPr algn="ctr">
              <a:lnSpc>
                <a:spcPts val="2500"/>
              </a:lnSpc>
            </a:pPr>
            <a:r>
              <a:rPr lang="en-US" sz="2000">
                <a:solidFill>
                  <a:schemeClr val="accent2"/>
                </a:solidFill>
              </a:rPr>
              <a:t>POUNDS</a:t>
            </a:r>
          </a:p>
        </p:txBody>
      </p:sp>
      <p:sp>
        <p:nvSpPr>
          <p:cNvPr id="17" name="TextBox 16">
            <a:extLst>
              <a:ext uri="{FF2B5EF4-FFF2-40B4-BE49-F238E27FC236}">
                <a16:creationId xmlns:a16="http://schemas.microsoft.com/office/drawing/2014/main" id="{E9896695-C6BB-81A4-A07C-091FC4671331}"/>
              </a:ext>
            </a:extLst>
          </p:cNvPr>
          <p:cNvSpPr txBox="1"/>
          <p:nvPr/>
        </p:nvSpPr>
        <p:spPr>
          <a:xfrm>
            <a:off x="8845345" y="1958825"/>
            <a:ext cx="2460980" cy="369332"/>
          </a:xfrm>
          <a:prstGeom prst="rect">
            <a:avLst/>
          </a:prstGeom>
          <a:noFill/>
        </p:spPr>
        <p:txBody>
          <a:bodyPr wrap="square" rtlCol="0">
            <a:spAutoFit/>
          </a:bodyPr>
          <a:lstStyle/>
          <a:p>
            <a:pPr algn="ctr"/>
            <a:r>
              <a:rPr lang="en-US">
                <a:solidFill>
                  <a:schemeClr val="bg1"/>
                </a:solidFill>
              </a:rPr>
              <a:t>Cattle</a:t>
            </a:r>
          </a:p>
        </p:txBody>
      </p:sp>
      <p:sp>
        <p:nvSpPr>
          <p:cNvPr id="3" name="TextBox 2">
            <a:extLst>
              <a:ext uri="{FF2B5EF4-FFF2-40B4-BE49-F238E27FC236}">
                <a16:creationId xmlns:a16="http://schemas.microsoft.com/office/drawing/2014/main" id="{D27FA6AE-91F5-B3E9-64F5-7089E54E15E6}"/>
              </a:ext>
            </a:extLst>
          </p:cNvPr>
          <p:cNvSpPr txBox="1"/>
          <p:nvPr/>
        </p:nvSpPr>
        <p:spPr>
          <a:xfrm>
            <a:off x="6186523" y="3976442"/>
            <a:ext cx="2468881" cy="711733"/>
          </a:xfrm>
          <a:prstGeom prst="rect">
            <a:avLst/>
          </a:prstGeom>
          <a:noFill/>
        </p:spPr>
        <p:txBody>
          <a:bodyPr wrap="square" rtlCol="0">
            <a:spAutoFit/>
          </a:bodyPr>
          <a:lstStyle/>
          <a:p>
            <a:pPr algn="ctr">
              <a:lnSpc>
                <a:spcPts val="2500"/>
              </a:lnSpc>
            </a:pPr>
            <a:r>
              <a:rPr lang="en-US" sz="4800">
                <a:solidFill>
                  <a:srgbClr val="143E86"/>
                </a:solidFill>
                <a:latin typeface="Arial Black" panose="020B0604020202020204" pitchFamily="34" charset="0"/>
                <a:cs typeface="Arial Black" panose="020B0604020202020204" pitchFamily="34" charset="0"/>
              </a:rPr>
              <a:t>2.9</a:t>
            </a:r>
          </a:p>
          <a:p>
            <a:pPr algn="ctr">
              <a:lnSpc>
                <a:spcPts val="2500"/>
              </a:lnSpc>
            </a:pPr>
            <a:r>
              <a:rPr lang="en-US" sz="2000">
                <a:solidFill>
                  <a:schemeClr val="accent2"/>
                </a:solidFill>
              </a:rPr>
              <a:t>POUNDS</a:t>
            </a:r>
          </a:p>
        </p:txBody>
      </p:sp>
      <p:sp>
        <p:nvSpPr>
          <p:cNvPr id="16" name="TextBox 15">
            <a:extLst>
              <a:ext uri="{FF2B5EF4-FFF2-40B4-BE49-F238E27FC236}">
                <a16:creationId xmlns:a16="http://schemas.microsoft.com/office/drawing/2014/main" id="{43386A45-8F50-E525-97EA-4E9F3AFF6E05}"/>
              </a:ext>
            </a:extLst>
          </p:cNvPr>
          <p:cNvSpPr txBox="1"/>
          <p:nvPr/>
        </p:nvSpPr>
        <p:spPr>
          <a:xfrm>
            <a:off x="6186523" y="1958825"/>
            <a:ext cx="2468881" cy="369332"/>
          </a:xfrm>
          <a:prstGeom prst="rect">
            <a:avLst/>
          </a:prstGeom>
          <a:noFill/>
        </p:spPr>
        <p:txBody>
          <a:bodyPr wrap="square" rtlCol="0">
            <a:spAutoFit/>
          </a:bodyPr>
          <a:lstStyle/>
          <a:p>
            <a:pPr algn="ctr"/>
            <a:r>
              <a:rPr lang="en-US">
                <a:solidFill>
                  <a:schemeClr val="bg1"/>
                </a:solidFill>
              </a:rPr>
              <a:t>Hogs</a:t>
            </a:r>
          </a:p>
        </p:txBody>
      </p:sp>
      <p:sp>
        <p:nvSpPr>
          <p:cNvPr id="2" name="TextBox 1">
            <a:extLst>
              <a:ext uri="{FF2B5EF4-FFF2-40B4-BE49-F238E27FC236}">
                <a16:creationId xmlns:a16="http://schemas.microsoft.com/office/drawing/2014/main" id="{456BDBF8-A930-DB6E-E76A-8745A77A7312}"/>
              </a:ext>
            </a:extLst>
          </p:cNvPr>
          <p:cNvSpPr txBox="1"/>
          <p:nvPr/>
        </p:nvSpPr>
        <p:spPr>
          <a:xfrm>
            <a:off x="3535603" y="3340336"/>
            <a:ext cx="2468881" cy="711733"/>
          </a:xfrm>
          <a:prstGeom prst="rect">
            <a:avLst/>
          </a:prstGeom>
          <a:noFill/>
        </p:spPr>
        <p:txBody>
          <a:bodyPr wrap="square" rtlCol="0">
            <a:spAutoFit/>
          </a:bodyPr>
          <a:lstStyle/>
          <a:p>
            <a:pPr algn="ctr">
              <a:lnSpc>
                <a:spcPts val="2500"/>
              </a:lnSpc>
            </a:pPr>
            <a:r>
              <a:rPr lang="en-US" sz="4800">
                <a:solidFill>
                  <a:srgbClr val="143E86"/>
                </a:solidFill>
                <a:latin typeface="Arial Black" panose="020B0604020202020204" pitchFamily="34" charset="0"/>
                <a:cs typeface="Arial Black" panose="020B0604020202020204" pitchFamily="34" charset="0"/>
              </a:rPr>
              <a:t>1.7</a:t>
            </a:r>
          </a:p>
          <a:p>
            <a:pPr algn="ctr">
              <a:lnSpc>
                <a:spcPts val="2500"/>
              </a:lnSpc>
            </a:pPr>
            <a:r>
              <a:rPr lang="en-US" sz="2000">
                <a:solidFill>
                  <a:schemeClr val="accent2"/>
                </a:solidFill>
              </a:rPr>
              <a:t>POUNDS</a:t>
            </a:r>
          </a:p>
        </p:txBody>
      </p:sp>
      <p:sp>
        <p:nvSpPr>
          <p:cNvPr id="15" name="TextBox 14">
            <a:extLst>
              <a:ext uri="{FF2B5EF4-FFF2-40B4-BE49-F238E27FC236}">
                <a16:creationId xmlns:a16="http://schemas.microsoft.com/office/drawing/2014/main" id="{C0F32132-DF68-42B0-4578-7604B243F4A9}"/>
              </a:ext>
            </a:extLst>
          </p:cNvPr>
          <p:cNvSpPr txBox="1"/>
          <p:nvPr/>
        </p:nvSpPr>
        <p:spPr>
          <a:xfrm>
            <a:off x="3513846" y="1958825"/>
            <a:ext cx="2490640" cy="369332"/>
          </a:xfrm>
          <a:prstGeom prst="rect">
            <a:avLst/>
          </a:prstGeom>
          <a:noFill/>
        </p:spPr>
        <p:txBody>
          <a:bodyPr wrap="square" rtlCol="0">
            <a:spAutoFit/>
          </a:bodyPr>
          <a:lstStyle/>
          <a:p>
            <a:pPr algn="ctr"/>
            <a:r>
              <a:rPr lang="en-US">
                <a:solidFill>
                  <a:schemeClr val="bg1"/>
                </a:solidFill>
              </a:rPr>
              <a:t>Broiler Chicken</a:t>
            </a:r>
          </a:p>
        </p:txBody>
      </p:sp>
      <p:sp>
        <p:nvSpPr>
          <p:cNvPr id="37" name="TextBox 36">
            <a:extLst>
              <a:ext uri="{FF2B5EF4-FFF2-40B4-BE49-F238E27FC236}">
                <a16:creationId xmlns:a16="http://schemas.microsoft.com/office/drawing/2014/main" id="{40F26FFB-F9ED-1D29-CD92-CD6FE589D268}"/>
              </a:ext>
            </a:extLst>
          </p:cNvPr>
          <p:cNvSpPr txBox="1"/>
          <p:nvPr/>
        </p:nvSpPr>
        <p:spPr>
          <a:xfrm>
            <a:off x="887187" y="3010385"/>
            <a:ext cx="2468881" cy="711733"/>
          </a:xfrm>
          <a:prstGeom prst="rect">
            <a:avLst/>
          </a:prstGeom>
          <a:noFill/>
        </p:spPr>
        <p:txBody>
          <a:bodyPr wrap="square" rtlCol="0">
            <a:spAutoFit/>
          </a:bodyPr>
          <a:lstStyle/>
          <a:p>
            <a:pPr algn="ctr">
              <a:lnSpc>
                <a:spcPts val="2500"/>
              </a:lnSpc>
            </a:pPr>
            <a:r>
              <a:rPr lang="en-US" sz="4800">
                <a:solidFill>
                  <a:srgbClr val="143E86"/>
                </a:solidFill>
                <a:latin typeface="Arial Black" panose="020B0604020202020204" pitchFamily="34" charset="0"/>
                <a:cs typeface="Arial Black" panose="020B0604020202020204" pitchFamily="34" charset="0"/>
              </a:rPr>
              <a:t>1.1</a:t>
            </a:r>
          </a:p>
          <a:p>
            <a:pPr algn="ctr">
              <a:lnSpc>
                <a:spcPts val="2500"/>
              </a:lnSpc>
            </a:pPr>
            <a:r>
              <a:rPr lang="en-US" sz="2000">
                <a:solidFill>
                  <a:schemeClr val="accent2"/>
                </a:solidFill>
              </a:rPr>
              <a:t>POUNDS</a:t>
            </a:r>
          </a:p>
        </p:txBody>
      </p:sp>
      <p:sp>
        <p:nvSpPr>
          <p:cNvPr id="14" name="TextBox 13">
            <a:extLst>
              <a:ext uri="{FF2B5EF4-FFF2-40B4-BE49-F238E27FC236}">
                <a16:creationId xmlns:a16="http://schemas.microsoft.com/office/drawing/2014/main" id="{F8E2FBB8-B23A-EBD5-67AC-9599D2E87AA1}"/>
              </a:ext>
            </a:extLst>
          </p:cNvPr>
          <p:cNvSpPr txBox="1"/>
          <p:nvPr/>
        </p:nvSpPr>
        <p:spPr>
          <a:xfrm>
            <a:off x="889690" y="1958825"/>
            <a:ext cx="2463876" cy="369332"/>
          </a:xfrm>
          <a:prstGeom prst="rect">
            <a:avLst/>
          </a:prstGeom>
          <a:noFill/>
        </p:spPr>
        <p:txBody>
          <a:bodyPr wrap="square" rtlCol="0">
            <a:spAutoFit/>
          </a:bodyPr>
          <a:lstStyle/>
          <a:p>
            <a:pPr algn="ctr"/>
            <a:r>
              <a:rPr lang="en-US">
                <a:solidFill>
                  <a:schemeClr val="bg1"/>
                </a:solidFill>
              </a:rPr>
              <a:t>Farm-raised Seafood</a:t>
            </a:r>
          </a:p>
        </p:txBody>
      </p:sp>
      <p:sp>
        <p:nvSpPr>
          <p:cNvPr id="13" name="TextBox 12">
            <a:extLst>
              <a:ext uri="{FF2B5EF4-FFF2-40B4-BE49-F238E27FC236}">
                <a16:creationId xmlns:a16="http://schemas.microsoft.com/office/drawing/2014/main" id="{EB156F73-78D8-F208-C217-257A6E472DF5}"/>
              </a:ext>
            </a:extLst>
          </p:cNvPr>
          <p:cNvSpPr txBox="1"/>
          <p:nvPr/>
        </p:nvSpPr>
        <p:spPr>
          <a:xfrm>
            <a:off x="2643809" y="1518444"/>
            <a:ext cx="6904382" cy="400110"/>
          </a:xfrm>
          <a:prstGeom prst="rect">
            <a:avLst/>
          </a:prstGeom>
          <a:noFill/>
        </p:spPr>
        <p:txBody>
          <a:bodyPr wrap="square" rtlCol="0">
            <a:spAutoFit/>
          </a:bodyPr>
          <a:lstStyle/>
          <a:p>
            <a:pPr algn="ctr"/>
            <a:r>
              <a:rPr lang="en-US" sz="2000"/>
              <a:t>Estimated feed required to gain one pound of body mass</a:t>
            </a:r>
          </a:p>
        </p:txBody>
      </p:sp>
      <p:sp>
        <p:nvSpPr>
          <p:cNvPr id="7" name="TextBox 6">
            <a:extLst>
              <a:ext uri="{FF2B5EF4-FFF2-40B4-BE49-F238E27FC236}">
                <a16:creationId xmlns:a16="http://schemas.microsoft.com/office/drawing/2014/main" id="{1A15F477-D9AE-41DC-62FD-F2DA39D8F6B0}"/>
              </a:ext>
            </a:extLst>
          </p:cNvPr>
          <p:cNvSpPr txBox="1"/>
          <p:nvPr/>
        </p:nvSpPr>
        <p:spPr>
          <a:xfrm>
            <a:off x="3118199" y="1094731"/>
            <a:ext cx="5767754" cy="523220"/>
          </a:xfrm>
          <a:prstGeom prst="rect">
            <a:avLst/>
          </a:prstGeom>
          <a:solidFill>
            <a:schemeClr val="bg1"/>
          </a:solidFill>
        </p:spPr>
        <p:txBody>
          <a:bodyPr wrap="square" rtlCol="0">
            <a:spAutoFit/>
          </a:bodyPr>
          <a:lstStyle/>
          <a:p>
            <a:pPr algn="ctr"/>
            <a:r>
              <a:rPr lang="en-US" sz="2800" b="1">
                <a:solidFill>
                  <a:srgbClr val="143E86"/>
                </a:solidFill>
                <a:latin typeface="Arial" panose="020B0604020202020204" pitchFamily="34" charset="0"/>
              </a:rPr>
              <a:t>Feed Conversion Rates</a:t>
            </a:r>
          </a:p>
        </p:txBody>
      </p:sp>
      <p:sp>
        <p:nvSpPr>
          <p:cNvPr id="4" name="Title 3">
            <a:extLst>
              <a:ext uri="{FF2B5EF4-FFF2-40B4-BE49-F238E27FC236}">
                <a16:creationId xmlns:a16="http://schemas.microsoft.com/office/drawing/2014/main" id="{F709C1B1-F74C-E77A-08A2-860FF4EF021A}"/>
              </a:ext>
            </a:extLst>
          </p:cNvPr>
          <p:cNvSpPr>
            <a:spLocks noGrp="1"/>
          </p:cNvSpPr>
          <p:nvPr>
            <p:ph type="title"/>
          </p:nvPr>
        </p:nvSpPr>
        <p:spPr/>
        <p:txBody>
          <a:bodyPr/>
          <a:lstStyle/>
          <a:p>
            <a:r>
              <a:rPr lang="en-US"/>
              <a:t>Nutrition Is an Opportunity for Aquaculture</a:t>
            </a:r>
          </a:p>
        </p:txBody>
      </p:sp>
    </p:spTree>
    <p:custDataLst>
      <p:tags r:id="rId1"/>
    </p:custDataLst>
    <p:extLst>
      <p:ext uri="{BB962C8B-B14F-4D97-AF65-F5344CB8AC3E}">
        <p14:creationId xmlns:p14="http://schemas.microsoft.com/office/powerpoint/2010/main" val="1681125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55A48D-D351-1153-D160-7D00241C196B}"/>
              </a:ext>
            </a:extLst>
          </p:cNvPr>
          <p:cNvSpPr>
            <a:spLocks noGrp="1"/>
          </p:cNvSpPr>
          <p:nvPr>
            <p:ph type="sldNum" sz="quarter" idx="4"/>
          </p:nvPr>
        </p:nvSpPr>
        <p:spPr/>
        <p:txBody>
          <a:bodyPr/>
          <a:lstStyle/>
          <a:p>
            <a:fld id="{9DAB3369-7666-44EB-AEA9-5FA9440DB40A}" type="slidenum">
              <a:rPr lang="en-US" smtClean="0"/>
              <a:pPr/>
              <a:t>11</a:t>
            </a:fld>
            <a:endParaRPr lang="en-US"/>
          </a:p>
        </p:txBody>
      </p:sp>
      <p:sp>
        <p:nvSpPr>
          <p:cNvPr id="13" name="Content Placeholder 6">
            <a:extLst>
              <a:ext uri="{FF2B5EF4-FFF2-40B4-BE49-F238E27FC236}">
                <a16:creationId xmlns:a16="http://schemas.microsoft.com/office/drawing/2014/main" id="{553DD175-35FF-2201-6C1A-FD7E8D12B7CE}"/>
              </a:ext>
            </a:extLst>
          </p:cNvPr>
          <p:cNvSpPr txBox="1">
            <a:spLocks/>
          </p:cNvSpPr>
          <p:nvPr/>
        </p:nvSpPr>
        <p:spPr>
          <a:xfrm>
            <a:off x="7225241" y="1156060"/>
            <a:ext cx="4711597" cy="4942877"/>
          </a:xfrm>
          <a:prstGeom prst="rect">
            <a:avLst/>
          </a:prstGeom>
        </p:spPr>
        <p:txBody>
          <a:bodyPr>
            <a:noAutofit/>
          </a:bodyPr>
          <a:lst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spcBef>
                <a:spcPts val="300"/>
              </a:spcBef>
              <a:spcAft>
                <a:spcPts val="300"/>
              </a:spcAft>
              <a:buFont typeface="Arial" pitchFamily="34" charset="0"/>
              <a:buNone/>
              <a:defRPr/>
            </a:pPr>
            <a:r>
              <a:rPr lang="en-US" sz="2400" b="1">
                <a:solidFill>
                  <a:prstClr val="black"/>
                </a:solidFill>
              </a:rPr>
              <a:t>Do you have</a:t>
            </a:r>
            <a:r>
              <a:rPr lang="en-US" sz="2400">
                <a:solidFill>
                  <a:prstClr val="black"/>
                </a:solidFill>
              </a:rPr>
              <a:t>:</a:t>
            </a:r>
          </a:p>
          <a:p>
            <a:pPr lvl="1">
              <a:spcBef>
                <a:spcPts val="300"/>
              </a:spcBef>
              <a:spcAft>
                <a:spcPts val="300"/>
              </a:spcAft>
              <a:defRPr/>
            </a:pPr>
            <a:r>
              <a:rPr lang="en-US" sz="2000">
                <a:solidFill>
                  <a:prstClr val="black"/>
                </a:solidFill>
              </a:rPr>
              <a:t>Documentation?</a:t>
            </a:r>
          </a:p>
          <a:p>
            <a:pPr lvl="1">
              <a:spcBef>
                <a:spcPts val="0"/>
              </a:spcBef>
              <a:spcAft>
                <a:spcPts val="300"/>
              </a:spcAft>
              <a:defRPr/>
            </a:pPr>
            <a:r>
              <a:rPr lang="en-US" sz="2000">
                <a:solidFill>
                  <a:prstClr val="black"/>
                </a:solidFill>
              </a:rPr>
              <a:t>Evidence?</a:t>
            </a:r>
          </a:p>
          <a:p>
            <a:pPr lvl="1">
              <a:spcBef>
                <a:spcPts val="0"/>
              </a:spcBef>
              <a:spcAft>
                <a:spcPts val="300"/>
              </a:spcAft>
              <a:defRPr/>
            </a:pPr>
            <a:r>
              <a:rPr lang="en-US" sz="2000">
                <a:solidFill>
                  <a:prstClr val="black"/>
                </a:solidFill>
              </a:rPr>
              <a:t>Records?</a:t>
            </a:r>
          </a:p>
          <a:p>
            <a:pPr lvl="1">
              <a:spcBef>
                <a:spcPts val="0"/>
              </a:spcBef>
              <a:spcAft>
                <a:spcPts val="300"/>
              </a:spcAft>
              <a:defRPr/>
            </a:pPr>
            <a:r>
              <a:rPr lang="en-US" sz="2000">
                <a:solidFill>
                  <a:prstClr val="black"/>
                </a:solidFill>
              </a:rPr>
              <a:t>Transparency?</a:t>
            </a:r>
          </a:p>
          <a:p>
            <a:pPr marL="0" indent="0">
              <a:spcBef>
                <a:spcPts val="300"/>
              </a:spcBef>
              <a:spcAft>
                <a:spcPts val="300"/>
              </a:spcAft>
              <a:buFont typeface="Arial" pitchFamily="34" charset="0"/>
              <a:buNone/>
              <a:defRPr/>
            </a:pPr>
            <a:r>
              <a:rPr lang="en-US" sz="2400" b="1">
                <a:solidFill>
                  <a:prstClr val="black"/>
                </a:solidFill>
              </a:rPr>
              <a:t>Can you show and tell your story </a:t>
            </a:r>
            <a:r>
              <a:rPr lang="en-US" sz="2400">
                <a:solidFill>
                  <a:prstClr val="black"/>
                </a:solidFill>
              </a:rPr>
              <a:t>to:</a:t>
            </a:r>
          </a:p>
          <a:p>
            <a:pPr lvl="1">
              <a:spcBef>
                <a:spcPts val="300"/>
              </a:spcBef>
              <a:spcAft>
                <a:spcPts val="300"/>
              </a:spcAft>
              <a:defRPr/>
            </a:pPr>
            <a:r>
              <a:rPr lang="en-US" sz="2000">
                <a:solidFill>
                  <a:prstClr val="black"/>
                </a:solidFill>
              </a:rPr>
              <a:t>Bankers?</a:t>
            </a:r>
          </a:p>
          <a:p>
            <a:pPr lvl="1">
              <a:spcBef>
                <a:spcPts val="0"/>
              </a:spcBef>
              <a:spcAft>
                <a:spcPts val="300"/>
              </a:spcAft>
              <a:defRPr/>
            </a:pPr>
            <a:r>
              <a:rPr lang="en-US" sz="2000">
                <a:solidFill>
                  <a:prstClr val="black"/>
                </a:solidFill>
              </a:rPr>
              <a:t>Importers?</a:t>
            </a:r>
          </a:p>
          <a:p>
            <a:pPr lvl="1">
              <a:spcBef>
                <a:spcPts val="0"/>
              </a:spcBef>
              <a:spcAft>
                <a:spcPts val="300"/>
              </a:spcAft>
              <a:defRPr/>
            </a:pPr>
            <a:r>
              <a:rPr lang="en-US" sz="2000">
                <a:solidFill>
                  <a:prstClr val="black"/>
                </a:solidFill>
              </a:rPr>
              <a:t>Buyers?</a:t>
            </a:r>
          </a:p>
          <a:p>
            <a:pPr lvl="1">
              <a:spcBef>
                <a:spcPts val="0"/>
              </a:spcBef>
              <a:spcAft>
                <a:spcPts val="300"/>
              </a:spcAft>
              <a:defRPr/>
            </a:pPr>
            <a:r>
              <a:rPr lang="en-US" sz="2000">
                <a:solidFill>
                  <a:prstClr val="black"/>
                </a:solidFill>
              </a:rPr>
              <a:t>Consumers?</a:t>
            </a:r>
          </a:p>
          <a:p>
            <a:pPr marL="0" indent="0">
              <a:spcBef>
                <a:spcPts val="300"/>
              </a:spcBef>
              <a:spcAft>
                <a:spcPts val="300"/>
              </a:spcAft>
              <a:buFont typeface="Arial" pitchFamily="34" charset="0"/>
              <a:buNone/>
              <a:defRPr/>
            </a:pPr>
            <a:r>
              <a:rPr lang="en-US" sz="2400">
                <a:solidFill>
                  <a:prstClr val="black"/>
                </a:solidFill>
              </a:rPr>
              <a:t>Can you </a:t>
            </a:r>
            <a:r>
              <a:rPr lang="en-US" sz="2400" b="1">
                <a:solidFill>
                  <a:prstClr val="black"/>
                </a:solidFill>
              </a:rPr>
              <a:t>traceback to correct problems</a:t>
            </a:r>
            <a:r>
              <a:rPr lang="en-US" sz="2400">
                <a:solidFill>
                  <a:prstClr val="black"/>
                </a:solidFill>
              </a:rPr>
              <a:t>?</a:t>
            </a:r>
          </a:p>
          <a:p>
            <a:pPr marL="0" indent="0">
              <a:buFont typeface="Arial" pitchFamily="34" charset="0"/>
              <a:buNone/>
            </a:pPr>
            <a:endParaRPr lang="en-US" sz="2400"/>
          </a:p>
        </p:txBody>
      </p:sp>
      <p:sp>
        <p:nvSpPr>
          <p:cNvPr id="4" name="Title 3">
            <a:extLst>
              <a:ext uri="{FF2B5EF4-FFF2-40B4-BE49-F238E27FC236}">
                <a16:creationId xmlns:a16="http://schemas.microsoft.com/office/drawing/2014/main" id="{B53EE46F-DEF4-14E6-D632-5D9023776E71}"/>
              </a:ext>
            </a:extLst>
          </p:cNvPr>
          <p:cNvSpPr>
            <a:spLocks noGrp="1"/>
          </p:cNvSpPr>
          <p:nvPr>
            <p:ph type="title"/>
          </p:nvPr>
        </p:nvSpPr>
        <p:spPr/>
        <p:txBody>
          <a:bodyPr>
            <a:normAutofit fontScale="90000"/>
          </a:bodyPr>
          <a:lstStyle/>
          <a:p>
            <a:r>
              <a:rPr lang="en-US"/>
              <a:t>Improved Perception Is an Opportunity for Aquaculture</a:t>
            </a:r>
          </a:p>
        </p:txBody>
      </p:sp>
      <p:sp>
        <p:nvSpPr>
          <p:cNvPr id="3" name="TextBox 2">
            <a:extLst>
              <a:ext uri="{FF2B5EF4-FFF2-40B4-BE49-F238E27FC236}">
                <a16:creationId xmlns:a16="http://schemas.microsoft.com/office/drawing/2014/main" id="{45317B5A-FF54-E8FB-6C38-DBEF9D30EF41}"/>
              </a:ext>
            </a:extLst>
          </p:cNvPr>
          <p:cNvSpPr txBox="1"/>
          <p:nvPr/>
        </p:nvSpPr>
        <p:spPr>
          <a:xfrm>
            <a:off x="847898" y="1283322"/>
            <a:ext cx="4971011" cy="4632037"/>
          </a:xfrm>
          <a:prstGeom prst="rect">
            <a:avLst/>
          </a:prstGeom>
          <a:noFill/>
        </p:spPr>
        <p:txBody>
          <a:bodyPr wrap="square">
            <a:spAutoFit/>
          </a:bodyPr>
          <a:lstStyle/>
          <a:p>
            <a:pPr marL="55563" lvl="1">
              <a:spcBef>
                <a:spcPts val="1800"/>
              </a:spcBef>
            </a:pPr>
            <a:r>
              <a:rPr lang="en-US" sz="2400" err="1"/>
              <a:t>GAqPs</a:t>
            </a:r>
            <a:r>
              <a:rPr lang="en-US" sz="2400"/>
              <a:t> help to </a:t>
            </a:r>
            <a:r>
              <a:rPr lang="en-US" sz="2400" b="1"/>
              <a:t>improve perception </a:t>
            </a:r>
            <a:r>
              <a:rPr lang="en-US" sz="2400"/>
              <a:t>by offering</a:t>
            </a:r>
            <a:r>
              <a:rPr lang="en-US" sz="2400" b="1"/>
              <a:t>:</a:t>
            </a:r>
          </a:p>
          <a:p>
            <a:pPr marL="285750" lvl="1" indent="-230188">
              <a:spcBef>
                <a:spcPts val="1200"/>
              </a:spcBef>
              <a:spcAft>
                <a:spcPts val="600"/>
              </a:spcAft>
              <a:buFont typeface="Arial" panose="020B0604020202020204" pitchFamily="34" charset="0"/>
              <a:buChar char="•"/>
            </a:pPr>
            <a:r>
              <a:rPr lang="en-US" sz="2400" b="1"/>
              <a:t>Transparency: </a:t>
            </a:r>
            <a:r>
              <a:rPr lang="en-US" sz="2400"/>
              <a:t>Explaining what you are doing step-by-step</a:t>
            </a:r>
          </a:p>
          <a:p>
            <a:pPr marL="285750" lvl="1" indent="-230188">
              <a:spcBef>
                <a:spcPts val="1200"/>
              </a:spcBef>
              <a:spcAft>
                <a:spcPts val="600"/>
              </a:spcAft>
              <a:buFont typeface="Arial" panose="020B0604020202020204" pitchFamily="34" charset="0"/>
              <a:buChar char="•"/>
            </a:pPr>
            <a:r>
              <a:rPr lang="en-US" sz="2400" b="1"/>
              <a:t>Evidence: </a:t>
            </a:r>
            <a:r>
              <a:rPr lang="en-US" sz="2400"/>
              <a:t>Documenting your process proves your story</a:t>
            </a:r>
          </a:p>
          <a:p>
            <a:pPr marL="285750" lvl="1" indent="-230188">
              <a:spcBef>
                <a:spcPts val="1200"/>
              </a:spcBef>
              <a:spcAft>
                <a:spcPts val="600"/>
              </a:spcAft>
              <a:buFont typeface="Arial" panose="020B0604020202020204" pitchFamily="34" charset="0"/>
              <a:buChar char="•"/>
            </a:pPr>
            <a:r>
              <a:rPr lang="en-US" sz="2400" b="1"/>
              <a:t>Storytelling: </a:t>
            </a:r>
            <a:r>
              <a:rPr lang="en-US" sz="2400"/>
              <a:t>Use these details to show and tell your story</a:t>
            </a:r>
          </a:p>
          <a:p>
            <a:pPr marL="285750" lvl="1" indent="-230188">
              <a:spcBef>
                <a:spcPts val="1200"/>
              </a:spcBef>
              <a:spcAft>
                <a:spcPts val="600"/>
              </a:spcAft>
              <a:buFont typeface="Arial" panose="020B0604020202020204" pitchFamily="34" charset="0"/>
              <a:buChar char="•"/>
            </a:pPr>
            <a:r>
              <a:rPr lang="en-US" sz="2400" b="1"/>
              <a:t>Building trust and demand </a:t>
            </a:r>
            <a:r>
              <a:rPr lang="en-US" sz="2400"/>
              <a:t>for your product(s)</a:t>
            </a:r>
          </a:p>
        </p:txBody>
      </p:sp>
    </p:spTree>
    <p:custDataLst>
      <p:tags r:id="rId1"/>
    </p:custDataLst>
    <p:extLst>
      <p:ext uri="{BB962C8B-B14F-4D97-AF65-F5344CB8AC3E}">
        <p14:creationId xmlns:p14="http://schemas.microsoft.com/office/powerpoint/2010/main" val="271271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D15BC1E-EF8C-F292-0AF8-9A67FFCAA7ED}"/>
              </a:ext>
            </a:extLst>
          </p:cNvPr>
          <p:cNvSpPr>
            <a:spLocks noGrp="1"/>
          </p:cNvSpPr>
          <p:nvPr>
            <p:ph type="sldNum" sz="quarter" idx="4"/>
          </p:nvPr>
        </p:nvSpPr>
        <p:spPr/>
        <p:txBody>
          <a:bodyPr/>
          <a:lstStyle/>
          <a:p>
            <a:fld id="{9DAB3369-7666-44EB-AEA9-5FA9440DB40A}" type="slidenum">
              <a:rPr lang="en-US" smtClean="0"/>
              <a:pPr/>
              <a:t>12</a:t>
            </a:fld>
            <a:endParaRPr lang="en-US"/>
          </a:p>
        </p:txBody>
      </p:sp>
      <p:pic>
        <p:nvPicPr>
          <p:cNvPr id="6" name="Picture 5">
            <a:extLst>
              <a:ext uri="{FF2B5EF4-FFF2-40B4-BE49-F238E27FC236}">
                <a16:creationId xmlns:a16="http://schemas.microsoft.com/office/drawing/2014/main" id="{10EEE585-75C4-CBEF-4203-97ECD46F4029}"/>
              </a:ext>
              <a:ext uri="{C183D7F6-B498-43B3-948B-1728B52AA6E4}">
                <adec:decorative xmlns:adec="http://schemas.microsoft.com/office/drawing/2017/decorative" val="1"/>
              </a:ext>
            </a:extLst>
          </p:cNvPr>
          <p:cNvPicPr>
            <a:picLocks noChangeAspect="1"/>
          </p:cNvPicPr>
          <p:nvPr/>
        </p:nvPicPr>
        <p:blipFill>
          <a:blip r:embed="rId4"/>
          <a:srcRect l="4049" t="14232" r="14412"/>
          <a:stretch/>
        </p:blipFill>
        <p:spPr>
          <a:xfrm>
            <a:off x="5676900" y="1828800"/>
            <a:ext cx="5905500" cy="4171419"/>
          </a:xfrm>
          <a:prstGeom prst="rect">
            <a:avLst/>
          </a:prstGeom>
        </p:spPr>
      </p:pic>
      <p:sp>
        <p:nvSpPr>
          <p:cNvPr id="2" name="Content Placeholder 1">
            <a:extLst>
              <a:ext uri="{FF2B5EF4-FFF2-40B4-BE49-F238E27FC236}">
                <a16:creationId xmlns:a16="http://schemas.microsoft.com/office/drawing/2014/main" id="{9DE3B801-362F-10B3-81DD-D526545B17B5}"/>
              </a:ext>
            </a:extLst>
          </p:cNvPr>
          <p:cNvSpPr>
            <a:spLocks noGrp="1"/>
          </p:cNvSpPr>
          <p:nvPr>
            <p:ph sz="half" idx="1"/>
          </p:nvPr>
        </p:nvSpPr>
        <p:spPr>
          <a:xfrm>
            <a:off x="844826" y="1828800"/>
            <a:ext cx="4303644" cy="3904343"/>
          </a:xfrm>
        </p:spPr>
        <p:txBody>
          <a:bodyPr>
            <a:noAutofit/>
          </a:bodyPr>
          <a:lstStyle/>
          <a:p>
            <a:pPr marL="256032" lvl="1" indent="-256032">
              <a:spcBef>
                <a:spcPts val="0"/>
              </a:spcBef>
              <a:spcAft>
                <a:spcPts val="1800"/>
              </a:spcAft>
            </a:pPr>
            <a:r>
              <a:rPr lang="en-US" sz="2200">
                <a:solidFill>
                  <a:prstClr val="black"/>
                </a:solidFill>
              </a:rPr>
              <a:t>Feed the planet and provide food security </a:t>
            </a:r>
          </a:p>
          <a:p>
            <a:pPr marL="256032" lvl="1" indent="-256032">
              <a:spcBef>
                <a:spcPts val="0"/>
              </a:spcBef>
              <a:spcAft>
                <a:spcPts val="1800"/>
              </a:spcAft>
            </a:pPr>
            <a:r>
              <a:rPr lang="en-US" sz="2200">
                <a:solidFill>
                  <a:prstClr val="black"/>
                </a:solidFill>
              </a:rPr>
              <a:t>Use GAqPs to improve perception and demand for aquaculture</a:t>
            </a:r>
          </a:p>
          <a:p>
            <a:pPr marL="256032" lvl="1" indent="-256032">
              <a:spcBef>
                <a:spcPts val="0"/>
              </a:spcBef>
              <a:spcAft>
                <a:spcPts val="1800"/>
              </a:spcAft>
            </a:pPr>
            <a:r>
              <a:rPr lang="en-US" sz="2200">
                <a:solidFill>
                  <a:prstClr val="black"/>
                </a:solidFill>
              </a:rPr>
              <a:t>Conduct corrective actions </a:t>
            </a:r>
          </a:p>
          <a:p>
            <a:pPr marL="256032" lvl="1" indent="-256032">
              <a:spcBef>
                <a:spcPts val="0"/>
              </a:spcBef>
              <a:spcAft>
                <a:spcPts val="1800"/>
              </a:spcAft>
            </a:pPr>
            <a:r>
              <a:rPr lang="en-US" sz="2200">
                <a:solidFill>
                  <a:prstClr val="black"/>
                </a:solidFill>
              </a:rPr>
              <a:t>Create transparency with your banks, buyers, and consumers as a way to build trust</a:t>
            </a:r>
          </a:p>
        </p:txBody>
      </p:sp>
      <p:sp>
        <p:nvSpPr>
          <p:cNvPr id="4" name="Title 3">
            <a:extLst>
              <a:ext uri="{FF2B5EF4-FFF2-40B4-BE49-F238E27FC236}">
                <a16:creationId xmlns:a16="http://schemas.microsoft.com/office/drawing/2014/main" id="{B7BD63BF-F261-3956-D8AF-153235DA6278}"/>
              </a:ext>
            </a:extLst>
          </p:cNvPr>
          <p:cNvSpPr>
            <a:spLocks noGrp="1"/>
          </p:cNvSpPr>
          <p:nvPr>
            <p:ph type="title"/>
          </p:nvPr>
        </p:nvSpPr>
        <p:spPr/>
        <p:txBody>
          <a:bodyPr/>
          <a:lstStyle/>
          <a:p>
            <a:r>
              <a:rPr lang="en-US"/>
              <a:t>Become Well-Known and Trusted for Aquaculture</a:t>
            </a:r>
          </a:p>
        </p:txBody>
      </p:sp>
    </p:spTree>
    <p:custDataLst>
      <p:tags r:id="rId1"/>
    </p:custDataLst>
    <p:extLst>
      <p:ext uri="{BB962C8B-B14F-4D97-AF65-F5344CB8AC3E}">
        <p14:creationId xmlns:p14="http://schemas.microsoft.com/office/powerpoint/2010/main" val="2528484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002BD-6251-C635-B275-BEFF739A8A0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A49B58-E1E9-B2BE-0AB8-E83DC47D57F0}"/>
              </a:ext>
            </a:extLst>
          </p:cNvPr>
          <p:cNvSpPr>
            <a:spLocks noGrp="1"/>
          </p:cNvSpPr>
          <p:nvPr>
            <p:ph type="sldNum" sz="quarter" idx="4"/>
          </p:nvPr>
        </p:nvSpPr>
        <p:spPr/>
        <p:txBody>
          <a:bodyPr/>
          <a:lstStyle/>
          <a:p>
            <a:fld id="{9DAB3369-7666-44EB-AEA9-5FA9440DB40A}" type="slidenum">
              <a:rPr lang="en-US" smtClean="0"/>
              <a:pPr/>
              <a:t>13</a:t>
            </a:fld>
            <a:endParaRPr lang="en-US"/>
          </a:p>
        </p:txBody>
      </p:sp>
      <p:sp>
        <p:nvSpPr>
          <p:cNvPr id="2" name="Content Placeholder 1">
            <a:extLst>
              <a:ext uri="{FF2B5EF4-FFF2-40B4-BE49-F238E27FC236}">
                <a16:creationId xmlns:a16="http://schemas.microsoft.com/office/drawing/2014/main" id="{0CCDD826-58D0-BCD1-6CE2-066830ACFC82}"/>
              </a:ext>
            </a:extLst>
          </p:cNvPr>
          <p:cNvSpPr>
            <a:spLocks noGrp="1"/>
          </p:cNvSpPr>
          <p:nvPr>
            <p:ph sz="half" idx="1"/>
          </p:nvPr>
        </p:nvSpPr>
        <p:spPr>
          <a:xfrm>
            <a:off x="6205829" y="1763560"/>
            <a:ext cx="5348862" cy="4246805"/>
          </a:xfrm>
        </p:spPr>
        <p:txBody>
          <a:bodyPr/>
          <a:lstStyle/>
          <a:p>
            <a:pPr marL="256032" indent="-256032">
              <a:spcBef>
                <a:spcPts val="1200"/>
              </a:spcBef>
              <a:buFont typeface="Arial" panose="020B0604020202020204" pitchFamily="34" charset="0"/>
              <a:buChar char="•"/>
            </a:pPr>
            <a:r>
              <a:rPr lang="en-US"/>
              <a:t>The U.S. i</a:t>
            </a:r>
            <a:r>
              <a:rPr lang="en-US" sz="2400">
                <a:latin typeface="Arial" panose="020B0604020202020204" pitchFamily="34" charset="0"/>
                <a:cs typeface="Arial" panose="020B0604020202020204" pitchFamily="34" charset="0"/>
              </a:rPr>
              <a:t>mports 90-94% of seafood</a:t>
            </a:r>
          </a:p>
          <a:p>
            <a:pPr marL="256032" indent="-256032">
              <a:spcBef>
                <a:spcPts val="1200"/>
              </a:spcBef>
              <a:buFont typeface="Arial" panose="020B0604020202020204" pitchFamily="34" charset="0"/>
              <a:buChar char="•"/>
            </a:pPr>
            <a:r>
              <a:rPr lang="en-US" sz="2400">
                <a:latin typeface="Arial" panose="020B0604020202020204" pitchFamily="34" charset="0"/>
                <a:cs typeface="Arial" panose="020B0604020202020204" pitchFamily="34" charset="0"/>
              </a:rPr>
              <a:t>Most is from aquaculture operations</a:t>
            </a:r>
          </a:p>
          <a:p>
            <a:pPr marL="256032" indent="-256032">
              <a:spcBef>
                <a:spcPts val="1200"/>
              </a:spcBef>
              <a:buFont typeface="Arial" panose="020B0604020202020204" pitchFamily="34" charset="0"/>
              <a:buChar char="•"/>
            </a:pPr>
            <a:r>
              <a:rPr lang="en-US" sz="2400">
                <a:latin typeface="Arial" panose="020B0604020202020204" pitchFamily="34" charset="0"/>
                <a:cs typeface="Arial" panose="020B0604020202020204" pitchFamily="34" charset="0"/>
              </a:rPr>
              <a:t>Food safety risks or hazards can occur and impact U.S. consumers</a:t>
            </a:r>
          </a:p>
          <a:p>
            <a:pPr marL="256032" indent="-256032">
              <a:spcBef>
                <a:spcPts val="1200"/>
              </a:spcBef>
              <a:buFont typeface="Arial" panose="020B0604020202020204" pitchFamily="34" charset="0"/>
              <a:buChar char="•"/>
            </a:pPr>
            <a:r>
              <a:rPr lang="en-US"/>
              <a:t>We have limited</a:t>
            </a:r>
            <a:r>
              <a:rPr lang="en-US" sz="2400">
                <a:latin typeface="Arial" panose="020B0604020202020204" pitchFamily="34" charset="0"/>
                <a:cs typeface="Arial" panose="020B0604020202020204" pitchFamily="34" charset="0"/>
              </a:rPr>
              <a:t> regulatory control of farms and producers</a:t>
            </a:r>
          </a:p>
        </p:txBody>
      </p:sp>
      <p:sp>
        <p:nvSpPr>
          <p:cNvPr id="3" name="Rectangle 3">
            <a:extLst>
              <a:ext uri="{FF2B5EF4-FFF2-40B4-BE49-F238E27FC236}">
                <a16:creationId xmlns:a16="http://schemas.microsoft.com/office/drawing/2014/main" id="{A880996F-AFE7-22B4-F940-9BF6D9644D9A}"/>
              </a:ext>
            </a:extLst>
          </p:cNvPr>
          <p:cNvSpPr txBox="1">
            <a:spLocks noChangeArrowheads="1"/>
          </p:cNvSpPr>
          <p:nvPr/>
        </p:nvSpPr>
        <p:spPr>
          <a:xfrm>
            <a:off x="1170432" y="1883607"/>
            <a:ext cx="2394403" cy="426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GB" altLang="en-US">
                <a:solidFill>
                  <a:prstClr val="black"/>
                </a:solidFill>
              </a:rPr>
              <a:t>Cocoa?</a:t>
            </a:r>
          </a:p>
          <a:p>
            <a:pPr>
              <a:defRPr/>
            </a:pPr>
            <a:r>
              <a:rPr lang="en-GB" altLang="en-US">
                <a:solidFill>
                  <a:prstClr val="black"/>
                </a:solidFill>
              </a:rPr>
              <a:t>Coffee?</a:t>
            </a:r>
          </a:p>
          <a:p>
            <a:pPr lvl="0">
              <a:defRPr/>
            </a:pPr>
            <a:r>
              <a:rPr lang="en-GB" altLang="en-US">
                <a:solidFill>
                  <a:prstClr val="black"/>
                </a:solidFill>
              </a:rPr>
              <a:t>Bananas?</a:t>
            </a:r>
          </a:p>
          <a:p>
            <a:pPr lvl="0">
              <a:defRPr/>
            </a:pPr>
            <a:r>
              <a:rPr lang="en-GB" altLang="en-US">
                <a:solidFill>
                  <a:prstClr val="black"/>
                </a:solidFill>
              </a:rPr>
              <a:t>Rice?</a:t>
            </a:r>
          </a:p>
          <a:p>
            <a:pPr lvl="0">
              <a:defRPr/>
            </a:pPr>
            <a:r>
              <a:rPr kumimoji="0" lang="en-US" altLang="en-US" sz="3200" b="0" i="0" u="none" strike="noStrike" kern="1200" cap="none" spc="0" normalizeH="0" baseline="0" noProof="0">
                <a:ln>
                  <a:noFill/>
                </a:ln>
                <a:solidFill>
                  <a:prstClr val="black"/>
                </a:solidFill>
                <a:effectLst/>
                <a:uLnTx/>
                <a:uFillTx/>
                <a:ea typeface="+mn-ea"/>
                <a:cs typeface="+mn-cs"/>
              </a:rPr>
              <a:t>Seafood?</a:t>
            </a:r>
            <a:endParaRPr kumimoji="0" lang="en-GB" altLang="en-US" sz="3200" b="0" i="0" u="none" strike="noStrike" kern="1200" cap="none" spc="0" normalizeH="0" baseline="0" noProof="0">
              <a:ln>
                <a:noFill/>
              </a:ln>
              <a:solidFill>
                <a:prstClr val="black"/>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en-US" sz="3200" b="0" i="0" u="none" strike="noStrike" kern="1200" cap="none" spc="0" normalizeH="0" baseline="0" noProof="0">
                <a:ln>
                  <a:noFill/>
                </a:ln>
                <a:solidFill>
                  <a:prstClr val="black"/>
                </a:solidFill>
                <a:effectLst/>
                <a:uLnTx/>
                <a:uFillTx/>
                <a:ea typeface="+mn-ea"/>
                <a:cs typeface="+mn-cs"/>
              </a:rPr>
              <a:t>Tea?</a:t>
            </a:r>
          </a:p>
        </p:txBody>
      </p:sp>
      <p:sp>
        <p:nvSpPr>
          <p:cNvPr id="4" name="Title 3">
            <a:extLst>
              <a:ext uri="{FF2B5EF4-FFF2-40B4-BE49-F238E27FC236}">
                <a16:creationId xmlns:a16="http://schemas.microsoft.com/office/drawing/2014/main" id="{A42F1BFF-E59B-7FE8-E2BA-FF23F2779948}"/>
              </a:ext>
            </a:extLst>
          </p:cNvPr>
          <p:cNvSpPr>
            <a:spLocks noGrp="1"/>
          </p:cNvSpPr>
          <p:nvPr>
            <p:ph type="title"/>
          </p:nvPr>
        </p:nvSpPr>
        <p:spPr/>
        <p:txBody>
          <a:bodyPr/>
          <a:lstStyle/>
          <a:p>
            <a:r>
              <a:rPr lang="en-US"/>
              <a:t>Why Are </a:t>
            </a:r>
            <a:r>
              <a:rPr lang="en-US" err="1"/>
              <a:t>GAqPs</a:t>
            </a:r>
            <a:r>
              <a:rPr lang="en-US"/>
              <a:t> Important to the U.S.?</a:t>
            </a:r>
          </a:p>
        </p:txBody>
      </p:sp>
      <p:sp>
        <p:nvSpPr>
          <p:cNvPr id="8" name="Rectangle 7">
            <a:extLst>
              <a:ext uri="{FF2B5EF4-FFF2-40B4-BE49-F238E27FC236}">
                <a16:creationId xmlns:a16="http://schemas.microsoft.com/office/drawing/2014/main" id="{3DCC7374-7E44-91A4-881E-908A9E262AB5}"/>
              </a:ext>
            </a:extLst>
          </p:cNvPr>
          <p:cNvSpPr/>
          <p:nvPr/>
        </p:nvSpPr>
        <p:spPr>
          <a:xfrm>
            <a:off x="896682" y="4137531"/>
            <a:ext cx="3052689" cy="74558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Seafood</a:t>
            </a:r>
          </a:p>
        </p:txBody>
      </p:sp>
      <p:sp>
        <p:nvSpPr>
          <p:cNvPr id="7" name="TextBox 6">
            <a:extLst>
              <a:ext uri="{FF2B5EF4-FFF2-40B4-BE49-F238E27FC236}">
                <a16:creationId xmlns:a16="http://schemas.microsoft.com/office/drawing/2014/main" id="{41561B44-20D2-6C3D-557F-107B25BEC3A6}"/>
              </a:ext>
            </a:extLst>
          </p:cNvPr>
          <p:cNvSpPr txBox="1"/>
          <p:nvPr/>
        </p:nvSpPr>
        <p:spPr>
          <a:xfrm>
            <a:off x="896682" y="1063083"/>
            <a:ext cx="9070080" cy="58477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3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What Food Is Most Traded In the World?</a:t>
            </a:r>
          </a:p>
        </p:txBody>
      </p:sp>
    </p:spTree>
    <p:custDataLst>
      <p:tags r:id="rId1"/>
    </p:custDataLst>
    <p:extLst>
      <p:ext uri="{BB962C8B-B14F-4D97-AF65-F5344CB8AC3E}">
        <p14:creationId xmlns:p14="http://schemas.microsoft.com/office/powerpoint/2010/main" val="118779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B58E0AE-5F43-325E-88AD-FAD9E953A6CD}"/>
              </a:ext>
            </a:extLst>
          </p:cNvPr>
          <p:cNvSpPr>
            <a:spLocks noGrp="1"/>
          </p:cNvSpPr>
          <p:nvPr>
            <p:ph type="sldNum" sz="quarter" idx="4"/>
          </p:nvPr>
        </p:nvSpPr>
        <p:spPr/>
        <p:txBody>
          <a:bodyPr/>
          <a:lstStyle/>
          <a:p>
            <a:fld id="{9DAB3369-7666-44EB-AEA9-5FA9440DB40A}" type="slidenum">
              <a:rPr lang="en-US" smtClean="0"/>
              <a:pPr/>
              <a:t>14</a:t>
            </a:fld>
            <a:endParaRPr lang="en-US"/>
          </a:p>
        </p:txBody>
      </p:sp>
      <p:graphicFrame>
        <p:nvGraphicFramePr>
          <p:cNvPr id="2" name="Chart 1" descr="amount of imported seafood into the U.S. from 1995-2025">
            <a:extLst>
              <a:ext uri="{FF2B5EF4-FFF2-40B4-BE49-F238E27FC236}">
                <a16:creationId xmlns:a16="http://schemas.microsoft.com/office/drawing/2014/main" id="{11BF6A89-CA5E-51D7-16E6-1736166234A3}"/>
              </a:ext>
            </a:extLst>
          </p:cNvPr>
          <p:cNvGraphicFramePr/>
          <p:nvPr>
            <p:extLst>
              <p:ext uri="{D42A27DB-BD31-4B8C-83A1-F6EECF244321}">
                <p14:modId xmlns:p14="http://schemas.microsoft.com/office/powerpoint/2010/main" val="2097891523"/>
              </p:ext>
            </p:extLst>
          </p:nvPr>
        </p:nvGraphicFramePr>
        <p:xfrm>
          <a:off x="1925903" y="1019480"/>
          <a:ext cx="812800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36275CC5-4B3A-B875-776B-8E4E0CE2E22A}"/>
              </a:ext>
            </a:extLst>
          </p:cNvPr>
          <p:cNvSpPr txBox="1"/>
          <p:nvPr/>
        </p:nvSpPr>
        <p:spPr>
          <a:xfrm>
            <a:off x="9487438" y="1708869"/>
            <a:ext cx="220284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Imported </a:t>
            </a:r>
            <a:br>
              <a:rPr kumimoji="0" lang="en-US" sz="2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r>
              <a:rPr kumimoji="0" lang="en-US" sz="2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Shrimp</a:t>
            </a:r>
            <a:r>
              <a:rPr kumimoji="0" lang="en-US" sz="2400" b="1" i="0" u="none" strike="noStrike" kern="1200" cap="none" spc="0" normalizeH="0" noProof="0">
                <a:ln>
                  <a:noFill/>
                </a:ln>
                <a:effectLst/>
                <a:uLnTx/>
                <a:uFillTx/>
                <a:latin typeface="Arial" panose="020B0604020202020204" pitchFamily="34" charset="0"/>
                <a:ea typeface="+mn-ea"/>
                <a:cs typeface="Arial" panose="020B0604020202020204" pitchFamily="34" charset="0"/>
              </a:rPr>
              <a:t> – </a:t>
            </a:r>
            <a:r>
              <a:rPr kumimoji="0" lang="en-US" sz="2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95%</a:t>
            </a:r>
          </a:p>
        </p:txBody>
      </p:sp>
      <p:sp>
        <p:nvSpPr>
          <p:cNvPr id="4" name="Title 3">
            <a:extLst>
              <a:ext uri="{FF2B5EF4-FFF2-40B4-BE49-F238E27FC236}">
                <a16:creationId xmlns:a16="http://schemas.microsoft.com/office/drawing/2014/main" id="{05593469-3F1F-FF37-D814-62599D01BA27}"/>
              </a:ext>
            </a:extLst>
          </p:cNvPr>
          <p:cNvSpPr>
            <a:spLocks noGrp="1"/>
          </p:cNvSpPr>
          <p:nvPr>
            <p:ph type="title"/>
          </p:nvPr>
        </p:nvSpPr>
        <p:spPr/>
        <p:txBody>
          <a:bodyPr/>
          <a:lstStyle/>
          <a:p>
            <a:r>
              <a:rPr lang="en-US"/>
              <a:t>U.S. Seafood Imports</a:t>
            </a:r>
          </a:p>
        </p:txBody>
      </p:sp>
    </p:spTree>
    <p:custDataLst>
      <p:tags r:id="rId1"/>
    </p:custDataLst>
    <p:extLst>
      <p:ext uri="{BB962C8B-B14F-4D97-AF65-F5344CB8AC3E}">
        <p14:creationId xmlns:p14="http://schemas.microsoft.com/office/powerpoint/2010/main" val="224320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54B982-333F-0768-8EBC-835D2CF68804}"/>
              </a:ext>
            </a:extLst>
          </p:cNvPr>
          <p:cNvSpPr>
            <a:spLocks noGrp="1"/>
          </p:cNvSpPr>
          <p:nvPr>
            <p:ph type="sldNum" sz="quarter" idx="4"/>
          </p:nvPr>
        </p:nvSpPr>
        <p:spPr/>
        <p:txBody>
          <a:bodyPr/>
          <a:lstStyle/>
          <a:p>
            <a:fld id="{9DAB3369-7666-44EB-AEA9-5FA9440DB40A}" type="slidenum">
              <a:rPr lang="en-US" smtClean="0"/>
              <a:pPr/>
              <a:t>15</a:t>
            </a:fld>
            <a:endParaRPr lang="en-US"/>
          </a:p>
        </p:txBody>
      </p:sp>
      <p:grpSp>
        <p:nvGrpSpPr>
          <p:cNvPr id="37" name="Group 36" descr="imported seafood chain from Producer to consumer">
            <a:extLst>
              <a:ext uri="{FF2B5EF4-FFF2-40B4-BE49-F238E27FC236}">
                <a16:creationId xmlns:a16="http://schemas.microsoft.com/office/drawing/2014/main" id="{EE19CAC2-A89D-7565-06DE-DBCEEC414C69}"/>
              </a:ext>
            </a:extLst>
          </p:cNvPr>
          <p:cNvGrpSpPr/>
          <p:nvPr/>
        </p:nvGrpSpPr>
        <p:grpSpPr>
          <a:xfrm>
            <a:off x="3816364" y="2692841"/>
            <a:ext cx="7772400" cy="1472318"/>
            <a:chOff x="3816364" y="2692841"/>
            <a:chExt cx="7772400" cy="1472318"/>
          </a:xfrm>
        </p:grpSpPr>
        <p:sp>
          <p:nvSpPr>
            <p:cNvPr id="33" name="Text Box 12">
              <a:extLst>
                <a:ext uri="{FF2B5EF4-FFF2-40B4-BE49-F238E27FC236}">
                  <a16:creationId xmlns:a16="http://schemas.microsoft.com/office/drawing/2014/main" id="{833F4869-C067-89E4-9805-91DBE97EAA63}"/>
                </a:ext>
              </a:extLst>
            </p:cNvPr>
            <p:cNvSpPr txBox="1">
              <a:spLocks noChangeArrowheads="1"/>
            </p:cNvSpPr>
            <p:nvPr/>
          </p:nvSpPr>
          <p:spPr bwMode="auto">
            <a:xfrm>
              <a:off x="9613328" y="3244334"/>
              <a:ext cx="1757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685800" rtl="0" eaLnBrk="1" fontAlgn="base" latinLnBrk="0" hangingPunct="1">
                <a:lnSpc>
                  <a:spcPct val="100000"/>
                </a:lnSpc>
                <a:spcBef>
                  <a:spcPct val="0"/>
                </a:spcBef>
                <a:spcAft>
                  <a:spcPct val="0"/>
                </a:spcAft>
                <a:buClrTx/>
                <a:buSzTx/>
                <a:buFontTx/>
                <a:buNone/>
                <a:tabLst/>
                <a:defRPr/>
              </a:pPr>
              <a:r>
                <a:rPr kumimoji="0" lang="en-US" altLang="en-US" sz="1800" u="none" strike="noStrike" kern="1200" cap="none" spc="0" normalizeH="0" baseline="0" noProof="0">
                  <a:ln>
                    <a:noFill/>
                  </a:ln>
                  <a:effectLst/>
                  <a:uLnTx/>
                  <a:uFillTx/>
                  <a:latin typeface="+mn-lt"/>
                  <a:ea typeface="ＭＳ Ｐゴシック" charset="-128"/>
                  <a:cs typeface="Arial" panose="020B0604020202020204" pitchFamily="34" charset="0"/>
                </a:rPr>
                <a:t>Consumer</a:t>
              </a:r>
            </a:p>
          </p:txBody>
        </p:sp>
        <p:sp>
          <p:nvSpPr>
            <p:cNvPr id="34" name="Text Box 9">
              <a:extLst>
                <a:ext uri="{FF2B5EF4-FFF2-40B4-BE49-F238E27FC236}">
                  <a16:creationId xmlns:a16="http://schemas.microsoft.com/office/drawing/2014/main" id="{681A8A14-59F9-AC32-12A6-8D756FCB6E4A}"/>
                </a:ext>
              </a:extLst>
            </p:cNvPr>
            <p:cNvSpPr txBox="1">
              <a:spLocks noChangeArrowheads="1"/>
            </p:cNvSpPr>
            <p:nvPr/>
          </p:nvSpPr>
          <p:spPr bwMode="auto">
            <a:xfrm>
              <a:off x="7966859" y="2967335"/>
              <a:ext cx="130108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685800" rtl="0" eaLnBrk="1" fontAlgn="base" latinLnBrk="0" hangingPunct="1">
                <a:lnSpc>
                  <a:spcPct val="100000"/>
                </a:lnSpc>
                <a:spcBef>
                  <a:spcPct val="0"/>
                </a:spcBef>
                <a:spcAft>
                  <a:spcPct val="0"/>
                </a:spcAft>
                <a:buClrTx/>
                <a:buSzTx/>
                <a:buFontTx/>
                <a:buNone/>
                <a:tabLst/>
                <a:defRPr/>
              </a:pPr>
              <a:r>
                <a:rPr kumimoji="0" lang="en-US" altLang="en-US" sz="1800" u="none" strike="noStrike" kern="1200" cap="none" spc="0" normalizeH="0" baseline="0" noProof="0">
                  <a:ln>
                    <a:noFill/>
                  </a:ln>
                  <a:effectLst/>
                  <a:uLnTx/>
                  <a:uFillTx/>
                  <a:latin typeface="+mn-lt"/>
                  <a:ea typeface="ＭＳ Ｐゴシック" charset="-128"/>
                  <a:cs typeface="Arial" panose="020B0604020202020204" pitchFamily="34" charset="0"/>
                </a:rPr>
                <a:t>Point of Sale (retail)</a:t>
              </a:r>
            </a:p>
          </p:txBody>
        </p:sp>
        <p:sp>
          <p:nvSpPr>
            <p:cNvPr id="32" name="Text Box 11">
              <a:extLst>
                <a:ext uri="{FF2B5EF4-FFF2-40B4-BE49-F238E27FC236}">
                  <a16:creationId xmlns:a16="http://schemas.microsoft.com/office/drawing/2014/main" id="{7DFE0A51-7834-40EA-2EB7-ADEB47907D11}"/>
                </a:ext>
              </a:extLst>
            </p:cNvPr>
            <p:cNvSpPr txBox="1">
              <a:spLocks noChangeArrowheads="1"/>
            </p:cNvSpPr>
            <p:nvPr/>
          </p:nvSpPr>
          <p:spPr bwMode="auto">
            <a:xfrm>
              <a:off x="6132805" y="3244334"/>
              <a:ext cx="13260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685800" rtl="0" eaLnBrk="1" fontAlgn="base" latinLnBrk="0" hangingPunct="1">
                <a:lnSpc>
                  <a:spcPct val="100000"/>
                </a:lnSpc>
                <a:spcBef>
                  <a:spcPct val="0"/>
                </a:spcBef>
                <a:spcAft>
                  <a:spcPct val="0"/>
                </a:spcAft>
                <a:buClrTx/>
                <a:buSzTx/>
                <a:buFontTx/>
                <a:buNone/>
                <a:tabLst/>
                <a:defRPr/>
              </a:pPr>
              <a:r>
                <a:rPr kumimoji="0" lang="en-US" altLang="en-US" sz="1800" u="none" strike="noStrike" kern="1200" cap="none" spc="0" normalizeH="0" baseline="0" noProof="0">
                  <a:ln>
                    <a:noFill/>
                  </a:ln>
                  <a:effectLst/>
                  <a:uLnTx/>
                  <a:uFillTx/>
                  <a:latin typeface="+mn-lt"/>
                  <a:ea typeface="ＭＳ Ｐゴシック" charset="-128"/>
                  <a:cs typeface="Arial" panose="020B0604020202020204" pitchFamily="34" charset="0"/>
                </a:rPr>
                <a:t>Processing</a:t>
              </a:r>
            </a:p>
          </p:txBody>
        </p:sp>
        <p:sp>
          <p:nvSpPr>
            <p:cNvPr id="35" name="Text Box 10">
              <a:extLst>
                <a:ext uri="{FF2B5EF4-FFF2-40B4-BE49-F238E27FC236}">
                  <a16:creationId xmlns:a16="http://schemas.microsoft.com/office/drawing/2014/main" id="{1AC40DEA-CCA0-4391-29BE-94653CB66827}"/>
                </a:ext>
              </a:extLst>
            </p:cNvPr>
            <p:cNvSpPr txBox="1">
              <a:spLocks noChangeArrowheads="1"/>
            </p:cNvSpPr>
            <p:nvPr/>
          </p:nvSpPr>
          <p:spPr bwMode="auto">
            <a:xfrm>
              <a:off x="4030994" y="3244334"/>
              <a:ext cx="18326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685800" rtl="0" eaLnBrk="1" fontAlgn="base" latinLnBrk="0" hangingPunct="1">
                <a:lnSpc>
                  <a:spcPct val="100000"/>
                </a:lnSpc>
                <a:spcBef>
                  <a:spcPct val="0"/>
                </a:spcBef>
                <a:spcAft>
                  <a:spcPct val="0"/>
                </a:spcAft>
                <a:buClrTx/>
                <a:buSzTx/>
                <a:buFontTx/>
                <a:buNone/>
                <a:tabLst/>
                <a:defRPr/>
              </a:pPr>
              <a:r>
                <a:rPr kumimoji="0" lang="en-US" altLang="en-US" sz="1800" u="none" strike="noStrike" kern="1200" cap="none" spc="0" normalizeH="0" baseline="0" noProof="0">
                  <a:ln>
                    <a:noFill/>
                  </a:ln>
                  <a:effectLst/>
                  <a:uLnTx/>
                  <a:uFillTx/>
                  <a:latin typeface="+mn-lt"/>
                  <a:ea typeface="ＭＳ Ｐゴシック" charset="-128"/>
                  <a:cs typeface="Arial" panose="020B0604020202020204" pitchFamily="34" charset="0"/>
                </a:rPr>
                <a:t>Producer</a:t>
              </a:r>
            </a:p>
          </p:txBody>
        </p:sp>
        <p:pic>
          <p:nvPicPr>
            <p:cNvPr id="20" name="Picture 19" descr="A blue and purple interlocking circles&#10;&#10;AI-generated content may be incorrect.">
              <a:extLst>
                <a:ext uri="{FF2B5EF4-FFF2-40B4-BE49-F238E27FC236}">
                  <a16:creationId xmlns:a16="http://schemas.microsoft.com/office/drawing/2014/main" id="{42B658F4-D70F-DE83-8704-BE68E39873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6364" y="2692841"/>
              <a:ext cx="7772400" cy="1472318"/>
            </a:xfrm>
            <a:prstGeom prst="rect">
              <a:avLst/>
            </a:prstGeom>
          </p:spPr>
        </p:pic>
      </p:grpSp>
      <p:cxnSp>
        <p:nvCxnSpPr>
          <p:cNvPr id="26" name="Straight Arrow Connector 25" descr="right arrow to oyster">
            <a:extLst>
              <a:ext uri="{FF2B5EF4-FFF2-40B4-BE49-F238E27FC236}">
                <a16:creationId xmlns:a16="http://schemas.microsoft.com/office/drawing/2014/main" id="{382463CD-098A-1C81-8380-D42FD9DCF948}"/>
              </a:ext>
            </a:extLst>
          </p:cNvPr>
          <p:cNvCxnSpPr>
            <a:cxnSpLocks/>
          </p:cNvCxnSpPr>
          <p:nvPr/>
        </p:nvCxnSpPr>
        <p:spPr>
          <a:xfrm>
            <a:off x="0" y="6254469"/>
            <a:ext cx="1306286" cy="0"/>
          </a:xfrm>
          <a:prstGeom prst="straightConnector1">
            <a:avLst/>
          </a:prstGeom>
          <a:ln w="57150">
            <a:solidFill>
              <a:srgbClr val="143E86"/>
            </a:solidFill>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descr="right arrow to catfish">
            <a:extLst>
              <a:ext uri="{FF2B5EF4-FFF2-40B4-BE49-F238E27FC236}">
                <a16:creationId xmlns:a16="http://schemas.microsoft.com/office/drawing/2014/main" id="{0EB8FF77-57CA-CFCB-127E-48AAD783D682}"/>
              </a:ext>
            </a:extLst>
          </p:cNvPr>
          <p:cNvCxnSpPr>
            <a:cxnSpLocks/>
          </p:cNvCxnSpPr>
          <p:nvPr/>
        </p:nvCxnSpPr>
        <p:spPr>
          <a:xfrm>
            <a:off x="0" y="5326832"/>
            <a:ext cx="1306286" cy="0"/>
          </a:xfrm>
          <a:prstGeom prst="straightConnector1">
            <a:avLst/>
          </a:prstGeom>
          <a:ln w="57150">
            <a:solidFill>
              <a:srgbClr val="143E86"/>
            </a:solidFill>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descr="right arrow to pangasius">
            <a:extLst>
              <a:ext uri="{FF2B5EF4-FFF2-40B4-BE49-F238E27FC236}">
                <a16:creationId xmlns:a16="http://schemas.microsoft.com/office/drawing/2014/main" id="{41C3E76E-3D90-A495-FC2E-72AEC3B6B7F1}"/>
              </a:ext>
            </a:extLst>
          </p:cNvPr>
          <p:cNvCxnSpPr>
            <a:cxnSpLocks/>
          </p:cNvCxnSpPr>
          <p:nvPr/>
        </p:nvCxnSpPr>
        <p:spPr>
          <a:xfrm flipV="1">
            <a:off x="0" y="3927817"/>
            <a:ext cx="1306286" cy="3393"/>
          </a:xfrm>
          <a:prstGeom prst="straightConnector1">
            <a:avLst/>
          </a:prstGeom>
          <a:ln w="57150">
            <a:solidFill>
              <a:srgbClr val="143E86"/>
            </a:solidFill>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descr="right arrow to tilapia">
            <a:extLst>
              <a:ext uri="{FF2B5EF4-FFF2-40B4-BE49-F238E27FC236}">
                <a16:creationId xmlns:a16="http://schemas.microsoft.com/office/drawing/2014/main" id="{61A43CC6-9102-B957-AEED-9F0D719D7260}"/>
              </a:ext>
            </a:extLst>
          </p:cNvPr>
          <p:cNvCxnSpPr>
            <a:cxnSpLocks/>
          </p:cNvCxnSpPr>
          <p:nvPr/>
        </p:nvCxnSpPr>
        <p:spPr>
          <a:xfrm>
            <a:off x="0" y="3461228"/>
            <a:ext cx="1306286" cy="0"/>
          </a:xfrm>
          <a:prstGeom prst="straightConnector1">
            <a:avLst/>
          </a:prstGeom>
          <a:ln w="57150">
            <a:solidFill>
              <a:srgbClr val="143E86"/>
            </a:solidFill>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descr="right arrow to salmon">
            <a:extLst>
              <a:ext uri="{FF2B5EF4-FFF2-40B4-BE49-F238E27FC236}">
                <a16:creationId xmlns:a16="http://schemas.microsoft.com/office/drawing/2014/main" id="{ABD6B76A-4869-4733-3F67-3CCC136C9C7F}"/>
              </a:ext>
            </a:extLst>
          </p:cNvPr>
          <p:cNvCxnSpPr>
            <a:cxnSpLocks/>
          </p:cNvCxnSpPr>
          <p:nvPr/>
        </p:nvCxnSpPr>
        <p:spPr>
          <a:xfrm>
            <a:off x="0" y="2513917"/>
            <a:ext cx="1306286" cy="0"/>
          </a:xfrm>
          <a:prstGeom prst="straightConnector1">
            <a:avLst/>
          </a:prstGeom>
          <a:ln w="57150">
            <a:solidFill>
              <a:srgbClr val="143E86"/>
            </a:solidFill>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descr="right arrow to shrimp">
            <a:extLst>
              <a:ext uri="{FF2B5EF4-FFF2-40B4-BE49-F238E27FC236}">
                <a16:creationId xmlns:a16="http://schemas.microsoft.com/office/drawing/2014/main" id="{ED2A66F1-575E-1B0C-6257-868C36C928E7}"/>
              </a:ext>
            </a:extLst>
          </p:cNvPr>
          <p:cNvCxnSpPr>
            <a:cxnSpLocks/>
          </p:cNvCxnSpPr>
          <p:nvPr/>
        </p:nvCxnSpPr>
        <p:spPr>
          <a:xfrm>
            <a:off x="0" y="2066758"/>
            <a:ext cx="1306286" cy="0"/>
          </a:xfrm>
          <a:prstGeom prst="straightConnector1">
            <a:avLst/>
          </a:prstGeom>
          <a:ln w="57150">
            <a:solidFill>
              <a:srgbClr val="143E86"/>
            </a:solidFill>
            <a:tailEnd type="triangle"/>
          </a:ln>
        </p:spPr>
        <p:style>
          <a:lnRef idx="1">
            <a:schemeClr val="accent2"/>
          </a:lnRef>
          <a:fillRef idx="0">
            <a:schemeClr val="accent2"/>
          </a:fillRef>
          <a:effectRef idx="0">
            <a:schemeClr val="accent2"/>
          </a:effectRef>
          <a:fontRef idx="minor">
            <a:schemeClr val="tx1"/>
          </a:fontRef>
        </p:style>
      </p:cxnSp>
      <p:graphicFrame>
        <p:nvGraphicFramePr>
          <p:cNvPr id="14" name="Table 13">
            <a:extLst>
              <a:ext uri="{FF2B5EF4-FFF2-40B4-BE49-F238E27FC236}">
                <a16:creationId xmlns:a16="http://schemas.microsoft.com/office/drawing/2014/main" id="{5F053749-5AA5-552F-BA95-BA1770150CDD}"/>
              </a:ext>
            </a:extLst>
          </p:cNvPr>
          <p:cNvGraphicFramePr>
            <a:graphicFrameLocks noGrp="1"/>
          </p:cNvGraphicFramePr>
          <p:nvPr>
            <p:extLst>
              <p:ext uri="{D42A27DB-BD31-4B8C-83A1-F6EECF244321}">
                <p14:modId xmlns:p14="http://schemas.microsoft.com/office/powerpoint/2010/main" val="2283384655"/>
              </p:ext>
            </p:extLst>
          </p:nvPr>
        </p:nvGraphicFramePr>
        <p:xfrm>
          <a:off x="1374519" y="1358200"/>
          <a:ext cx="1644303" cy="5146020"/>
        </p:xfrm>
        <a:graphic>
          <a:graphicData uri="http://schemas.openxmlformats.org/drawingml/2006/table">
            <a:tbl>
              <a:tblPr firstRow="1" bandRow="1">
                <a:tableStyleId>{21E4AEA4-8DFA-4A89-87EB-49C32662AFE0}</a:tableStyleId>
              </a:tblPr>
              <a:tblGrid>
                <a:gridCol w="1644303">
                  <a:extLst>
                    <a:ext uri="{9D8B030D-6E8A-4147-A177-3AD203B41FA5}">
                      <a16:colId xmlns:a16="http://schemas.microsoft.com/office/drawing/2014/main" val="72439"/>
                    </a:ext>
                  </a:extLst>
                </a:gridCol>
              </a:tblGrid>
              <a:tr h="467820">
                <a:tc>
                  <a:txBody>
                    <a:bodyPr/>
                    <a:lstStyle/>
                    <a:p>
                      <a:pPr algn="ctr"/>
                      <a:r>
                        <a:rPr lang="en-US" sz="1600" b="1"/>
                        <a:t>SEAFOOD</a:t>
                      </a:r>
                      <a:endParaRPr lang="en-US" sz="1600"/>
                    </a:p>
                  </a:txBody>
                  <a:tcPr anchor="ctr"/>
                </a:tc>
                <a:extLst>
                  <a:ext uri="{0D108BD9-81ED-4DB2-BD59-A6C34878D82A}">
                    <a16:rowId xmlns:a16="http://schemas.microsoft.com/office/drawing/2014/main" val="2503446602"/>
                  </a:ext>
                </a:extLst>
              </a:tr>
              <a:tr h="467820">
                <a:tc>
                  <a:txBody>
                    <a:bodyPr/>
                    <a:lstStyle/>
                    <a:p>
                      <a:pPr>
                        <a:spcAft>
                          <a:spcPts val="1200"/>
                        </a:spcAft>
                      </a:pPr>
                      <a:r>
                        <a:rPr lang="en-US" sz="1600"/>
                        <a:t>Shrimp</a:t>
                      </a:r>
                    </a:p>
                  </a:txBody>
                  <a:tcPr anchor="ctr"/>
                </a:tc>
                <a:extLst>
                  <a:ext uri="{0D108BD9-81ED-4DB2-BD59-A6C34878D82A}">
                    <a16:rowId xmlns:a16="http://schemas.microsoft.com/office/drawing/2014/main" val="1842391672"/>
                  </a:ext>
                </a:extLst>
              </a:tr>
              <a:tr h="467820">
                <a:tc>
                  <a:txBody>
                    <a:bodyPr/>
                    <a:lstStyle/>
                    <a:p>
                      <a:pPr>
                        <a:spcAft>
                          <a:spcPts val="1200"/>
                        </a:spcAft>
                      </a:pPr>
                      <a:r>
                        <a:rPr lang="en-US" sz="1600"/>
                        <a:t>Salmon</a:t>
                      </a:r>
                    </a:p>
                  </a:txBody>
                  <a:tcPr anchor="ctr"/>
                </a:tc>
                <a:extLst>
                  <a:ext uri="{0D108BD9-81ED-4DB2-BD59-A6C34878D82A}">
                    <a16:rowId xmlns:a16="http://schemas.microsoft.com/office/drawing/2014/main" val="3946717106"/>
                  </a:ext>
                </a:extLst>
              </a:tr>
              <a:tr h="467820">
                <a:tc>
                  <a:txBody>
                    <a:bodyPr/>
                    <a:lstStyle/>
                    <a:p>
                      <a:pPr>
                        <a:spcAft>
                          <a:spcPts val="1200"/>
                        </a:spcAft>
                      </a:pPr>
                      <a:r>
                        <a:rPr lang="en-US" sz="1600"/>
                        <a:t>Canned Tuna</a:t>
                      </a:r>
                    </a:p>
                  </a:txBody>
                  <a:tcPr anchor="ctr"/>
                </a:tc>
                <a:extLst>
                  <a:ext uri="{0D108BD9-81ED-4DB2-BD59-A6C34878D82A}">
                    <a16:rowId xmlns:a16="http://schemas.microsoft.com/office/drawing/2014/main" val="3816523442"/>
                  </a:ext>
                </a:extLst>
              </a:tr>
              <a:tr h="467820">
                <a:tc>
                  <a:txBody>
                    <a:bodyPr/>
                    <a:lstStyle/>
                    <a:p>
                      <a:pPr>
                        <a:spcAft>
                          <a:spcPts val="1200"/>
                        </a:spcAft>
                      </a:pPr>
                      <a:r>
                        <a:rPr lang="en-US" sz="1600"/>
                        <a:t>Tilapia</a:t>
                      </a:r>
                    </a:p>
                  </a:txBody>
                  <a:tcPr anchor="ctr"/>
                </a:tc>
                <a:extLst>
                  <a:ext uri="{0D108BD9-81ED-4DB2-BD59-A6C34878D82A}">
                    <a16:rowId xmlns:a16="http://schemas.microsoft.com/office/drawing/2014/main" val="3001999353"/>
                  </a:ext>
                </a:extLst>
              </a:tr>
              <a:tr h="467820">
                <a:tc>
                  <a:txBody>
                    <a:bodyPr/>
                    <a:lstStyle/>
                    <a:p>
                      <a:pPr>
                        <a:spcAft>
                          <a:spcPts val="1200"/>
                        </a:spcAft>
                      </a:pPr>
                      <a:r>
                        <a:rPr lang="en-US" sz="1600"/>
                        <a:t>Pangasius</a:t>
                      </a:r>
                    </a:p>
                  </a:txBody>
                  <a:tcPr anchor="ctr"/>
                </a:tc>
                <a:extLst>
                  <a:ext uri="{0D108BD9-81ED-4DB2-BD59-A6C34878D82A}">
                    <a16:rowId xmlns:a16="http://schemas.microsoft.com/office/drawing/2014/main" val="2571467915"/>
                  </a:ext>
                </a:extLst>
              </a:tr>
              <a:tr h="467820">
                <a:tc>
                  <a:txBody>
                    <a:bodyPr/>
                    <a:lstStyle/>
                    <a:p>
                      <a:pPr>
                        <a:spcAft>
                          <a:spcPts val="1200"/>
                        </a:spcAft>
                      </a:pPr>
                      <a:r>
                        <a:rPr lang="en-US" sz="1600"/>
                        <a:t>Alaska Polluck</a:t>
                      </a:r>
                    </a:p>
                  </a:txBody>
                  <a:tcPr anchor="ctr"/>
                </a:tc>
                <a:extLst>
                  <a:ext uri="{0D108BD9-81ED-4DB2-BD59-A6C34878D82A}">
                    <a16:rowId xmlns:a16="http://schemas.microsoft.com/office/drawing/2014/main" val="2733454100"/>
                  </a:ext>
                </a:extLst>
              </a:tr>
              <a:tr h="467820">
                <a:tc>
                  <a:txBody>
                    <a:bodyPr/>
                    <a:lstStyle/>
                    <a:p>
                      <a:pPr>
                        <a:spcAft>
                          <a:spcPts val="1200"/>
                        </a:spcAft>
                      </a:pPr>
                      <a:r>
                        <a:rPr lang="en-US" sz="1600"/>
                        <a:t>Cod</a:t>
                      </a:r>
                    </a:p>
                  </a:txBody>
                  <a:tcPr anchor="ctr"/>
                </a:tc>
                <a:extLst>
                  <a:ext uri="{0D108BD9-81ED-4DB2-BD59-A6C34878D82A}">
                    <a16:rowId xmlns:a16="http://schemas.microsoft.com/office/drawing/2014/main" val="3526785929"/>
                  </a:ext>
                </a:extLst>
              </a:tr>
              <a:tr h="467820">
                <a:tc>
                  <a:txBody>
                    <a:bodyPr/>
                    <a:lstStyle/>
                    <a:p>
                      <a:pPr>
                        <a:spcAft>
                          <a:spcPts val="1200"/>
                        </a:spcAft>
                      </a:pPr>
                      <a:r>
                        <a:rPr lang="en-US" sz="1600"/>
                        <a:t>Catfish</a:t>
                      </a:r>
                    </a:p>
                  </a:txBody>
                  <a:tcPr anchor="ctr"/>
                </a:tc>
                <a:extLst>
                  <a:ext uri="{0D108BD9-81ED-4DB2-BD59-A6C34878D82A}">
                    <a16:rowId xmlns:a16="http://schemas.microsoft.com/office/drawing/2014/main" val="3150614297"/>
                  </a:ext>
                </a:extLst>
              </a:tr>
              <a:tr h="467820">
                <a:tc>
                  <a:txBody>
                    <a:bodyPr/>
                    <a:lstStyle/>
                    <a:p>
                      <a:pPr>
                        <a:spcAft>
                          <a:spcPts val="1200"/>
                        </a:spcAft>
                      </a:pPr>
                      <a:r>
                        <a:rPr lang="en-US" sz="1600"/>
                        <a:t>Crab</a:t>
                      </a:r>
                    </a:p>
                  </a:txBody>
                  <a:tcPr anchor="ctr"/>
                </a:tc>
                <a:extLst>
                  <a:ext uri="{0D108BD9-81ED-4DB2-BD59-A6C34878D82A}">
                    <a16:rowId xmlns:a16="http://schemas.microsoft.com/office/drawing/2014/main" val="2408348250"/>
                  </a:ext>
                </a:extLst>
              </a:tr>
              <a:tr h="467820">
                <a:tc>
                  <a:txBody>
                    <a:bodyPr/>
                    <a:lstStyle/>
                    <a:p>
                      <a:pPr>
                        <a:spcAft>
                          <a:spcPts val="1200"/>
                        </a:spcAft>
                      </a:pPr>
                      <a:r>
                        <a:rPr lang="en-US" sz="1600"/>
                        <a:t>Oysters</a:t>
                      </a:r>
                    </a:p>
                  </a:txBody>
                  <a:tcPr anchor="ctr"/>
                </a:tc>
                <a:extLst>
                  <a:ext uri="{0D108BD9-81ED-4DB2-BD59-A6C34878D82A}">
                    <a16:rowId xmlns:a16="http://schemas.microsoft.com/office/drawing/2014/main" val="1770594879"/>
                  </a:ext>
                </a:extLst>
              </a:tr>
            </a:tbl>
          </a:graphicData>
        </a:graphic>
      </p:graphicFrame>
      <p:sp>
        <p:nvSpPr>
          <p:cNvPr id="4" name="Title 3">
            <a:extLst>
              <a:ext uri="{FF2B5EF4-FFF2-40B4-BE49-F238E27FC236}">
                <a16:creationId xmlns:a16="http://schemas.microsoft.com/office/drawing/2014/main" id="{0BF772C7-CE70-9792-B363-4735D9878EBF}"/>
              </a:ext>
            </a:extLst>
          </p:cNvPr>
          <p:cNvSpPr>
            <a:spLocks noGrp="1"/>
          </p:cNvSpPr>
          <p:nvPr>
            <p:ph type="title"/>
          </p:nvPr>
        </p:nvSpPr>
        <p:spPr/>
        <p:txBody>
          <a:bodyPr/>
          <a:lstStyle/>
          <a:p>
            <a:r>
              <a:rPr lang="en-US"/>
              <a:t>U.S. Consumption of Imported Seafood</a:t>
            </a:r>
          </a:p>
        </p:txBody>
      </p:sp>
    </p:spTree>
    <p:custDataLst>
      <p:tags r:id="rId1"/>
    </p:custDataLst>
    <p:extLst>
      <p:ext uri="{BB962C8B-B14F-4D97-AF65-F5344CB8AC3E}">
        <p14:creationId xmlns:p14="http://schemas.microsoft.com/office/powerpoint/2010/main" val="139771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0-#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0-#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1000"/>
                                        <p:tgtEl>
                                          <p:spTgt spid="37"/>
                                        </p:tgtEl>
                                      </p:cBhvr>
                                    </p:animEffect>
                                    <p:anim calcmode="lin" valueType="num">
                                      <p:cBhvr>
                                        <p:cTn id="39" dur="1000" fill="hold"/>
                                        <p:tgtEl>
                                          <p:spTgt spid="37"/>
                                        </p:tgtEl>
                                        <p:attrNameLst>
                                          <p:attrName>ppt_x</p:attrName>
                                        </p:attrNameLst>
                                      </p:cBhvr>
                                      <p:tavLst>
                                        <p:tav tm="0">
                                          <p:val>
                                            <p:strVal val="#ppt_x"/>
                                          </p:val>
                                        </p:tav>
                                        <p:tav tm="100000">
                                          <p:val>
                                            <p:strVal val="#ppt_x"/>
                                          </p:val>
                                        </p:tav>
                                      </p:tavLst>
                                    </p:anim>
                                    <p:anim calcmode="lin" valueType="num">
                                      <p:cBhvr>
                                        <p:cTn id="40" dur="1000" fill="hold"/>
                                        <p:tgtEl>
                                          <p:spTgt spid="37"/>
                                        </p:tgtEl>
                                        <p:attrNameLst>
                                          <p:attrName>ppt_y</p:attrName>
                                        </p:attrNameLst>
                                      </p:cBhvr>
                                      <p:tavLst>
                                        <p:tav tm="0">
                                          <p:val>
                                            <p:strVal val="#ppt_y+.1"/>
                                          </p:val>
                                        </p:tav>
                                        <p:tav tm="100000">
                                          <p:val>
                                            <p:strVal val="#ppt_y"/>
                                          </p:val>
                                        </p:tav>
                                      </p:tavLst>
                                    </p:anim>
                                  </p:childTnLst>
                                </p:cTn>
                              </p:par>
                              <p:par>
                                <p:cTn id="41" presetID="10" presetClass="exit" presetSubtype="0" fill="hold" nodeType="with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4"/>
                                        </p:tgtEl>
                                      </p:cBhvr>
                                    </p:animEffect>
                                    <p:set>
                                      <p:cBhvr>
                                        <p:cTn id="52" dur="1" fill="hold">
                                          <p:stCondLst>
                                            <p:cond delay="499"/>
                                          </p:stCondLst>
                                        </p:cTn>
                                        <p:tgtEl>
                                          <p:spTgt spid="24"/>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5"/>
                                        </p:tgtEl>
                                      </p:cBhvr>
                                    </p:animEffect>
                                    <p:set>
                                      <p:cBhvr>
                                        <p:cTn id="55" dur="1" fill="hold">
                                          <p:stCondLst>
                                            <p:cond delay="499"/>
                                          </p:stCondLst>
                                        </p:cTn>
                                        <p:tgtEl>
                                          <p:spTgt spid="25"/>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3662C6F-63EC-325F-7B1C-DD5022391582}"/>
              </a:ext>
            </a:extLst>
          </p:cNvPr>
          <p:cNvSpPr>
            <a:spLocks noGrp="1"/>
          </p:cNvSpPr>
          <p:nvPr>
            <p:ph type="sldNum" sz="quarter" idx="4"/>
          </p:nvPr>
        </p:nvSpPr>
        <p:spPr/>
        <p:txBody>
          <a:bodyPr/>
          <a:lstStyle/>
          <a:p>
            <a:fld id="{9DAB3369-7666-44EB-AEA9-5FA9440DB40A}" type="slidenum">
              <a:rPr lang="en-US" smtClean="0"/>
              <a:pPr/>
              <a:t>16</a:t>
            </a:fld>
            <a:endParaRPr lang="en-US"/>
          </a:p>
        </p:txBody>
      </p:sp>
      <p:grpSp>
        <p:nvGrpSpPr>
          <p:cNvPr id="6" name="Group 5">
            <a:extLst>
              <a:ext uri="{FF2B5EF4-FFF2-40B4-BE49-F238E27FC236}">
                <a16:creationId xmlns:a16="http://schemas.microsoft.com/office/drawing/2014/main" id="{2E8C7E59-EE8A-696D-15C7-C971691ECD1D}"/>
              </a:ext>
            </a:extLst>
          </p:cNvPr>
          <p:cNvGrpSpPr/>
          <p:nvPr/>
        </p:nvGrpSpPr>
        <p:grpSpPr>
          <a:xfrm>
            <a:off x="2131436" y="1434004"/>
            <a:ext cx="1570532" cy="1423782"/>
            <a:chOff x="1570532" y="0"/>
            <a:chExt cx="1570532" cy="1423782"/>
          </a:xfrm>
        </p:grpSpPr>
        <p:sp>
          <p:nvSpPr>
            <p:cNvPr id="13" name="Trapezoid 12">
              <a:extLst>
                <a:ext uri="{FF2B5EF4-FFF2-40B4-BE49-F238E27FC236}">
                  <a16:creationId xmlns:a16="http://schemas.microsoft.com/office/drawing/2014/main" id="{7A7B1E79-9F76-31D3-632C-BF465BAC65B3}"/>
                </a:ext>
              </a:extLst>
            </p:cNvPr>
            <p:cNvSpPr/>
            <p:nvPr/>
          </p:nvSpPr>
          <p:spPr>
            <a:xfrm>
              <a:off x="1570532" y="0"/>
              <a:ext cx="1570532" cy="1423782"/>
            </a:xfrm>
            <a:prstGeom prst="trapezoid">
              <a:avLst>
                <a:gd name="adj" fmla="val 55154"/>
              </a:avLst>
            </a:prstGeom>
            <a:solidFill>
              <a:srgbClr val="52A11F"/>
            </a:solidFill>
            <a:ln w="38100">
              <a:solidFill>
                <a:schemeClr val="bg1"/>
              </a:solidFill>
            </a:ln>
          </p:spPr>
          <p:style>
            <a:lnRef idx="2">
              <a:scrgbClr r="0" g="0" b="0"/>
            </a:lnRef>
            <a:fillRef idx="1">
              <a:scrgbClr r="0" g="0" b="0"/>
            </a:fillRef>
            <a:effectRef idx="0">
              <a:schemeClr val="accent2">
                <a:shade val="80000"/>
                <a:hueOff val="0"/>
                <a:satOff val="0"/>
                <a:lumOff val="0"/>
                <a:alphaOff val="0"/>
              </a:schemeClr>
            </a:effectRef>
            <a:fontRef idx="minor">
              <a:schemeClr val="lt1"/>
            </a:fontRef>
          </p:style>
          <p:txBody>
            <a:bodyPr/>
            <a:lstStyle/>
            <a:p>
              <a:endParaRPr lang="en-US"/>
            </a:p>
          </p:txBody>
        </p:sp>
        <p:sp>
          <p:nvSpPr>
            <p:cNvPr id="14" name="Trapezoid 4">
              <a:extLst>
                <a:ext uri="{FF2B5EF4-FFF2-40B4-BE49-F238E27FC236}">
                  <a16:creationId xmlns:a16="http://schemas.microsoft.com/office/drawing/2014/main" id="{E2D24574-E378-E2DC-7437-31F77E170ECB}"/>
                </a:ext>
              </a:extLst>
            </p:cNvPr>
            <p:cNvSpPr txBox="1"/>
            <p:nvPr/>
          </p:nvSpPr>
          <p:spPr>
            <a:xfrm>
              <a:off x="1570532" y="0"/>
              <a:ext cx="1570532" cy="14237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solidFill>
                  <a:schemeClr val="bg1"/>
                </a:solidFill>
              </a:endParaRPr>
            </a:p>
            <a:p>
              <a:pPr marL="0" lvl="0" indent="0" algn="ctr" defTabSz="1422400">
                <a:lnSpc>
                  <a:spcPct val="90000"/>
                </a:lnSpc>
                <a:spcBef>
                  <a:spcPct val="0"/>
                </a:spcBef>
                <a:spcAft>
                  <a:spcPct val="35000"/>
                </a:spcAft>
                <a:buNone/>
              </a:pPr>
              <a:r>
                <a:rPr lang="en-US" sz="2000" kern="1200">
                  <a:solidFill>
                    <a:schemeClr val="bg1"/>
                  </a:solidFill>
                </a:rPr>
                <a:t>Food</a:t>
              </a:r>
              <a:br>
                <a:rPr lang="en-US" sz="2000" kern="1200">
                  <a:solidFill>
                    <a:schemeClr val="bg1"/>
                  </a:solidFill>
                </a:rPr>
              </a:br>
              <a:r>
                <a:rPr lang="en-US" sz="2000" kern="1200">
                  <a:solidFill>
                    <a:schemeClr val="bg1"/>
                  </a:solidFill>
                </a:rPr>
                <a:t>Safety</a:t>
              </a:r>
            </a:p>
          </p:txBody>
        </p:sp>
      </p:grpSp>
      <p:grpSp>
        <p:nvGrpSpPr>
          <p:cNvPr id="7" name="Group 6">
            <a:extLst>
              <a:ext uri="{FF2B5EF4-FFF2-40B4-BE49-F238E27FC236}">
                <a16:creationId xmlns:a16="http://schemas.microsoft.com/office/drawing/2014/main" id="{69F15EA4-2CF8-3273-5943-651758870948}"/>
              </a:ext>
            </a:extLst>
          </p:cNvPr>
          <p:cNvGrpSpPr/>
          <p:nvPr/>
        </p:nvGrpSpPr>
        <p:grpSpPr>
          <a:xfrm>
            <a:off x="1346169" y="2857786"/>
            <a:ext cx="3141064" cy="1423782"/>
            <a:chOff x="785265" y="1423782"/>
            <a:chExt cx="3141064" cy="1423782"/>
          </a:xfrm>
        </p:grpSpPr>
        <p:sp>
          <p:nvSpPr>
            <p:cNvPr id="11" name="Trapezoid 10">
              <a:extLst>
                <a:ext uri="{FF2B5EF4-FFF2-40B4-BE49-F238E27FC236}">
                  <a16:creationId xmlns:a16="http://schemas.microsoft.com/office/drawing/2014/main" id="{681746D7-9320-BAC5-E40E-8D622F7EDA43}"/>
                </a:ext>
              </a:extLst>
            </p:cNvPr>
            <p:cNvSpPr/>
            <p:nvPr/>
          </p:nvSpPr>
          <p:spPr>
            <a:xfrm>
              <a:off x="785265" y="1423782"/>
              <a:ext cx="3141064" cy="1423782"/>
            </a:xfrm>
            <a:prstGeom prst="trapezoid">
              <a:avLst>
                <a:gd name="adj" fmla="val 55154"/>
              </a:avLst>
            </a:prstGeom>
            <a:solidFill>
              <a:srgbClr val="143E86"/>
            </a:solidFill>
            <a:ln w="38100">
              <a:solidFill>
                <a:schemeClr val="bg1"/>
              </a:solidFill>
            </a:ln>
          </p:spPr>
          <p:style>
            <a:lnRef idx="2">
              <a:scrgbClr r="0" g="0" b="0"/>
            </a:lnRef>
            <a:fillRef idx="1">
              <a:scrgbClr r="0" g="0" b="0"/>
            </a:fillRef>
            <a:effectRef idx="0">
              <a:schemeClr val="accent2">
                <a:shade val="80000"/>
                <a:hueOff val="327009"/>
                <a:satOff val="-19108"/>
                <a:lumOff val="17785"/>
                <a:alphaOff val="0"/>
              </a:schemeClr>
            </a:effectRef>
            <a:fontRef idx="minor">
              <a:schemeClr val="lt1"/>
            </a:fontRef>
          </p:style>
          <p:txBody>
            <a:bodyPr/>
            <a:lstStyle/>
            <a:p>
              <a:endParaRPr lang="en-US"/>
            </a:p>
          </p:txBody>
        </p:sp>
        <p:sp>
          <p:nvSpPr>
            <p:cNvPr id="12" name="Trapezoid 6">
              <a:extLst>
                <a:ext uri="{FF2B5EF4-FFF2-40B4-BE49-F238E27FC236}">
                  <a16:creationId xmlns:a16="http://schemas.microsoft.com/office/drawing/2014/main" id="{F589C577-6E0A-4862-A93D-48BBEA741320}"/>
                </a:ext>
              </a:extLst>
            </p:cNvPr>
            <p:cNvSpPr txBox="1"/>
            <p:nvPr/>
          </p:nvSpPr>
          <p:spPr>
            <a:xfrm>
              <a:off x="1334952" y="1423782"/>
              <a:ext cx="2041691" cy="14237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Best Management Practices (BMPs)</a:t>
              </a:r>
            </a:p>
          </p:txBody>
        </p:sp>
      </p:grpSp>
      <p:grpSp>
        <p:nvGrpSpPr>
          <p:cNvPr id="8" name="Group 7">
            <a:extLst>
              <a:ext uri="{FF2B5EF4-FFF2-40B4-BE49-F238E27FC236}">
                <a16:creationId xmlns:a16="http://schemas.microsoft.com/office/drawing/2014/main" id="{C9708182-0865-6D80-3CA8-7BD03B53AE6A}"/>
              </a:ext>
            </a:extLst>
          </p:cNvPr>
          <p:cNvGrpSpPr/>
          <p:nvPr/>
        </p:nvGrpSpPr>
        <p:grpSpPr>
          <a:xfrm>
            <a:off x="560904" y="4281568"/>
            <a:ext cx="4711596" cy="1423782"/>
            <a:chOff x="0" y="2847564"/>
            <a:chExt cx="4711596" cy="1423782"/>
          </a:xfrm>
        </p:grpSpPr>
        <p:sp>
          <p:nvSpPr>
            <p:cNvPr id="9" name="Trapezoid 8">
              <a:extLst>
                <a:ext uri="{FF2B5EF4-FFF2-40B4-BE49-F238E27FC236}">
                  <a16:creationId xmlns:a16="http://schemas.microsoft.com/office/drawing/2014/main" id="{7F837C76-01C5-0701-A98C-15F955D557BF}"/>
                </a:ext>
              </a:extLst>
            </p:cNvPr>
            <p:cNvSpPr/>
            <p:nvPr/>
          </p:nvSpPr>
          <p:spPr>
            <a:xfrm>
              <a:off x="0" y="2847564"/>
              <a:ext cx="4711596" cy="1423782"/>
            </a:xfrm>
            <a:prstGeom prst="trapezoid">
              <a:avLst>
                <a:gd name="adj" fmla="val 55154"/>
              </a:avLst>
            </a:prstGeom>
            <a:solidFill>
              <a:srgbClr val="DF7800"/>
            </a:solidFill>
            <a:ln w="38100">
              <a:solidFill>
                <a:schemeClr val="bg1"/>
              </a:solidFill>
            </a:ln>
          </p:spPr>
          <p:style>
            <a:lnRef idx="2">
              <a:scrgbClr r="0" g="0" b="0"/>
            </a:lnRef>
            <a:fillRef idx="1">
              <a:scrgbClr r="0" g="0" b="0"/>
            </a:fillRef>
            <a:effectRef idx="0">
              <a:schemeClr val="accent2">
                <a:shade val="80000"/>
                <a:hueOff val="654017"/>
                <a:satOff val="-38216"/>
                <a:lumOff val="35570"/>
                <a:alphaOff val="0"/>
              </a:schemeClr>
            </a:effectRef>
            <a:fontRef idx="minor">
              <a:schemeClr val="lt1"/>
            </a:fontRef>
          </p:style>
          <p:txBody>
            <a:bodyPr/>
            <a:lstStyle/>
            <a:p>
              <a:endParaRPr lang="en-US"/>
            </a:p>
          </p:txBody>
        </p:sp>
        <p:sp>
          <p:nvSpPr>
            <p:cNvPr id="10" name="Trapezoid 8">
              <a:extLst>
                <a:ext uri="{FF2B5EF4-FFF2-40B4-BE49-F238E27FC236}">
                  <a16:creationId xmlns:a16="http://schemas.microsoft.com/office/drawing/2014/main" id="{18422592-1462-3824-67D0-6C5207E545E3}"/>
                </a:ext>
              </a:extLst>
            </p:cNvPr>
            <p:cNvSpPr txBox="1"/>
            <p:nvPr/>
          </p:nvSpPr>
          <p:spPr>
            <a:xfrm>
              <a:off x="824529" y="2847564"/>
              <a:ext cx="3062537" cy="14237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Biosecurity</a:t>
              </a:r>
            </a:p>
          </p:txBody>
        </p:sp>
      </p:grpSp>
      <p:sp>
        <p:nvSpPr>
          <p:cNvPr id="15" name="TextBox 14">
            <a:extLst>
              <a:ext uri="{FF2B5EF4-FFF2-40B4-BE49-F238E27FC236}">
                <a16:creationId xmlns:a16="http://schemas.microsoft.com/office/drawing/2014/main" id="{B95E3F85-CE3F-60C7-70AE-CEB2B0C4E5D3}"/>
              </a:ext>
            </a:extLst>
          </p:cNvPr>
          <p:cNvSpPr txBox="1"/>
          <p:nvPr/>
        </p:nvSpPr>
        <p:spPr>
          <a:xfrm>
            <a:off x="6783080" y="1609402"/>
            <a:ext cx="4799320" cy="403187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1200"/>
              </a:spcAft>
              <a:buClrTx/>
              <a:buSzTx/>
              <a:buFontTx/>
              <a:buNone/>
              <a:tabLst/>
              <a:defRPr/>
            </a:pPr>
            <a:r>
              <a:rPr kumimoji="0" lang="en-US" sz="2800" u="none" strike="noStrike" kern="1200" cap="none" spc="0" normalizeH="0" baseline="0" noProof="0">
                <a:ln>
                  <a:noFill/>
                </a:ln>
                <a:solidFill>
                  <a:prstClr val="black"/>
                </a:solidFill>
                <a:effectLst/>
                <a:uLnTx/>
                <a:uFillTx/>
                <a:cs typeface="Arial" panose="020B0604020202020204" pitchFamily="34" charset="0"/>
              </a:rPr>
              <a:t>Food Safety</a:t>
            </a:r>
            <a:r>
              <a:rPr kumimoji="0" lang="en-US" sz="2800" u="none" strike="noStrike" kern="1200" cap="none" spc="0" normalizeH="0" noProof="0">
                <a:ln>
                  <a:noFill/>
                </a:ln>
                <a:solidFill>
                  <a:prstClr val="black"/>
                </a:solidFill>
                <a:effectLst/>
                <a:uLnTx/>
                <a:uFillTx/>
                <a:cs typeface="Arial" panose="020B0604020202020204" pitchFamily="34" charset="0"/>
              </a:rPr>
              <a:t> Issues:</a:t>
            </a:r>
            <a:r>
              <a:rPr kumimoji="0" lang="en-US" sz="2800" u="none" strike="noStrike" kern="1200" cap="none" spc="0" normalizeH="0" baseline="0" noProof="0">
                <a:ln>
                  <a:noFill/>
                </a:ln>
                <a:solidFill>
                  <a:prstClr val="black"/>
                </a:solidFill>
                <a:effectLst/>
                <a:uLnTx/>
                <a:uFillTx/>
                <a:cs typeface="Arial" panose="020B0604020202020204" pitchFamily="34" charset="0"/>
              </a:rPr>
              <a:t> </a:t>
            </a:r>
          </a:p>
          <a:p>
            <a:pPr marL="256032" marR="0" lvl="0" indent="-256032" algn="l" defTabSz="6858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u="none" strike="noStrike" kern="1200" cap="none" spc="0" normalizeH="0" baseline="0" noProof="0">
                <a:ln>
                  <a:noFill/>
                </a:ln>
                <a:solidFill>
                  <a:prstClr val="black"/>
                </a:solidFill>
                <a:effectLst/>
                <a:uLnTx/>
                <a:uFillTx/>
                <a:cs typeface="Arial" panose="020B0604020202020204" pitchFamily="34" charset="0"/>
              </a:rPr>
              <a:t>Drug Residues </a:t>
            </a:r>
          </a:p>
          <a:p>
            <a:pPr marL="256032" marR="0" lvl="0" indent="-256032" algn="l" defTabSz="6858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u="none" strike="noStrike" kern="1200" cap="none" spc="0" normalizeH="0" baseline="0" noProof="0">
                <a:ln>
                  <a:noFill/>
                </a:ln>
                <a:solidFill>
                  <a:prstClr val="black"/>
                </a:solidFill>
                <a:effectLst/>
                <a:uLnTx/>
                <a:uFillTx/>
                <a:cs typeface="Arial" panose="020B0604020202020204" pitchFamily="34" charset="0"/>
              </a:rPr>
              <a:t>Salmonella</a:t>
            </a:r>
          </a:p>
          <a:p>
            <a:pPr marL="256032" marR="0" lvl="0" indent="-256032" algn="l" defTabSz="6858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u="none" strike="noStrike" kern="1200" cap="none" spc="0" normalizeH="0" baseline="0" noProof="0">
                <a:ln>
                  <a:noFill/>
                </a:ln>
                <a:solidFill>
                  <a:prstClr val="black"/>
                </a:solidFill>
                <a:effectLst/>
                <a:uLnTx/>
                <a:uFillTx/>
                <a:cs typeface="Arial" panose="020B0604020202020204" pitchFamily="34" charset="0"/>
              </a:rPr>
              <a:t>Filth</a:t>
            </a:r>
          </a:p>
          <a:p>
            <a:pPr marL="256032" marR="0" lvl="0" indent="-256032" algn="l" defTabSz="6858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u="none" strike="noStrike" kern="1200" cap="none" spc="0" normalizeH="0" baseline="0" noProof="0">
                <a:ln>
                  <a:noFill/>
                </a:ln>
                <a:solidFill>
                  <a:prstClr val="black"/>
                </a:solidFill>
                <a:effectLst/>
                <a:uLnTx/>
                <a:uFillTx/>
                <a:cs typeface="Arial" panose="020B0604020202020204" pitchFamily="34" charset="0"/>
              </a:rPr>
              <a:t>Decomposition</a:t>
            </a:r>
          </a:p>
          <a:p>
            <a:pPr marL="256032" marR="0" lvl="0" indent="-256032" algn="l" defTabSz="6858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a:solidFill>
                  <a:prstClr val="black"/>
                </a:solidFill>
                <a:cs typeface="Arial" panose="020B0604020202020204" pitchFamily="34" charset="0"/>
              </a:rPr>
              <a:t>Pesticides</a:t>
            </a:r>
          </a:p>
          <a:p>
            <a:pPr marL="256032" marR="0" lvl="0" indent="-256032" algn="l" defTabSz="6858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a:solidFill>
                  <a:prstClr val="black"/>
                </a:solidFill>
                <a:cs typeface="Arial" panose="020B0604020202020204" pitchFamily="34" charset="0"/>
              </a:rPr>
              <a:t>Heavy Metals</a:t>
            </a:r>
            <a:endParaRPr kumimoji="0" lang="en-US" sz="320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BE5E278F-7938-59CD-52E4-1A00BBEC064D}"/>
              </a:ext>
            </a:extLst>
          </p:cNvPr>
          <p:cNvSpPr>
            <a:spLocks noGrp="1"/>
          </p:cNvSpPr>
          <p:nvPr>
            <p:ph type="title"/>
          </p:nvPr>
        </p:nvSpPr>
        <p:spPr/>
        <p:txBody>
          <a:bodyPr/>
          <a:lstStyle/>
          <a:p>
            <a:r>
              <a:rPr lang="en-US"/>
              <a:t>GAqPs Prevent Food Safety Issues</a:t>
            </a:r>
          </a:p>
        </p:txBody>
      </p:sp>
    </p:spTree>
    <p:custDataLst>
      <p:tags r:id="rId1"/>
    </p:custDataLst>
    <p:extLst>
      <p:ext uri="{BB962C8B-B14F-4D97-AF65-F5344CB8AC3E}">
        <p14:creationId xmlns:p14="http://schemas.microsoft.com/office/powerpoint/2010/main" val="200808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500"/>
                                        <p:tgtEl>
                                          <p:spTgt spid="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500"/>
                                        <p:tgtEl>
                                          <p:spTgt spid="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fade">
                                      <p:cBhvr>
                                        <p:cTn id="19" dur="500"/>
                                        <p:tgtEl>
                                          <p:spTgt spid="1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fade">
                                      <p:cBhvr>
                                        <p:cTn id="23" dur="500"/>
                                        <p:tgtEl>
                                          <p:spTgt spid="15">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fade">
                                      <p:cBhvr>
                                        <p:cTn id="27" dur="500"/>
                                        <p:tgtEl>
                                          <p:spTgt spid="15">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animEffect transition="in" filter="fade">
                                      <p:cBhvr>
                                        <p:cTn id="31"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C100D5-9DA3-AA4A-B519-5876A268414E}"/>
              </a:ext>
            </a:extLst>
          </p:cNvPr>
          <p:cNvSpPr>
            <a:spLocks noGrp="1"/>
          </p:cNvSpPr>
          <p:nvPr>
            <p:ph type="sldNum" sz="quarter" idx="4"/>
          </p:nvPr>
        </p:nvSpPr>
        <p:spPr/>
        <p:txBody>
          <a:bodyPr/>
          <a:lstStyle/>
          <a:p>
            <a:fld id="{9DAB3369-7666-44EB-AEA9-5FA9440DB40A}" type="slidenum">
              <a:rPr lang="en-US" smtClean="0"/>
              <a:pPr/>
              <a:t>17</a:t>
            </a:fld>
            <a:endParaRPr lang="en-US"/>
          </a:p>
        </p:txBody>
      </p:sp>
      <p:sp>
        <p:nvSpPr>
          <p:cNvPr id="7" name="TextBox 6">
            <a:extLst>
              <a:ext uri="{FF2B5EF4-FFF2-40B4-BE49-F238E27FC236}">
                <a16:creationId xmlns:a16="http://schemas.microsoft.com/office/drawing/2014/main" id="{11A853D6-C345-C14B-05FA-E7F7D0BD10E0}"/>
              </a:ext>
            </a:extLst>
          </p:cNvPr>
          <p:cNvSpPr txBox="1"/>
          <p:nvPr/>
        </p:nvSpPr>
        <p:spPr>
          <a:xfrm>
            <a:off x="8492197" y="6534834"/>
            <a:ext cx="319383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effectLst/>
                <a:uLnTx/>
                <a:uFillTx/>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https://datadashboard.fda.gov/ora/index.htm</a:t>
            </a:r>
            <a:endParaRPr kumimoji="0" lang="en-US" sz="1200" u="none" strike="noStrike" kern="1200" cap="none" spc="0" normalizeH="0" baseline="0" noProof="0">
              <a:ln>
                <a:noFill/>
              </a:ln>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AECF7B94-5DFB-9118-346D-55849F24C606}"/>
              </a:ext>
            </a:extLst>
          </p:cNvPr>
          <p:cNvSpPr txBox="1"/>
          <p:nvPr/>
        </p:nvSpPr>
        <p:spPr>
          <a:xfrm>
            <a:off x="9746337" y="4306862"/>
            <a:ext cx="1066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a:ln>
                  <a:noFill/>
                </a:ln>
                <a:solidFill>
                  <a:schemeClr val="accent1"/>
                </a:solidFill>
                <a:effectLst/>
                <a:uLnTx/>
                <a:uFillTx/>
                <a:latin typeface="Arial" panose="020B0604020202020204" pitchFamily="34" charset="0"/>
                <a:ea typeface="+mn-ea"/>
                <a:cs typeface="+mn-cs"/>
              </a:rPr>
              <a:t>19</a:t>
            </a:r>
          </a:p>
        </p:txBody>
      </p:sp>
      <p:sp>
        <p:nvSpPr>
          <p:cNvPr id="8" name="TextBox 7">
            <a:extLst>
              <a:ext uri="{FF2B5EF4-FFF2-40B4-BE49-F238E27FC236}">
                <a16:creationId xmlns:a16="http://schemas.microsoft.com/office/drawing/2014/main" id="{62ABAFC8-3528-A99F-E3E3-7D82FF71E5AC}"/>
              </a:ext>
            </a:extLst>
          </p:cNvPr>
          <p:cNvSpPr txBox="1"/>
          <p:nvPr/>
        </p:nvSpPr>
        <p:spPr>
          <a:xfrm>
            <a:off x="2722686" y="1328250"/>
            <a:ext cx="1066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a:ln>
                  <a:noFill/>
                </a:ln>
                <a:solidFill>
                  <a:schemeClr val="accent1"/>
                </a:solidFill>
                <a:effectLst/>
                <a:uLnTx/>
                <a:uFillTx/>
                <a:latin typeface="Arial" panose="020B0604020202020204" pitchFamily="34" charset="0"/>
                <a:ea typeface="+mn-ea"/>
                <a:cs typeface="+mn-cs"/>
              </a:rPr>
              <a:t>71</a:t>
            </a:r>
          </a:p>
        </p:txBody>
      </p:sp>
      <p:graphicFrame>
        <p:nvGraphicFramePr>
          <p:cNvPr id="10" name="Chart 9" descr="Graph showing total refusals by product from 2003 to 2023 with 71 refusals in 2005 and 19 refusals in 2023 emphasized">
            <a:extLst>
              <a:ext uri="{FF2B5EF4-FFF2-40B4-BE49-F238E27FC236}">
                <a16:creationId xmlns:a16="http://schemas.microsoft.com/office/drawing/2014/main" id="{0518ED34-0B97-29F1-7209-9238510DEC80}"/>
              </a:ext>
            </a:extLst>
          </p:cNvPr>
          <p:cNvGraphicFramePr/>
          <p:nvPr>
            <p:extLst>
              <p:ext uri="{D42A27DB-BD31-4B8C-83A1-F6EECF244321}">
                <p14:modId xmlns:p14="http://schemas.microsoft.com/office/powerpoint/2010/main" val="2363779406"/>
              </p:ext>
            </p:extLst>
          </p:nvPr>
        </p:nvGraphicFramePr>
        <p:xfrm>
          <a:off x="1388503" y="886914"/>
          <a:ext cx="9414994" cy="5418667"/>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BA2D8CE9-75FB-7326-2839-7E8FE4F37554}"/>
              </a:ext>
            </a:extLst>
          </p:cNvPr>
          <p:cNvSpPr>
            <a:spLocks noGrp="1"/>
          </p:cNvSpPr>
          <p:nvPr>
            <p:ph type="title"/>
          </p:nvPr>
        </p:nvSpPr>
        <p:spPr/>
        <p:txBody>
          <a:bodyPr/>
          <a:lstStyle/>
          <a:p>
            <a:r>
              <a:rPr lang="en-US"/>
              <a:t>U.S. FDA Tests for Salmonella in Shrimp/Prawns</a:t>
            </a:r>
          </a:p>
        </p:txBody>
      </p:sp>
    </p:spTree>
    <p:custDataLst>
      <p:tags r:id="rId1"/>
    </p:custDataLst>
    <p:extLst>
      <p:ext uri="{BB962C8B-B14F-4D97-AF65-F5344CB8AC3E}">
        <p14:creationId xmlns:p14="http://schemas.microsoft.com/office/powerpoint/2010/main" val="297433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CB28B2-D0A3-B647-32CE-5368E0BBB657}"/>
              </a:ext>
            </a:extLst>
          </p:cNvPr>
          <p:cNvSpPr>
            <a:spLocks noGrp="1"/>
          </p:cNvSpPr>
          <p:nvPr>
            <p:ph type="title"/>
          </p:nvPr>
        </p:nvSpPr>
        <p:spPr/>
        <p:txBody>
          <a:bodyPr/>
          <a:lstStyle/>
          <a:p>
            <a:r>
              <a:rPr lang="en-US"/>
              <a:t>What Should a GAqP Program Include?</a:t>
            </a:r>
          </a:p>
        </p:txBody>
      </p:sp>
      <p:sp>
        <p:nvSpPr>
          <p:cNvPr id="5" name="Slide Number Placeholder 4">
            <a:extLst>
              <a:ext uri="{FF2B5EF4-FFF2-40B4-BE49-F238E27FC236}">
                <a16:creationId xmlns:a16="http://schemas.microsoft.com/office/drawing/2014/main" id="{FC55D856-94E3-FD3C-7F21-56CB618CE44D}"/>
              </a:ext>
            </a:extLst>
          </p:cNvPr>
          <p:cNvSpPr>
            <a:spLocks noGrp="1"/>
          </p:cNvSpPr>
          <p:nvPr>
            <p:ph type="sldNum" sz="quarter" idx="4"/>
          </p:nvPr>
        </p:nvSpPr>
        <p:spPr/>
        <p:txBody>
          <a:bodyPr/>
          <a:lstStyle/>
          <a:p>
            <a:fld id="{9DAB3369-7666-44EB-AEA9-5FA9440DB40A}" type="slidenum">
              <a:rPr lang="en-US" smtClean="0"/>
              <a:pPr/>
              <a:t>18</a:t>
            </a:fld>
            <a:endParaRPr lang="en-US"/>
          </a:p>
        </p:txBody>
      </p:sp>
      <p:graphicFrame>
        <p:nvGraphicFramePr>
          <p:cNvPr id="3" name="Diagram 2">
            <a:extLst>
              <a:ext uri="{FF2B5EF4-FFF2-40B4-BE49-F238E27FC236}">
                <a16:creationId xmlns:a16="http://schemas.microsoft.com/office/drawing/2014/main" id="{9AC38167-EBA9-4339-AC51-B751951AD821}"/>
              </a:ext>
            </a:extLst>
          </p:cNvPr>
          <p:cNvGraphicFramePr>
            <a:graphicFrameLocks noChangeAspect="1"/>
          </p:cNvGraphicFramePr>
          <p:nvPr>
            <p:extLst>
              <p:ext uri="{D42A27DB-BD31-4B8C-83A1-F6EECF244321}">
                <p14:modId xmlns:p14="http://schemas.microsoft.com/office/powerpoint/2010/main" val="3493394045"/>
              </p:ext>
            </p:extLst>
          </p:nvPr>
        </p:nvGraphicFramePr>
        <p:xfrm>
          <a:off x="841248" y="1598728"/>
          <a:ext cx="4711596" cy="4271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18243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graphicEl>
                                              <a:dgm id="{FC1CE531-EDD4-6B41-AF23-DD4B651F6431}"/>
                                            </p:graphicEl>
                                          </p:spTgt>
                                        </p:tgtEl>
                                        <p:attrNameLst>
                                          <p:attrName>style.visibility</p:attrName>
                                        </p:attrNameLst>
                                      </p:cBhvr>
                                      <p:to>
                                        <p:strVal val="visible"/>
                                      </p:to>
                                    </p:set>
                                    <p:animEffect transition="in" filter="fade">
                                      <p:cBhvr>
                                        <p:cTn id="7" dur="1000"/>
                                        <p:tgtEl>
                                          <p:spTgt spid="3">
                                            <p:graphicEl>
                                              <a:dgm id="{FC1CE531-EDD4-6B41-AF23-DD4B651F6431}"/>
                                            </p:graphicEl>
                                          </p:spTgt>
                                        </p:tgtEl>
                                      </p:cBhvr>
                                    </p:animEffect>
                                    <p:anim calcmode="lin" valueType="num">
                                      <p:cBhvr>
                                        <p:cTn id="8" dur="1000" fill="hold"/>
                                        <p:tgtEl>
                                          <p:spTgt spid="3">
                                            <p:graphicEl>
                                              <a:dgm id="{FC1CE531-EDD4-6B41-AF23-DD4B651F6431}"/>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FC1CE531-EDD4-6B41-AF23-DD4B651F6431}"/>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graphicEl>
                                              <a:dgm id="{D40453D4-0432-AC4A-9624-7CCE44EE6B5A}"/>
                                            </p:graphicEl>
                                          </p:spTgt>
                                        </p:tgtEl>
                                        <p:attrNameLst>
                                          <p:attrName>style.visibility</p:attrName>
                                        </p:attrNameLst>
                                      </p:cBhvr>
                                      <p:to>
                                        <p:strVal val="visible"/>
                                      </p:to>
                                    </p:set>
                                    <p:animEffect transition="in" filter="fade">
                                      <p:cBhvr>
                                        <p:cTn id="13" dur="1000"/>
                                        <p:tgtEl>
                                          <p:spTgt spid="3">
                                            <p:graphicEl>
                                              <a:dgm id="{D40453D4-0432-AC4A-9624-7CCE44EE6B5A}"/>
                                            </p:graphicEl>
                                          </p:spTgt>
                                        </p:tgtEl>
                                      </p:cBhvr>
                                    </p:animEffect>
                                    <p:anim calcmode="lin" valueType="num">
                                      <p:cBhvr>
                                        <p:cTn id="14" dur="1000" fill="hold"/>
                                        <p:tgtEl>
                                          <p:spTgt spid="3">
                                            <p:graphicEl>
                                              <a:dgm id="{D40453D4-0432-AC4A-9624-7CCE44EE6B5A}"/>
                                            </p:graphicEl>
                                          </p:spTgt>
                                        </p:tgtEl>
                                        <p:attrNameLst>
                                          <p:attrName>ppt_x</p:attrName>
                                        </p:attrNameLst>
                                      </p:cBhvr>
                                      <p:tavLst>
                                        <p:tav tm="0">
                                          <p:val>
                                            <p:strVal val="#ppt_x"/>
                                          </p:val>
                                        </p:tav>
                                        <p:tav tm="100000">
                                          <p:val>
                                            <p:strVal val="#ppt_x"/>
                                          </p:val>
                                        </p:tav>
                                      </p:tavLst>
                                    </p:anim>
                                    <p:anim calcmode="lin" valueType="num">
                                      <p:cBhvr>
                                        <p:cTn id="15" dur="1000" fill="hold"/>
                                        <p:tgtEl>
                                          <p:spTgt spid="3">
                                            <p:graphicEl>
                                              <a:dgm id="{D40453D4-0432-AC4A-9624-7CCE44EE6B5A}"/>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graphicEl>
                                              <a:dgm id="{49DA39E7-17BF-5C4A-A5C3-B2A7FA4E6764}"/>
                                            </p:graphicEl>
                                          </p:spTgt>
                                        </p:tgtEl>
                                        <p:attrNameLst>
                                          <p:attrName>style.visibility</p:attrName>
                                        </p:attrNameLst>
                                      </p:cBhvr>
                                      <p:to>
                                        <p:strVal val="visible"/>
                                      </p:to>
                                    </p:set>
                                    <p:animEffect transition="in" filter="fade">
                                      <p:cBhvr>
                                        <p:cTn id="19" dur="1000"/>
                                        <p:tgtEl>
                                          <p:spTgt spid="3">
                                            <p:graphicEl>
                                              <a:dgm id="{49DA39E7-17BF-5C4A-A5C3-B2A7FA4E6764}"/>
                                            </p:graphicEl>
                                          </p:spTgt>
                                        </p:tgtEl>
                                      </p:cBhvr>
                                    </p:animEffect>
                                    <p:anim calcmode="lin" valueType="num">
                                      <p:cBhvr>
                                        <p:cTn id="20" dur="1000" fill="hold"/>
                                        <p:tgtEl>
                                          <p:spTgt spid="3">
                                            <p:graphicEl>
                                              <a:dgm id="{49DA39E7-17BF-5C4A-A5C3-B2A7FA4E6764}"/>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49DA39E7-17BF-5C4A-A5C3-B2A7FA4E676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rev="1"/>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A561B6F-C192-880D-387B-9EA140FEE779}"/>
              </a:ext>
            </a:extLst>
          </p:cNvPr>
          <p:cNvSpPr>
            <a:spLocks noGrp="1"/>
          </p:cNvSpPr>
          <p:nvPr>
            <p:ph type="sldNum" sz="quarter" idx="4"/>
          </p:nvPr>
        </p:nvSpPr>
        <p:spPr/>
        <p:txBody>
          <a:bodyPr/>
          <a:lstStyle/>
          <a:p>
            <a:fld id="{9DAB3369-7666-44EB-AEA9-5FA9440DB40A}" type="slidenum">
              <a:rPr lang="en-US" smtClean="0"/>
              <a:pPr/>
              <a:t>19</a:t>
            </a:fld>
            <a:endParaRPr lang="en-US"/>
          </a:p>
        </p:txBody>
      </p:sp>
      <p:sp>
        <p:nvSpPr>
          <p:cNvPr id="4" name="Title 3">
            <a:extLst>
              <a:ext uri="{FF2B5EF4-FFF2-40B4-BE49-F238E27FC236}">
                <a16:creationId xmlns:a16="http://schemas.microsoft.com/office/drawing/2014/main" id="{DB83A769-7716-8D2D-2D26-778A24C018ED}"/>
              </a:ext>
            </a:extLst>
          </p:cNvPr>
          <p:cNvSpPr>
            <a:spLocks noGrp="1"/>
          </p:cNvSpPr>
          <p:nvPr>
            <p:ph type="title"/>
          </p:nvPr>
        </p:nvSpPr>
        <p:spPr/>
        <p:txBody>
          <a:bodyPr/>
          <a:lstStyle/>
          <a:p>
            <a:r>
              <a:rPr lang="en-US"/>
              <a:t>Food Safety Plans</a:t>
            </a:r>
          </a:p>
        </p:txBody>
      </p:sp>
      <p:pic>
        <p:nvPicPr>
          <p:cNvPr id="8" name="Picture 7">
            <a:extLst>
              <a:ext uri="{FF2B5EF4-FFF2-40B4-BE49-F238E27FC236}">
                <a16:creationId xmlns:a16="http://schemas.microsoft.com/office/drawing/2014/main" id="{53E5AC9E-3B93-4C42-C684-2DD6A6BA726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54307" y="1020072"/>
            <a:ext cx="4483387" cy="5674369"/>
          </a:xfrm>
          <a:prstGeom prst="rect">
            <a:avLst/>
          </a:prstGeom>
        </p:spPr>
      </p:pic>
    </p:spTree>
    <p:custDataLst>
      <p:tags r:id="rId1"/>
    </p:custDataLst>
    <p:extLst>
      <p:ext uri="{BB962C8B-B14F-4D97-AF65-F5344CB8AC3E}">
        <p14:creationId xmlns:p14="http://schemas.microsoft.com/office/powerpoint/2010/main" val="255579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66999-465C-C90C-DC64-8C0EB7F8C3ED}"/>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325CEFC0-5DBF-EEEE-A372-46765A29431C}"/>
              </a:ext>
            </a:extLst>
          </p:cNvPr>
          <p:cNvSpPr txBox="1"/>
          <p:nvPr/>
        </p:nvSpPr>
        <p:spPr>
          <a:xfrm>
            <a:off x="6893116" y="4662222"/>
            <a:ext cx="5047738" cy="954107"/>
          </a:xfrm>
          <a:prstGeom prst="rect">
            <a:avLst/>
          </a:prstGeom>
          <a:noFill/>
        </p:spPr>
        <p:txBody>
          <a:bodyPr wrap="square">
            <a:spAutoFit/>
          </a:bodyPr>
          <a:lstStyle/>
          <a:p>
            <a:pPr>
              <a:defRPr/>
            </a:pPr>
            <a:r>
              <a:rPr lang="en-US" sz="2800">
                <a:solidFill>
                  <a:prstClr val="black"/>
                </a:solidFill>
                <a:latin typeface="Arial" panose="020B0604020202020204" pitchFamily="34" charset="0"/>
                <a:cs typeface="Arial" panose="020B0604020202020204" pitchFamily="34" charset="0"/>
              </a:rPr>
              <a:t>Maintain health; ensure a harvest, make money</a:t>
            </a:r>
          </a:p>
        </p:txBody>
      </p:sp>
      <p:sp>
        <p:nvSpPr>
          <p:cNvPr id="4" name="Slide Number Placeholder 3">
            <a:extLst>
              <a:ext uri="{FF2B5EF4-FFF2-40B4-BE49-F238E27FC236}">
                <a16:creationId xmlns:a16="http://schemas.microsoft.com/office/drawing/2014/main" id="{0B20BF22-6DAC-A3C0-9B6C-D59F54818D48}"/>
              </a:ext>
            </a:extLst>
          </p:cNvPr>
          <p:cNvSpPr>
            <a:spLocks noGrp="1"/>
          </p:cNvSpPr>
          <p:nvPr>
            <p:ph type="sldNum" sz="quarter" idx="4"/>
          </p:nvPr>
        </p:nvSpPr>
        <p:spPr/>
        <p:txBody>
          <a:bodyPr/>
          <a:lstStyle/>
          <a:p>
            <a:fld id="{9DAB3369-7666-44EB-AEA9-5FA9440DB40A}" type="slidenum">
              <a:rPr lang="en-US" smtClean="0"/>
              <a:pPr/>
              <a:t>2</a:t>
            </a:fld>
            <a:endParaRPr lang="en-US"/>
          </a:p>
        </p:txBody>
      </p:sp>
      <p:sp>
        <p:nvSpPr>
          <p:cNvPr id="10" name="TextBox 9">
            <a:extLst>
              <a:ext uri="{FF2B5EF4-FFF2-40B4-BE49-F238E27FC236}">
                <a16:creationId xmlns:a16="http://schemas.microsoft.com/office/drawing/2014/main" id="{7F03CE2C-A947-6D47-11C3-EA9D7808E3F1}"/>
              </a:ext>
            </a:extLst>
          </p:cNvPr>
          <p:cNvSpPr txBox="1"/>
          <p:nvPr/>
        </p:nvSpPr>
        <p:spPr>
          <a:xfrm>
            <a:off x="6945871" y="3038541"/>
            <a:ext cx="5120028" cy="954107"/>
          </a:xfrm>
          <a:prstGeom prst="rect">
            <a:avLst/>
          </a:prstGeom>
          <a:noFill/>
        </p:spPr>
        <p:txBody>
          <a:bodyPr wrap="square" rtlCol="0">
            <a:spAutoFit/>
          </a:bodyPr>
          <a:lstStyle/>
          <a:p>
            <a:pPr>
              <a:defRPr/>
            </a:pPr>
            <a:r>
              <a:rPr lang="en-US" sz="2800">
                <a:solidFill>
                  <a:prstClr val="black"/>
                </a:solidFill>
                <a:latin typeface="Arial" panose="020B0604020202020204" pitchFamily="34" charset="0"/>
                <a:cs typeface="Arial" panose="020B0604020202020204" pitchFamily="34" charset="0"/>
              </a:rPr>
              <a:t>Prevent diseases; save money and help the environment</a:t>
            </a:r>
          </a:p>
        </p:txBody>
      </p:sp>
      <p:sp>
        <p:nvSpPr>
          <p:cNvPr id="16" name="TextBox 15">
            <a:extLst>
              <a:ext uri="{FF2B5EF4-FFF2-40B4-BE49-F238E27FC236}">
                <a16:creationId xmlns:a16="http://schemas.microsoft.com/office/drawing/2014/main" id="{99AF8DF4-A7CC-E0F0-E1C1-3BF10358289D}"/>
              </a:ext>
            </a:extLst>
          </p:cNvPr>
          <p:cNvSpPr txBox="1"/>
          <p:nvPr/>
        </p:nvSpPr>
        <p:spPr>
          <a:xfrm>
            <a:off x="6945871" y="1335926"/>
            <a:ext cx="5067273" cy="1384995"/>
          </a:xfrm>
          <a:prstGeom prst="rect">
            <a:avLst/>
          </a:prstGeom>
          <a:noFill/>
        </p:spPr>
        <p:txBody>
          <a:bodyPr wrap="square">
            <a:spAutoFit/>
          </a:bodyPr>
          <a:lstStyle/>
          <a:p>
            <a:pPr>
              <a:defRPr/>
            </a:pPr>
            <a:r>
              <a:rPr lang="en-US" sz="2800">
                <a:solidFill>
                  <a:prstClr val="black"/>
                </a:solidFill>
                <a:latin typeface="Arial" panose="020B0604020202020204" pitchFamily="34" charset="0"/>
                <a:cs typeface="Arial" panose="020B0604020202020204" pitchFamily="34" charset="0"/>
              </a:rPr>
              <a:t>Ensure food safety; more demand, more money, less problems</a:t>
            </a:r>
          </a:p>
        </p:txBody>
      </p:sp>
      <p:sp>
        <p:nvSpPr>
          <p:cNvPr id="6" name="Right Arrow 11">
            <a:extLst>
              <a:ext uri="{FF2B5EF4-FFF2-40B4-BE49-F238E27FC236}">
                <a16:creationId xmlns:a16="http://schemas.microsoft.com/office/drawing/2014/main" id="{EBC19FA2-B0C2-31EA-9176-F6C06E43463F}"/>
              </a:ext>
            </a:extLst>
          </p:cNvPr>
          <p:cNvSpPr/>
          <p:nvPr/>
        </p:nvSpPr>
        <p:spPr>
          <a:xfrm>
            <a:off x="4686038" y="2638454"/>
            <a:ext cx="2176457" cy="1354194"/>
          </a:xfrm>
          <a:prstGeom prst="rightArrow">
            <a:avLst/>
          </a:prstGeom>
          <a:solidFill>
            <a:srgbClr val="501384"/>
          </a:solid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ctr"/>
          <a:lstStyle/>
          <a:p>
            <a:pPr algn="ctr"/>
            <a:r>
              <a:rPr lang="en-US" sz="2000"/>
              <a:t>GAqP</a:t>
            </a:r>
          </a:p>
          <a:p>
            <a:pPr algn="ctr"/>
            <a:r>
              <a:rPr lang="en-US" sz="2000"/>
              <a:t>Program</a:t>
            </a:r>
          </a:p>
        </p:txBody>
      </p:sp>
      <p:graphicFrame>
        <p:nvGraphicFramePr>
          <p:cNvPr id="5" name="Diagram 4" descr="Good aquaculture practices pyramid">
            <a:extLst>
              <a:ext uri="{FF2B5EF4-FFF2-40B4-BE49-F238E27FC236}">
                <a16:creationId xmlns:a16="http://schemas.microsoft.com/office/drawing/2014/main" id="{BA902C86-C2A9-E499-9CFE-0CDBF322096C}"/>
              </a:ext>
            </a:extLst>
          </p:cNvPr>
          <p:cNvGraphicFramePr>
            <a:graphicFrameLocks noChangeAspect="1"/>
          </p:cNvGraphicFramePr>
          <p:nvPr>
            <p:extLst>
              <p:ext uri="{D42A27DB-BD31-4B8C-83A1-F6EECF244321}">
                <p14:modId xmlns:p14="http://schemas.microsoft.com/office/powerpoint/2010/main" val="3813533161"/>
              </p:ext>
            </p:extLst>
          </p:nvPr>
        </p:nvGraphicFramePr>
        <p:xfrm>
          <a:off x="1062671" y="1491826"/>
          <a:ext cx="4711596" cy="4271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4C494212-3628-D908-0888-3431DF654AF1}"/>
              </a:ext>
            </a:extLst>
          </p:cNvPr>
          <p:cNvSpPr>
            <a:spLocks noGrp="1"/>
          </p:cNvSpPr>
          <p:nvPr>
            <p:ph type="title"/>
          </p:nvPr>
        </p:nvSpPr>
        <p:spPr/>
        <p:txBody>
          <a:bodyPr>
            <a:normAutofit/>
          </a:bodyPr>
          <a:lstStyle/>
          <a:p>
            <a:r>
              <a:rPr lang="en-US"/>
              <a:t>What Do You Remember?</a:t>
            </a:r>
          </a:p>
        </p:txBody>
      </p:sp>
    </p:spTree>
    <p:custDataLst>
      <p:tags r:id="rId1"/>
    </p:custDataLst>
    <p:extLst>
      <p:ext uri="{BB962C8B-B14F-4D97-AF65-F5344CB8AC3E}">
        <p14:creationId xmlns:p14="http://schemas.microsoft.com/office/powerpoint/2010/main" val="100385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6"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54BF7C-E89F-143B-2859-1CD3A62A98AF}"/>
              </a:ext>
            </a:extLst>
          </p:cNvPr>
          <p:cNvSpPr>
            <a:spLocks noGrp="1"/>
          </p:cNvSpPr>
          <p:nvPr>
            <p:ph sz="half" idx="1"/>
          </p:nvPr>
        </p:nvSpPr>
        <p:spPr/>
        <p:txBody>
          <a:bodyPr/>
          <a:lstStyle/>
          <a:p>
            <a:pPr marL="0" indent="0">
              <a:spcBef>
                <a:spcPts val="0"/>
              </a:spcBef>
              <a:spcAft>
                <a:spcPts val="1200"/>
              </a:spcAft>
              <a:buNone/>
              <a:tabLst>
                <a:tab pos="267335" algn="l"/>
              </a:tabLst>
            </a:pPr>
            <a:r>
              <a:rPr lang="en-US">
                <a:latin typeface="Arial" panose="020B0604020202020204" pitchFamily="34" charset="0"/>
                <a:cs typeface="Arial" panose="020B0604020202020204" pitchFamily="34" charset="0"/>
              </a:rPr>
              <a:t>Keep written records of all medications used:</a:t>
            </a:r>
          </a:p>
          <a:p>
            <a:pPr marL="256032" lvl="7" indent="-256032">
              <a:spcBef>
                <a:spcPts val="0"/>
              </a:spcBef>
              <a:spcAft>
                <a:spcPts val="1200"/>
              </a:spcAft>
              <a:buFont typeface="Arial" panose="020B0604020202020204" pitchFamily="34" charset="0"/>
              <a:buChar char="•"/>
              <a:tabLst>
                <a:tab pos="155575" algn="l"/>
              </a:tabLst>
            </a:pPr>
            <a:r>
              <a:rPr lang="en-US" sz="2000">
                <a:latin typeface="Arial" panose="020B0604020202020204" pitchFamily="34" charset="0"/>
                <a:cs typeface="Arial" panose="020B0604020202020204" pitchFamily="34" charset="0"/>
              </a:rPr>
              <a:t>Name</a:t>
            </a:r>
            <a:r>
              <a:rPr lang="en-US" sz="2000" spc="-20">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of</a:t>
            </a:r>
            <a:r>
              <a:rPr lang="en-US" sz="2000" spc="-10">
                <a:latin typeface="Arial" panose="020B0604020202020204" pitchFamily="34" charset="0"/>
                <a:cs typeface="Arial" panose="020B0604020202020204" pitchFamily="34" charset="0"/>
              </a:rPr>
              <a:t> </a:t>
            </a:r>
            <a:r>
              <a:rPr lang="en-US" sz="2000" spc="-20">
                <a:latin typeface="Arial" panose="020B0604020202020204" pitchFamily="34" charset="0"/>
                <a:cs typeface="Arial" panose="020B0604020202020204" pitchFamily="34" charset="0"/>
              </a:rPr>
              <a:t>drug</a:t>
            </a:r>
            <a:endParaRPr lang="en-US" sz="2000">
              <a:latin typeface="Arial" panose="020B0604020202020204" pitchFamily="34" charset="0"/>
              <a:cs typeface="Arial" panose="020B0604020202020204" pitchFamily="34" charset="0"/>
            </a:endParaRPr>
          </a:p>
          <a:p>
            <a:pPr marL="256032" lvl="2" indent="-256032">
              <a:spcBef>
                <a:spcPts val="0"/>
              </a:spcBef>
              <a:spcAft>
                <a:spcPts val="1200"/>
              </a:spcAft>
              <a:buFont typeface="Arial" panose="020B0604020202020204" pitchFamily="34" charset="0"/>
              <a:buChar char="•"/>
              <a:tabLst>
                <a:tab pos="155575" algn="l"/>
              </a:tabLst>
            </a:pPr>
            <a:r>
              <a:rPr lang="en-US">
                <a:latin typeface="Arial" panose="020B0604020202020204" pitchFamily="34" charset="0"/>
                <a:cs typeface="Arial" panose="020B0604020202020204" pitchFamily="34" charset="0"/>
              </a:rPr>
              <a:t>Date </a:t>
            </a:r>
            <a:r>
              <a:rPr lang="en-US" spc="-10">
                <a:latin typeface="Arial" panose="020B0604020202020204" pitchFamily="34" charset="0"/>
                <a:cs typeface="Arial" panose="020B0604020202020204" pitchFamily="34" charset="0"/>
              </a:rPr>
              <a:t>started</a:t>
            </a:r>
            <a:endParaRPr lang="en-US">
              <a:latin typeface="Arial" panose="020B0604020202020204" pitchFamily="34" charset="0"/>
              <a:cs typeface="Arial" panose="020B0604020202020204" pitchFamily="34" charset="0"/>
            </a:endParaRPr>
          </a:p>
          <a:p>
            <a:pPr marL="256032" lvl="2" indent="-256032">
              <a:spcBef>
                <a:spcPts val="0"/>
              </a:spcBef>
              <a:spcAft>
                <a:spcPts val="1200"/>
              </a:spcAft>
              <a:buFont typeface="Arial" panose="020B0604020202020204" pitchFamily="34" charset="0"/>
              <a:buChar char="•"/>
              <a:tabLst>
                <a:tab pos="155575" algn="l"/>
              </a:tabLst>
            </a:pPr>
            <a:r>
              <a:rPr lang="en-US">
                <a:latin typeface="Arial" panose="020B0604020202020204" pitchFamily="34" charset="0"/>
                <a:cs typeface="Arial" panose="020B0604020202020204" pitchFamily="34" charset="0"/>
              </a:rPr>
              <a:t>Date </a:t>
            </a:r>
            <a:r>
              <a:rPr lang="en-US" spc="-10">
                <a:latin typeface="Arial" panose="020B0604020202020204" pitchFamily="34" charset="0"/>
                <a:cs typeface="Arial" panose="020B0604020202020204" pitchFamily="34" charset="0"/>
              </a:rPr>
              <a:t>stopped</a:t>
            </a:r>
            <a:endParaRPr lang="en-US">
              <a:latin typeface="Arial" panose="020B0604020202020204" pitchFamily="34" charset="0"/>
              <a:cs typeface="Arial" panose="020B0604020202020204" pitchFamily="34" charset="0"/>
            </a:endParaRPr>
          </a:p>
          <a:p>
            <a:pPr marL="256032" lvl="2" indent="-256032">
              <a:spcBef>
                <a:spcPts val="0"/>
              </a:spcBef>
              <a:spcAft>
                <a:spcPts val="1200"/>
              </a:spcAft>
              <a:buFont typeface="Arial" panose="020B0604020202020204" pitchFamily="34" charset="0"/>
              <a:buChar char="•"/>
              <a:tabLst>
                <a:tab pos="155575" algn="l"/>
              </a:tabLst>
            </a:pPr>
            <a:r>
              <a:rPr lang="en-US">
                <a:latin typeface="Arial" panose="020B0604020202020204" pitchFamily="34" charset="0"/>
                <a:cs typeface="Arial" panose="020B0604020202020204" pitchFamily="34" charset="0"/>
              </a:rPr>
              <a:t>How</a:t>
            </a:r>
            <a:r>
              <a:rPr lang="en-US" spc="-1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much</a:t>
            </a:r>
            <a:r>
              <a:rPr lang="en-US" spc="-10">
                <a:latin typeface="Arial" panose="020B0604020202020204" pitchFamily="34" charset="0"/>
                <a:cs typeface="Arial" panose="020B0604020202020204" pitchFamily="34" charset="0"/>
              </a:rPr>
              <a:t> </a:t>
            </a:r>
            <a:r>
              <a:rPr lang="en-US" spc="-20">
                <a:latin typeface="Arial" panose="020B0604020202020204" pitchFamily="34" charset="0"/>
                <a:cs typeface="Arial" panose="020B0604020202020204" pitchFamily="34" charset="0"/>
              </a:rPr>
              <a:t>used</a:t>
            </a:r>
            <a:endParaRPr lang="en-US">
              <a:latin typeface="Arial" panose="020B0604020202020204" pitchFamily="34" charset="0"/>
              <a:cs typeface="Arial" panose="020B0604020202020204" pitchFamily="34" charset="0"/>
            </a:endParaRPr>
          </a:p>
          <a:p>
            <a:pPr marL="256032" lvl="2" indent="-256032">
              <a:spcBef>
                <a:spcPts val="0"/>
              </a:spcBef>
              <a:spcAft>
                <a:spcPts val="1200"/>
              </a:spcAft>
              <a:buFont typeface="Arial" panose="020B0604020202020204" pitchFamily="34" charset="0"/>
              <a:buChar char="•"/>
              <a:tabLst>
                <a:tab pos="155575" algn="l"/>
              </a:tabLst>
            </a:pPr>
            <a:r>
              <a:rPr lang="en-US">
                <a:latin typeface="Arial" panose="020B0604020202020204" pitchFamily="34" charset="0"/>
                <a:cs typeface="Arial" panose="020B0604020202020204" pitchFamily="34" charset="0"/>
              </a:rPr>
              <a:t>Calculated</a:t>
            </a:r>
            <a:r>
              <a:rPr lang="en-US" spc="-5">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withdrawal</a:t>
            </a:r>
            <a:r>
              <a:rPr lang="en-US" spc="-5">
                <a:latin typeface="Arial" panose="020B0604020202020204" pitchFamily="34" charset="0"/>
                <a:cs typeface="Arial" panose="020B0604020202020204" pitchFamily="34" charset="0"/>
              </a:rPr>
              <a:t> </a:t>
            </a:r>
            <a:r>
              <a:rPr lang="en-US" spc="-10">
                <a:latin typeface="Arial" panose="020B0604020202020204" pitchFamily="34" charset="0"/>
                <a:cs typeface="Arial" panose="020B0604020202020204" pitchFamily="34" charset="0"/>
              </a:rPr>
              <a:t>times</a:t>
            </a:r>
          </a:p>
          <a:p>
            <a:pPr marL="256032" lvl="2" indent="-256032">
              <a:spcBef>
                <a:spcPts val="0"/>
              </a:spcBef>
              <a:spcAft>
                <a:spcPts val="1200"/>
              </a:spcAft>
              <a:buFont typeface="Arial" panose="020B0604020202020204" pitchFamily="34" charset="0"/>
              <a:buChar char="•"/>
              <a:tabLst>
                <a:tab pos="155575" algn="l"/>
              </a:tabLst>
            </a:pPr>
            <a:r>
              <a:rPr lang="en-US" spc="-10">
                <a:latin typeface="Arial" panose="020B0604020202020204" pitchFamily="34" charset="0"/>
                <a:cs typeface="Arial" panose="020B0604020202020204" pitchFamily="34" charset="0"/>
              </a:rPr>
              <a:t>Why it was used</a:t>
            </a:r>
          </a:p>
          <a:p>
            <a:pPr marL="256032" lvl="2" indent="-256032">
              <a:spcBef>
                <a:spcPts val="0"/>
              </a:spcBef>
              <a:spcAft>
                <a:spcPts val="1200"/>
              </a:spcAft>
              <a:buFont typeface="Arial" panose="020B0604020202020204" pitchFamily="34" charset="0"/>
              <a:buChar char="•"/>
              <a:tabLst>
                <a:tab pos="155575" algn="l"/>
              </a:tabLst>
            </a:pPr>
            <a:r>
              <a:rPr lang="en-US" spc="-10">
                <a:latin typeface="Arial" panose="020B0604020202020204" pitchFamily="34" charset="0"/>
                <a:cs typeface="Arial" panose="020B0604020202020204" pitchFamily="34" charset="0"/>
              </a:rPr>
              <a:t>Prescription</a:t>
            </a:r>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060F7A4A-FF44-ABC0-0A11-1FEED9D75B65}"/>
              </a:ext>
            </a:extLst>
          </p:cNvPr>
          <p:cNvSpPr>
            <a:spLocks noGrp="1"/>
          </p:cNvSpPr>
          <p:nvPr>
            <p:ph type="title"/>
          </p:nvPr>
        </p:nvSpPr>
        <p:spPr/>
        <p:txBody>
          <a:bodyPr/>
          <a:lstStyle/>
          <a:p>
            <a:r>
              <a:rPr lang="en-US"/>
              <a:t>Records and Documentation</a:t>
            </a:r>
          </a:p>
        </p:txBody>
      </p:sp>
      <p:sp>
        <p:nvSpPr>
          <p:cNvPr id="5" name="Slide Number Placeholder 4">
            <a:extLst>
              <a:ext uri="{FF2B5EF4-FFF2-40B4-BE49-F238E27FC236}">
                <a16:creationId xmlns:a16="http://schemas.microsoft.com/office/drawing/2014/main" id="{0F27163C-1999-BF80-A076-BF42CD987CFD}"/>
              </a:ext>
            </a:extLst>
          </p:cNvPr>
          <p:cNvSpPr>
            <a:spLocks noGrp="1"/>
          </p:cNvSpPr>
          <p:nvPr>
            <p:ph type="sldNum" sz="quarter" idx="4"/>
          </p:nvPr>
        </p:nvSpPr>
        <p:spPr/>
        <p:txBody>
          <a:bodyPr/>
          <a:lstStyle/>
          <a:p>
            <a:fld id="{9DAB3369-7666-44EB-AEA9-5FA9440DB40A}" type="slidenum">
              <a:rPr lang="en-US" smtClean="0"/>
              <a:pPr/>
              <a:t>20</a:t>
            </a:fld>
            <a:endParaRPr lang="en-US"/>
          </a:p>
        </p:txBody>
      </p:sp>
      <p:pic>
        <p:nvPicPr>
          <p:cNvPr id="6" name="object 2">
            <a:extLst>
              <a:ext uri="{FF2B5EF4-FFF2-40B4-BE49-F238E27FC236}">
                <a16:creationId xmlns:a16="http://schemas.microsoft.com/office/drawing/2014/main" id="{C2A7ADE4-7202-0078-158F-88199BD74FEE}"/>
              </a:ext>
            </a:extLst>
          </p:cNvPr>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Lst>
          </a:blip>
          <a:srcRect l="2238" t="26429" r="11638" b="14688"/>
          <a:stretch/>
        </p:blipFill>
        <p:spPr>
          <a:xfrm>
            <a:off x="5989538" y="1679714"/>
            <a:ext cx="5181775" cy="2673626"/>
          </a:xfrm>
          <a:prstGeom prst="rect">
            <a:avLst/>
          </a:prstGeom>
        </p:spPr>
      </p:pic>
      <p:pic>
        <p:nvPicPr>
          <p:cNvPr id="7" name="object 3">
            <a:extLst>
              <a:ext uri="{FF2B5EF4-FFF2-40B4-BE49-F238E27FC236}">
                <a16:creationId xmlns:a16="http://schemas.microsoft.com/office/drawing/2014/main" id="{9277316B-BDDB-67AC-A84D-A2D55937BEDE}"/>
              </a:ext>
            </a:extLst>
          </p:cNvPr>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Lst>
          </a:blip>
          <a:srcRect t="6409" r="10856" b="7949"/>
          <a:stretch/>
        </p:blipFill>
        <p:spPr>
          <a:xfrm>
            <a:off x="7445562" y="3379305"/>
            <a:ext cx="4240470" cy="3026274"/>
          </a:xfrm>
          <a:prstGeom prst="rect">
            <a:avLst/>
          </a:prstGeom>
        </p:spPr>
      </p:pic>
    </p:spTree>
    <p:custDataLst>
      <p:tags r:id="rId1"/>
    </p:custDataLst>
    <p:extLst>
      <p:ext uri="{BB962C8B-B14F-4D97-AF65-F5344CB8AC3E}">
        <p14:creationId xmlns:p14="http://schemas.microsoft.com/office/powerpoint/2010/main" val="3441144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5090A9-13F9-4505-F9D7-B3BD5FE47F67}"/>
              </a:ext>
            </a:extLst>
          </p:cNvPr>
          <p:cNvSpPr>
            <a:spLocks noGrp="1"/>
          </p:cNvSpPr>
          <p:nvPr>
            <p:ph type="sldNum" sz="quarter" idx="4"/>
          </p:nvPr>
        </p:nvSpPr>
        <p:spPr/>
        <p:txBody>
          <a:bodyPr/>
          <a:lstStyle/>
          <a:p>
            <a:fld id="{9DAB3369-7666-44EB-AEA9-5FA9440DB40A}" type="slidenum">
              <a:rPr lang="en-US" smtClean="0"/>
              <a:pPr/>
              <a:t>21</a:t>
            </a:fld>
            <a:endParaRPr lang="en-US"/>
          </a:p>
        </p:txBody>
      </p:sp>
      <p:sp>
        <p:nvSpPr>
          <p:cNvPr id="4" name="Title 3">
            <a:extLst>
              <a:ext uri="{FF2B5EF4-FFF2-40B4-BE49-F238E27FC236}">
                <a16:creationId xmlns:a16="http://schemas.microsoft.com/office/drawing/2014/main" id="{0F0D8FC5-3FED-9708-82BB-873753F2CDF0}"/>
              </a:ext>
            </a:extLst>
          </p:cNvPr>
          <p:cNvSpPr>
            <a:spLocks noGrp="1"/>
          </p:cNvSpPr>
          <p:nvPr>
            <p:ph type="title"/>
          </p:nvPr>
        </p:nvSpPr>
        <p:spPr/>
        <p:txBody>
          <a:bodyPr/>
          <a:lstStyle/>
          <a:p>
            <a:r>
              <a:rPr lang="en-US"/>
              <a:t>Verification Testing</a:t>
            </a:r>
          </a:p>
        </p:txBody>
      </p:sp>
      <p:pic>
        <p:nvPicPr>
          <p:cNvPr id="2" name="Picture 1">
            <a:extLst>
              <a:ext uri="{FF2B5EF4-FFF2-40B4-BE49-F238E27FC236}">
                <a16:creationId xmlns:a16="http://schemas.microsoft.com/office/drawing/2014/main" id="{D43F713F-4B40-50E1-ED97-650CC1F3B84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54307" y="1020072"/>
            <a:ext cx="4483387" cy="5674369"/>
          </a:xfrm>
          <a:prstGeom prst="rect">
            <a:avLst/>
          </a:prstGeom>
        </p:spPr>
      </p:pic>
      <p:grpSp>
        <p:nvGrpSpPr>
          <p:cNvPr id="3" name="Group 2">
            <a:extLst>
              <a:ext uri="{FF2B5EF4-FFF2-40B4-BE49-F238E27FC236}">
                <a16:creationId xmlns:a16="http://schemas.microsoft.com/office/drawing/2014/main" id="{2591E0CF-4350-9643-7AEB-2C82D1049489}"/>
              </a:ext>
              <a:ext uri="{C183D7F6-B498-43B3-948B-1728B52AA6E4}">
                <adec:decorative xmlns:adec="http://schemas.microsoft.com/office/drawing/2017/decorative" val="1"/>
              </a:ext>
            </a:extLst>
          </p:cNvPr>
          <p:cNvGrpSpPr/>
          <p:nvPr/>
        </p:nvGrpSpPr>
        <p:grpSpPr>
          <a:xfrm>
            <a:off x="3922560" y="6186466"/>
            <a:ext cx="4352544" cy="402336"/>
            <a:chOff x="2998010" y="3658862"/>
            <a:chExt cx="6108412" cy="1952797"/>
          </a:xfrm>
        </p:grpSpPr>
        <p:sp>
          <p:nvSpPr>
            <p:cNvPr id="6" name="chart orange highlight dark">
              <a:extLst>
                <a:ext uri="{FF2B5EF4-FFF2-40B4-BE49-F238E27FC236}">
                  <a16:creationId xmlns:a16="http://schemas.microsoft.com/office/drawing/2014/main" id="{042440A0-575F-659F-7321-54A76411EC94}"/>
                </a:ext>
                <a:ext uri="{C183D7F6-B498-43B3-948B-1728B52AA6E4}">
                  <adec:decorative xmlns:adec="http://schemas.microsoft.com/office/drawing/2017/decorative" val="1"/>
                </a:ext>
              </a:extLst>
            </p:cNvPr>
            <p:cNvSpPr/>
            <p:nvPr/>
          </p:nvSpPr>
          <p:spPr>
            <a:xfrm>
              <a:off x="2998010" y="3658862"/>
              <a:ext cx="6108411" cy="1952797"/>
            </a:xfrm>
            <a:prstGeom prst="rect">
              <a:avLst/>
            </a:prstGeom>
            <a:noFill/>
            <a:ln w="76200">
              <a:solidFill>
                <a:srgbClr val="33333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chart orange highlight">
              <a:extLst>
                <a:ext uri="{FF2B5EF4-FFF2-40B4-BE49-F238E27FC236}">
                  <a16:creationId xmlns:a16="http://schemas.microsoft.com/office/drawing/2014/main" id="{434658BF-F577-22C2-6404-1BBB72AFAB8A}"/>
                </a:ext>
                <a:ext uri="{C183D7F6-B498-43B3-948B-1728B52AA6E4}">
                  <adec:decorative xmlns:adec="http://schemas.microsoft.com/office/drawing/2017/decorative" val="1"/>
                </a:ext>
              </a:extLst>
            </p:cNvPr>
            <p:cNvSpPr/>
            <p:nvPr/>
          </p:nvSpPr>
          <p:spPr>
            <a:xfrm>
              <a:off x="2998011" y="3658862"/>
              <a:ext cx="6108411" cy="1952797"/>
            </a:xfrm>
            <a:prstGeom prst="rect">
              <a:avLst/>
            </a:prstGeom>
            <a:solidFill>
              <a:srgbClr val="FFDB00">
                <a:alpha val="10000"/>
              </a:srgbClr>
            </a:solidFill>
            <a:ln w="50800">
              <a:solidFill>
                <a:srgbClr val="FFDB00"/>
              </a:solidFill>
            </a:ln>
            <a:effectLst>
              <a:outerShdw blurRad="127000" algn="ctr" rotWithShape="0">
                <a:schemeClr val="tx1"/>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29142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3F73008-61DE-08B8-144B-A3C9EFD2DBA8}"/>
              </a:ext>
            </a:extLst>
          </p:cNvPr>
          <p:cNvSpPr>
            <a:spLocks noGrp="1"/>
          </p:cNvSpPr>
          <p:nvPr>
            <p:ph type="sldNum" sz="quarter" idx="4"/>
          </p:nvPr>
        </p:nvSpPr>
        <p:spPr/>
        <p:txBody>
          <a:bodyPr/>
          <a:lstStyle/>
          <a:p>
            <a:fld id="{9DAB3369-7666-44EB-AEA9-5FA9440DB40A}" type="slidenum">
              <a:rPr lang="en-US" smtClean="0"/>
              <a:pPr/>
              <a:t>22</a:t>
            </a:fld>
            <a:endParaRPr lang="en-US"/>
          </a:p>
        </p:txBody>
      </p:sp>
      <p:pic>
        <p:nvPicPr>
          <p:cNvPr id="6" name="Picture 5">
            <a:extLst>
              <a:ext uri="{FF2B5EF4-FFF2-40B4-BE49-F238E27FC236}">
                <a16:creationId xmlns:a16="http://schemas.microsoft.com/office/drawing/2014/main" id="{DFE5ACCC-B22B-8524-2389-B7C230C4B285}"/>
              </a:ext>
            </a:extLst>
          </p:cNvPr>
          <p:cNvPicPr>
            <a:picLocks noChangeAspect="1"/>
          </p:cNvPicPr>
          <p:nvPr/>
        </p:nvPicPr>
        <p:blipFill>
          <a:blip r:embed="rId4"/>
          <a:stretch>
            <a:fillRect/>
          </a:stretch>
        </p:blipFill>
        <p:spPr>
          <a:xfrm>
            <a:off x="1981200" y="1524000"/>
            <a:ext cx="7870372" cy="5008418"/>
          </a:xfrm>
          <a:prstGeom prst="rect">
            <a:avLst/>
          </a:prstGeom>
        </p:spPr>
      </p:pic>
      <p:sp>
        <p:nvSpPr>
          <p:cNvPr id="4" name="Title 3">
            <a:extLst>
              <a:ext uri="{FF2B5EF4-FFF2-40B4-BE49-F238E27FC236}">
                <a16:creationId xmlns:a16="http://schemas.microsoft.com/office/drawing/2014/main" id="{C341FB53-3F54-F884-F23C-59AF1DCC3D25}"/>
              </a:ext>
            </a:extLst>
          </p:cNvPr>
          <p:cNvSpPr>
            <a:spLocks noGrp="1"/>
          </p:cNvSpPr>
          <p:nvPr>
            <p:ph type="title"/>
          </p:nvPr>
        </p:nvSpPr>
        <p:spPr/>
        <p:txBody>
          <a:bodyPr/>
          <a:lstStyle/>
          <a:p>
            <a:r>
              <a:rPr lang="en-US"/>
              <a:t>Training for Farm Workers</a:t>
            </a:r>
          </a:p>
        </p:txBody>
      </p:sp>
    </p:spTree>
    <p:custDataLst>
      <p:tags r:id="rId1"/>
    </p:custDataLst>
    <p:extLst>
      <p:ext uri="{BB962C8B-B14F-4D97-AF65-F5344CB8AC3E}">
        <p14:creationId xmlns:p14="http://schemas.microsoft.com/office/powerpoint/2010/main" val="336821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7D45536-4B99-6464-ED0B-495172D3B0BD}"/>
              </a:ext>
            </a:extLst>
          </p:cNvPr>
          <p:cNvSpPr>
            <a:spLocks noGrp="1"/>
          </p:cNvSpPr>
          <p:nvPr>
            <p:ph type="sldNum" sz="quarter" idx="4"/>
          </p:nvPr>
        </p:nvSpPr>
        <p:spPr/>
        <p:txBody>
          <a:bodyPr/>
          <a:lstStyle/>
          <a:p>
            <a:fld id="{9DAB3369-7666-44EB-AEA9-5FA9440DB40A}" type="slidenum">
              <a:rPr lang="en-US" smtClean="0"/>
              <a:pPr/>
              <a:t>23</a:t>
            </a:fld>
            <a:endParaRPr lang="en-US"/>
          </a:p>
        </p:txBody>
      </p:sp>
      <p:pic>
        <p:nvPicPr>
          <p:cNvPr id="6" name="Picture 2" descr="DSC00646">
            <a:extLst>
              <a:ext uri="{FF2B5EF4-FFF2-40B4-BE49-F238E27FC236}">
                <a16:creationId xmlns:a16="http://schemas.microsoft.com/office/drawing/2014/main" id="{99EEF687-4E7B-8E4A-CB5D-0BF66FBD5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066800"/>
            <a:ext cx="8229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19B326B6-8E48-2512-F087-D1D38DBB168E}"/>
              </a:ext>
            </a:extLst>
          </p:cNvPr>
          <p:cNvSpPr>
            <a:spLocks noGrp="1"/>
          </p:cNvSpPr>
          <p:nvPr>
            <p:ph type="title"/>
          </p:nvPr>
        </p:nvSpPr>
        <p:spPr/>
        <p:txBody>
          <a:bodyPr/>
          <a:lstStyle/>
          <a:p>
            <a:r>
              <a:rPr lang="en-US"/>
              <a:t>Training for Farm Workers</a:t>
            </a:r>
          </a:p>
        </p:txBody>
      </p:sp>
    </p:spTree>
    <p:custDataLst>
      <p:tags r:id="rId1"/>
    </p:custDataLst>
    <p:extLst>
      <p:ext uri="{BB962C8B-B14F-4D97-AF65-F5344CB8AC3E}">
        <p14:creationId xmlns:p14="http://schemas.microsoft.com/office/powerpoint/2010/main" val="2522773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2E22A83-010D-5496-8FFB-84C13B8725AB}"/>
              </a:ext>
            </a:extLst>
          </p:cNvPr>
          <p:cNvSpPr>
            <a:spLocks noGrp="1"/>
          </p:cNvSpPr>
          <p:nvPr>
            <p:ph type="sldNum" sz="quarter" idx="4"/>
          </p:nvPr>
        </p:nvSpPr>
        <p:spPr/>
        <p:txBody>
          <a:bodyPr/>
          <a:lstStyle/>
          <a:p>
            <a:fld id="{9DAB3369-7666-44EB-AEA9-5FA9440DB40A}" type="slidenum">
              <a:rPr lang="en-US" smtClean="0"/>
              <a:pPr/>
              <a:t>24</a:t>
            </a:fld>
            <a:endParaRPr lang="en-US"/>
          </a:p>
        </p:txBody>
      </p:sp>
      <p:pic>
        <p:nvPicPr>
          <p:cNvPr id="6" name="Picture 2" descr="DSC00644">
            <a:extLst>
              <a:ext uri="{FF2B5EF4-FFF2-40B4-BE49-F238E27FC236}">
                <a16:creationId xmlns:a16="http://schemas.microsoft.com/office/drawing/2014/main" id="{9630F25A-54BA-5CF5-8C4E-8E616CCBB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1066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B748C504-D2B4-53C9-BED7-853FD73B68C9}"/>
              </a:ext>
            </a:extLst>
          </p:cNvPr>
          <p:cNvSpPr>
            <a:spLocks noGrp="1"/>
          </p:cNvSpPr>
          <p:nvPr>
            <p:ph type="title"/>
          </p:nvPr>
        </p:nvSpPr>
        <p:spPr/>
        <p:txBody>
          <a:bodyPr/>
          <a:lstStyle/>
          <a:p>
            <a:r>
              <a:rPr lang="en-US"/>
              <a:t>Training for Farm Workers</a:t>
            </a:r>
          </a:p>
        </p:txBody>
      </p:sp>
    </p:spTree>
    <p:custDataLst>
      <p:tags r:id="rId1"/>
    </p:custDataLst>
    <p:extLst>
      <p:ext uri="{BB962C8B-B14F-4D97-AF65-F5344CB8AC3E}">
        <p14:creationId xmlns:p14="http://schemas.microsoft.com/office/powerpoint/2010/main" val="3745854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377FC6D-8429-5503-2FBF-8C428AE1F7A5}"/>
              </a:ext>
            </a:extLst>
          </p:cNvPr>
          <p:cNvSpPr>
            <a:spLocks noGrp="1"/>
          </p:cNvSpPr>
          <p:nvPr>
            <p:ph type="sldNum" sz="quarter" idx="4"/>
          </p:nvPr>
        </p:nvSpPr>
        <p:spPr/>
        <p:txBody>
          <a:bodyPr/>
          <a:lstStyle/>
          <a:p>
            <a:fld id="{9DAB3369-7666-44EB-AEA9-5FA9440DB40A}" type="slidenum">
              <a:rPr lang="en-US" smtClean="0"/>
              <a:pPr/>
              <a:t>25</a:t>
            </a:fld>
            <a:endParaRPr lang="en-US"/>
          </a:p>
        </p:txBody>
      </p:sp>
      <p:pic>
        <p:nvPicPr>
          <p:cNvPr id="6" name="Picture 4" descr="DSC00605">
            <a:extLst>
              <a:ext uri="{FF2B5EF4-FFF2-40B4-BE49-F238E27FC236}">
                <a16:creationId xmlns:a16="http://schemas.microsoft.com/office/drawing/2014/main" id="{21E8DFEB-7157-82E1-07D7-BD4BF0E8C9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8300" y="1310640"/>
            <a:ext cx="8915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E8D528BB-E451-16F6-F063-2BF6E208E6AA}"/>
              </a:ext>
            </a:extLst>
          </p:cNvPr>
          <p:cNvSpPr>
            <a:spLocks noGrp="1"/>
          </p:cNvSpPr>
          <p:nvPr>
            <p:ph type="title"/>
          </p:nvPr>
        </p:nvSpPr>
        <p:spPr/>
        <p:txBody>
          <a:bodyPr/>
          <a:lstStyle/>
          <a:p>
            <a:r>
              <a:rPr lang="en-US"/>
              <a:t>Training for Farm Workers</a:t>
            </a:r>
          </a:p>
        </p:txBody>
      </p:sp>
    </p:spTree>
    <p:custDataLst>
      <p:tags r:id="rId1"/>
    </p:custDataLst>
    <p:extLst>
      <p:ext uri="{BB962C8B-B14F-4D97-AF65-F5344CB8AC3E}">
        <p14:creationId xmlns:p14="http://schemas.microsoft.com/office/powerpoint/2010/main" val="969449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506EDFF-D358-F932-D133-224B9949A8A9}"/>
              </a:ext>
            </a:extLst>
          </p:cNvPr>
          <p:cNvSpPr>
            <a:spLocks noGrp="1"/>
          </p:cNvSpPr>
          <p:nvPr>
            <p:ph type="sldNum" sz="quarter" idx="4"/>
          </p:nvPr>
        </p:nvSpPr>
        <p:spPr/>
        <p:txBody>
          <a:bodyPr/>
          <a:lstStyle/>
          <a:p>
            <a:fld id="{9DAB3369-7666-44EB-AEA9-5FA9440DB40A}" type="slidenum">
              <a:rPr lang="en-US" smtClean="0"/>
              <a:pPr/>
              <a:t>26</a:t>
            </a:fld>
            <a:endParaRPr lang="en-US"/>
          </a:p>
        </p:txBody>
      </p:sp>
      <p:sp>
        <p:nvSpPr>
          <p:cNvPr id="2" name="Content Placeholder 1">
            <a:extLst>
              <a:ext uri="{FF2B5EF4-FFF2-40B4-BE49-F238E27FC236}">
                <a16:creationId xmlns:a16="http://schemas.microsoft.com/office/drawing/2014/main" id="{CE849545-1178-1DB5-B2D6-DCEC76B050B3}"/>
              </a:ext>
            </a:extLst>
          </p:cNvPr>
          <p:cNvSpPr>
            <a:spLocks noGrp="1"/>
          </p:cNvSpPr>
          <p:nvPr>
            <p:ph sz="half" idx="1"/>
          </p:nvPr>
        </p:nvSpPr>
        <p:spPr>
          <a:xfrm>
            <a:off x="831970" y="1828800"/>
            <a:ext cx="5144759" cy="3402767"/>
          </a:xfrm>
        </p:spPr>
        <p:txBody>
          <a:bodyPr/>
          <a:lstStyle/>
          <a:p>
            <a:pPr>
              <a:spcBef>
                <a:spcPts val="1200"/>
              </a:spcBef>
              <a:buClr>
                <a:schemeClr val="tx1"/>
              </a:buClr>
            </a:pPr>
            <a:r>
              <a:rPr lang="en-US" altLang="en-US">
                <a:latin typeface="+mn-lt"/>
              </a:rPr>
              <a:t>Reduces trade disruptions due to food safety issues. </a:t>
            </a:r>
          </a:p>
          <a:p>
            <a:pPr>
              <a:spcBef>
                <a:spcPts val="1200"/>
              </a:spcBef>
              <a:buClr>
                <a:schemeClr val="tx1"/>
              </a:buClr>
            </a:pPr>
            <a:r>
              <a:rPr lang="en-US" altLang="en-US">
                <a:latin typeface="+mn-lt"/>
              </a:rPr>
              <a:t>Reduces human and animal illnesses. </a:t>
            </a:r>
          </a:p>
          <a:p>
            <a:pPr>
              <a:spcBef>
                <a:spcPts val="1200"/>
              </a:spcBef>
              <a:buClr>
                <a:schemeClr val="tx1"/>
              </a:buClr>
            </a:pPr>
            <a:r>
              <a:rPr lang="en-US" altLang="en-US">
                <a:latin typeface="+mn-lt"/>
              </a:rPr>
              <a:t>Decreases liability due to food safety issues. </a:t>
            </a:r>
          </a:p>
        </p:txBody>
      </p:sp>
      <p:sp>
        <p:nvSpPr>
          <p:cNvPr id="3" name="Content Placeholder 2">
            <a:extLst>
              <a:ext uri="{FF2B5EF4-FFF2-40B4-BE49-F238E27FC236}">
                <a16:creationId xmlns:a16="http://schemas.microsoft.com/office/drawing/2014/main" id="{85EC3470-B8E7-79C3-5119-B5600283AE11}"/>
              </a:ext>
            </a:extLst>
          </p:cNvPr>
          <p:cNvSpPr>
            <a:spLocks noGrp="1"/>
          </p:cNvSpPr>
          <p:nvPr>
            <p:ph sz="half" idx="2"/>
          </p:nvPr>
        </p:nvSpPr>
        <p:spPr>
          <a:xfrm>
            <a:off x="6215270" y="1828800"/>
            <a:ext cx="5141578" cy="3402767"/>
          </a:xfrm>
        </p:spPr>
        <p:txBody>
          <a:bodyPr>
            <a:normAutofit/>
          </a:bodyPr>
          <a:lstStyle/>
          <a:p>
            <a:pPr>
              <a:spcBef>
                <a:spcPts val="1200"/>
              </a:spcBef>
              <a:buClr>
                <a:schemeClr val="tx1"/>
              </a:buClr>
            </a:pPr>
            <a:r>
              <a:rPr lang="en-US" altLang="en-US">
                <a:latin typeface="+mn-lt"/>
              </a:rPr>
              <a:t>Creates transparency. You have the data and documentation to show what you are doing. </a:t>
            </a:r>
          </a:p>
          <a:p>
            <a:pPr>
              <a:spcBef>
                <a:spcPts val="1200"/>
              </a:spcBef>
              <a:buClr>
                <a:schemeClr val="tx1"/>
              </a:buClr>
            </a:pPr>
            <a:r>
              <a:rPr lang="en-US" altLang="en-US">
                <a:latin typeface="+mn-lt"/>
              </a:rPr>
              <a:t>Can save money. </a:t>
            </a:r>
          </a:p>
          <a:p>
            <a:pPr>
              <a:spcBef>
                <a:spcPts val="1200"/>
              </a:spcBef>
              <a:buClr>
                <a:schemeClr val="tx1"/>
              </a:buClr>
            </a:pPr>
            <a:r>
              <a:rPr lang="en-US" altLang="en-US">
                <a:latin typeface="+mn-lt"/>
              </a:rPr>
              <a:t>Builds your brand and trust. </a:t>
            </a:r>
          </a:p>
          <a:p>
            <a:pPr>
              <a:spcBef>
                <a:spcPts val="1200"/>
              </a:spcBef>
              <a:buClr>
                <a:schemeClr val="tx1"/>
              </a:buClr>
            </a:pPr>
            <a:r>
              <a:rPr lang="en-US" altLang="en-US">
                <a:latin typeface="+mn-lt"/>
              </a:rPr>
              <a:t>Reduces regulatory actions.</a:t>
            </a:r>
          </a:p>
        </p:txBody>
      </p:sp>
      <p:sp>
        <p:nvSpPr>
          <p:cNvPr id="4" name="Title 3">
            <a:extLst>
              <a:ext uri="{FF2B5EF4-FFF2-40B4-BE49-F238E27FC236}">
                <a16:creationId xmlns:a16="http://schemas.microsoft.com/office/drawing/2014/main" id="{5E77164B-053F-2A2A-C746-A35560801ACF}"/>
              </a:ext>
            </a:extLst>
          </p:cNvPr>
          <p:cNvSpPr>
            <a:spLocks noGrp="1"/>
          </p:cNvSpPr>
          <p:nvPr>
            <p:ph type="title"/>
          </p:nvPr>
        </p:nvSpPr>
        <p:spPr/>
        <p:txBody>
          <a:bodyPr/>
          <a:lstStyle/>
          <a:p>
            <a:r>
              <a:rPr lang="en-US"/>
              <a:t>Key Takeaways from the GAqP Course</a:t>
            </a:r>
          </a:p>
        </p:txBody>
      </p:sp>
    </p:spTree>
    <p:custDataLst>
      <p:tags r:id="rId1"/>
    </p:custDataLst>
    <p:extLst>
      <p:ext uri="{BB962C8B-B14F-4D97-AF65-F5344CB8AC3E}">
        <p14:creationId xmlns:p14="http://schemas.microsoft.com/office/powerpoint/2010/main" val="2361769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B22C954-4C3E-451C-7632-697FC5792EC4}"/>
              </a:ext>
            </a:extLst>
          </p:cNvPr>
          <p:cNvSpPr>
            <a:spLocks noGrp="1"/>
          </p:cNvSpPr>
          <p:nvPr>
            <p:ph type="sldNum" sz="quarter" idx="4"/>
          </p:nvPr>
        </p:nvSpPr>
        <p:spPr/>
        <p:txBody>
          <a:bodyPr/>
          <a:lstStyle/>
          <a:p>
            <a:fld id="{9DAB3369-7666-44EB-AEA9-5FA9440DB40A}" type="slidenum">
              <a:rPr lang="en-US" smtClean="0"/>
              <a:pPr/>
              <a:t>27</a:t>
            </a:fld>
            <a:endParaRPr lang="en-US"/>
          </a:p>
        </p:txBody>
      </p:sp>
      <p:grpSp>
        <p:nvGrpSpPr>
          <p:cNvPr id="5" name="Group 4">
            <a:extLst>
              <a:ext uri="{FF2B5EF4-FFF2-40B4-BE49-F238E27FC236}">
                <a16:creationId xmlns:a16="http://schemas.microsoft.com/office/drawing/2014/main" id="{678E5966-1248-074A-2F03-10A84CF8E16C}"/>
              </a:ext>
              <a:ext uri="{C183D7F6-B498-43B3-948B-1728B52AA6E4}">
                <adec:decorative xmlns:adec="http://schemas.microsoft.com/office/drawing/2017/decorative" val="1"/>
              </a:ext>
            </a:extLst>
          </p:cNvPr>
          <p:cNvGrpSpPr/>
          <p:nvPr/>
        </p:nvGrpSpPr>
        <p:grpSpPr>
          <a:xfrm>
            <a:off x="3396343" y="-1488253"/>
            <a:ext cx="5399314" cy="19174481"/>
            <a:chOff x="3657600" y="-514893"/>
            <a:chExt cx="4876800" cy="17318887"/>
          </a:xfrm>
        </p:grpSpPr>
        <p:sp>
          <p:nvSpPr>
            <p:cNvPr id="6" name="Oval 5">
              <a:extLst>
                <a:ext uri="{FF2B5EF4-FFF2-40B4-BE49-F238E27FC236}">
                  <a16:creationId xmlns:a16="http://schemas.microsoft.com/office/drawing/2014/main" id="{AAE6C7CF-2D10-3FEF-71FF-FE685ACBF165}"/>
                </a:ext>
                <a:ext uri="{C183D7F6-B498-43B3-948B-1728B52AA6E4}">
                  <adec:decorative xmlns:adec="http://schemas.microsoft.com/office/drawing/2017/decorative" val="1"/>
                </a:ext>
              </a:extLst>
            </p:cNvPr>
            <p:cNvSpPr/>
            <p:nvPr/>
          </p:nvSpPr>
          <p:spPr>
            <a:xfrm>
              <a:off x="3657600" y="1010231"/>
              <a:ext cx="4876800" cy="4876800"/>
            </a:xfrm>
            <a:prstGeom prst="ellipse">
              <a:avLst/>
            </a:prstGeom>
            <a:solidFill>
              <a:srgbClr val="0096D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41300">
                <a:latin typeface="Helvetica Light" panose="020B0403020202020204" pitchFamily="34" charset="0"/>
              </a:endParaRPr>
            </a:p>
          </p:txBody>
        </p:sp>
        <p:sp>
          <p:nvSpPr>
            <p:cNvPr id="8" name="TextBox 7">
              <a:extLst>
                <a:ext uri="{FF2B5EF4-FFF2-40B4-BE49-F238E27FC236}">
                  <a16:creationId xmlns:a16="http://schemas.microsoft.com/office/drawing/2014/main" id="{687537EC-03EF-9597-338D-FDE3E1A5E096}"/>
                </a:ext>
              </a:extLst>
            </p:cNvPr>
            <p:cNvSpPr txBox="1"/>
            <p:nvPr/>
          </p:nvSpPr>
          <p:spPr>
            <a:xfrm>
              <a:off x="3803073" y="-514893"/>
              <a:ext cx="4364182" cy="17318887"/>
            </a:xfrm>
            <a:prstGeom prst="rect">
              <a:avLst/>
            </a:prstGeom>
            <a:noFill/>
          </p:spPr>
          <p:txBody>
            <a:bodyPr wrap="square" rtlCol="0">
              <a:spAutoFit/>
            </a:bodyPr>
            <a:lstStyle/>
            <a:p>
              <a:pPr algn="ctr"/>
              <a:r>
                <a:rPr lang="en-US" sz="62000" b="1">
                  <a:solidFill>
                    <a:schemeClr val="bg1"/>
                  </a:solidFill>
                  <a:latin typeface="Helvetica" pitchFamily="2" charset="0"/>
                </a:rPr>
                <a:t>?</a:t>
              </a:r>
            </a:p>
            <a:p>
              <a:endParaRPr lang="en-US" sz="62000"/>
            </a:p>
          </p:txBody>
        </p:sp>
      </p:grpSp>
    </p:spTree>
    <p:custDataLst>
      <p:tags r:id="rId1"/>
    </p:custDataLst>
    <p:extLst>
      <p:ext uri="{BB962C8B-B14F-4D97-AF65-F5344CB8AC3E}">
        <p14:creationId xmlns:p14="http://schemas.microsoft.com/office/powerpoint/2010/main" val="613511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76A895-017E-2841-8DD2-C3FC3D9F7542}"/>
              </a:ext>
            </a:extLst>
          </p:cNvPr>
          <p:cNvSpPr>
            <a:spLocks noGrp="1"/>
          </p:cNvSpPr>
          <p:nvPr>
            <p:ph type="title"/>
          </p:nvPr>
        </p:nvSpPr>
        <p:spPr>
          <a:xfrm>
            <a:off x="1170432" y="0"/>
            <a:ext cx="10515600" cy="1293876"/>
          </a:xfrm>
        </p:spPr>
        <p:txBody>
          <a:bodyPr>
            <a:normAutofit/>
          </a:bodyPr>
          <a:lstStyle/>
          <a:p>
            <a:r>
              <a:rPr lang="en-US"/>
              <a:t>Farm Visit</a:t>
            </a:r>
          </a:p>
        </p:txBody>
      </p:sp>
      <p:sp>
        <p:nvSpPr>
          <p:cNvPr id="7" name="Content Placeholder 6">
            <a:extLst>
              <a:ext uri="{FF2B5EF4-FFF2-40B4-BE49-F238E27FC236}">
                <a16:creationId xmlns:a16="http://schemas.microsoft.com/office/drawing/2014/main" id="{750F6B34-B538-CB4C-94D0-10F3FD999D72}"/>
              </a:ext>
            </a:extLst>
          </p:cNvPr>
          <p:cNvSpPr>
            <a:spLocks noGrp="1"/>
          </p:cNvSpPr>
          <p:nvPr>
            <p:ph idx="13"/>
          </p:nvPr>
        </p:nvSpPr>
        <p:spPr>
          <a:xfrm>
            <a:off x="841248" y="1828800"/>
            <a:ext cx="10741152" cy="4305300"/>
          </a:xfrm>
        </p:spPr>
        <p:txBody>
          <a:bodyPr>
            <a:normAutofit fontScale="85000" lnSpcReduction="10000"/>
          </a:bodyPr>
          <a:lstStyle/>
          <a:p>
            <a:r>
              <a:rPr lang="en-US" sz="2400" b="1"/>
              <a:t>Observe ‘good’ and ‘not so good’ </a:t>
            </a:r>
            <a:r>
              <a:rPr lang="en-US" sz="2400"/>
              <a:t>practices on the farm using what you have learned in this course:</a:t>
            </a:r>
          </a:p>
          <a:p>
            <a:pPr lvl="1"/>
            <a:r>
              <a:rPr lang="en-US" sz="2000"/>
              <a:t>BMPs</a:t>
            </a:r>
          </a:p>
          <a:p>
            <a:pPr lvl="1"/>
            <a:r>
              <a:rPr lang="en-US" sz="2000"/>
              <a:t>Biosecurity</a:t>
            </a:r>
          </a:p>
          <a:p>
            <a:pPr lvl="1"/>
            <a:r>
              <a:rPr lang="en-US" sz="2000"/>
              <a:t>Food Safety</a:t>
            </a:r>
          </a:p>
          <a:p>
            <a:r>
              <a:rPr lang="en-US" sz="2400" b="1"/>
              <a:t>Take notes and pictures </a:t>
            </a:r>
            <a:r>
              <a:rPr lang="en-US" sz="2400"/>
              <a:t>to support your observations (if authorized).</a:t>
            </a:r>
          </a:p>
          <a:p>
            <a:r>
              <a:rPr lang="en-US" sz="2400"/>
              <a:t>Always </a:t>
            </a:r>
            <a:r>
              <a:rPr lang="en-US" sz="2400" b="1"/>
              <a:t>practice biosecurity </a:t>
            </a:r>
            <a:r>
              <a:rPr lang="en-US" sz="2400"/>
              <a:t>while at the farm.</a:t>
            </a:r>
          </a:p>
          <a:p>
            <a:pPr lvl="1"/>
            <a:r>
              <a:rPr lang="en-US" sz="2000"/>
              <a:t>Avoid touching the animals, feed, water, or equipment.</a:t>
            </a:r>
          </a:p>
          <a:p>
            <a:pPr lvl="1"/>
            <a:r>
              <a:rPr lang="en-US" sz="2000"/>
              <a:t>Wear clothes and shoes that have not been to a farm within 48 hours.</a:t>
            </a:r>
          </a:p>
          <a:p>
            <a:pPr lvl="1"/>
            <a:r>
              <a:rPr lang="en-US" sz="2000"/>
              <a:t>Wash and sanitize hands.</a:t>
            </a:r>
          </a:p>
          <a:p>
            <a:r>
              <a:rPr lang="en-US" sz="2400"/>
              <a:t>Be </a:t>
            </a:r>
            <a:r>
              <a:rPr lang="en-US" sz="2400" b="1"/>
              <a:t>courteous and kind </a:t>
            </a:r>
            <a:r>
              <a:rPr lang="en-US" sz="2400"/>
              <a:t>to the farmer and other workers.</a:t>
            </a:r>
          </a:p>
          <a:p>
            <a:pPr marL="0" indent="0">
              <a:buNone/>
            </a:pPr>
            <a:endParaRPr lang="en-US" sz="2400"/>
          </a:p>
          <a:p>
            <a:r>
              <a:rPr lang="en-US" sz="2400"/>
              <a:t>(Time permitting) After observing, meet in your small group to prepare a 10-minute presentation. You will have additional time to work on the presentation.</a:t>
            </a:r>
          </a:p>
        </p:txBody>
      </p:sp>
      <p:grpSp>
        <p:nvGrpSpPr>
          <p:cNvPr id="14" name="Group 13">
            <a:extLst>
              <a:ext uri="{FF2B5EF4-FFF2-40B4-BE49-F238E27FC236}">
                <a16:creationId xmlns:a16="http://schemas.microsoft.com/office/drawing/2014/main" id="{210CC604-B1B4-CC47-8E09-BA0ACE6E3C8D}"/>
              </a:ext>
              <a:ext uri="{C183D7F6-B498-43B3-948B-1728B52AA6E4}">
                <adec:decorative xmlns:adec="http://schemas.microsoft.com/office/drawing/2017/decorative" val="1"/>
              </a:ext>
            </a:extLst>
          </p:cNvPr>
          <p:cNvGrpSpPr>
            <a:grpSpLocks noChangeAspect="1"/>
          </p:cNvGrpSpPr>
          <p:nvPr/>
        </p:nvGrpSpPr>
        <p:grpSpPr>
          <a:xfrm>
            <a:off x="10907036" y="211458"/>
            <a:ext cx="1024884" cy="1024884"/>
            <a:chOff x="1014280" y="1103179"/>
            <a:chExt cx="1400442" cy="1400442"/>
          </a:xfrm>
        </p:grpSpPr>
        <p:pic>
          <p:nvPicPr>
            <p:cNvPr id="15" name="Picture 14">
              <a:extLst>
                <a:ext uri="{FF2B5EF4-FFF2-40B4-BE49-F238E27FC236}">
                  <a16:creationId xmlns:a16="http://schemas.microsoft.com/office/drawing/2014/main" id="{D18A816A-C866-084A-987A-DC50D5B44AA5}"/>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14280" y="1103179"/>
              <a:ext cx="1400442" cy="1400442"/>
            </a:xfrm>
            <a:prstGeom prst="rect">
              <a:avLst/>
            </a:prstGeom>
          </p:spPr>
        </p:pic>
        <p:sp>
          <p:nvSpPr>
            <p:cNvPr id="16" name="TextBox 15" descr="15 minutes">
              <a:extLst>
                <a:ext uri="{FF2B5EF4-FFF2-40B4-BE49-F238E27FC236}">
                  <a16:creationId xmlns:a16="http://schemas.microsoft.com/office/drawing/2014/main" id="{EB76A3F8-75B1-894D-83DE-8EBBF3AE6CD1}"/>
                </a:ext>
              </a:extLst>
            </p:cNvPr>
            <p:cNvSpPr txBox="1"/>
            <p:nvPr/>
          </p:nvSpPr>
          <p:spPr>
            <a:xfrm>
              <a:off x="1083416" y="1523356"/>
              <a:ext cx="1218479" cy="546726"/>
            </a:xfrm>
            <a:prstGeom prst="rect">
              <a:avLst/>
            </a:prstGeom>
            <a:noFill/>
          </p:spPr>
          <p:txBody>
            <a:bodyPr wrap="square" rtlCol="0">
              <a:spAutoFit/>
            </a:bodyPr>
            <a:lstStyle/>
            <a:p>
              <a:pPr algn="ctr" defTabSz="457200">
                <a:defRPr/>
              </a:pPr>
              <a:r>
                <a:rPr lang="en-US" sz="2000">
                  <a:latin typeface="Arial Regular"/>
                  <a:ea typeface="ＭＳ Ｐゴシック" charset="0"/>
                  <a:cs typeface="Verdana"/>
                </a:rPr>
                <a:t>8hrs</a:t>
              </a:r>
              <a:endParaRPr lang="en-US" sz="2400">
                <a:latin typeface="Arial Regular"/>
                <a:ea typeface="ＭＳ Ｐゴシック" charset="0"/>
                <a:cs typeface="Verdana"/>
              </a:endParaRPr>
            </a:p>
          </p:txBody>
        </p:sp>
      </p:grpSp>
      <p:sp>
        <p:nvSpPr>
          <p:cNvPr id="2" name="Slide Number Placeholder 1">
            <a:extLst>
              <a:ext uri="{FF2B5EF4-FFF2-40B4-BE49-F238E27FC236}">
                <a16:creationId xmlns:a16="http://schemas.microsoft.com/office/drawing/2014/main" id="{ED3C8D5E-9828-D126-1E9E-BAA90A4C82F2}"/>
              </a:ext>
            </a:extLst>
          </p:cNvPr>
          <p:cNvSpPr>
            <a:spLocks noGrp="1"/>
          </p:cNvSpPr>
          <p:nvPr>
            <p:ph type="sldNum" sz="quarter" idx="4"/>
          </p:nvPr>
        </p:nvSpPr>
        <p:spPr/>
        <p:txBody>
          <a:bodyPr/>
          <a:lstStyle/>
          <a:p>
            <a:fld id="{9DAB3369-7666-44EB-AEA9-5FA9440DB40A}" type="slidenum">
              <a:rPr lang="en-US" smtClean="0"/>
              <a:pPr/>
              <a:t>28</a:t>
            </a:fld>
            <a:endParaRPr lang="en-US"/>
          </a:p>
        </p:txBody>
      </p:sp>
    </p:spTree>
    <p:custDataLst>
      <p:tags r:id="rId1"/>
    </p:custDataLst>
    <p:extLst>
      <p:ext uri="{BB962C8B-B14F-4D97-AF65-F5344CB8AC3E}">
        <p14:creationId xmlns:p14="http://schemas.microsoft.com/office/powerpoint/2010/main" val="3345886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31436-EF4B-D5AB-AE2E-18D4A75777A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C334489-30B3-8313-1EFD-F8895D1D80B9}"/>
              </a:ext>
            </a:extLst>
          </p:cNvPr>
          <p:cNvSpPr>
            <a:spLocks noGrp="1"/>
          </p:cNvSpPr>
          <p:nvPr>
            <p:ph type="title"/>
          </p:nvPr>
        </p:nvSpPr>
        <p:spPr>
          <a:xfrm>
            <a:off x="1170432" y="0"/>
            <a:ext cx="10515600" cy="1293876"/>
          </a:xfrm>
        </p:spPr>
        <p:txBody>
          <a:bodyPr>
            <a:normAutofit/>
          </a:bodyPr>
          <a:lstStyle/>
          <a:p>
            <a:r>
              <a:rPr lang="en-US"/>
              <a:t>Group Presentations </a:t>
            </a:r>
          </a:p>
        </p:txBody>
      </p:sp>
      <p:sp>
        <p:nvSpPr>
          <p:cNvPr id="7" name="Content Placeholder 6">
            <a:extLst>
              <a:ext uri="{FF2B5EF4-FFF2-40B4-BE49-F238E27FC236}">
                <a16:creationId xmlns:a16="http://schemas.microsoft.com/office/drawing/2014/main" id="{80A90C1E-5F1C-5B64-D9D0-F85A598AC68D}"/>
              </a:ext>
            </a:extLst>
          </p:cNvPr>
          <p:cNvSpPr>
            <a:spLocks noGrp="1"/>
          </p:cNvSpPr>
          <p:nvPr>
            <p:ph idx="13"/>
          </p:nvPr>
        </p:nvSpPr>
        <p:spPr>
          <a:xfrm>
            <a:off x="841248" y="1828800"/>
            <a:ext cx="10741152" cy="4305300"/>
          </a:xfrm>
        </p:spPr>
        <p:txBody>
          <a:bodyPr>
            <a:normAutofit/>
          </a:bodyPr>
          <a:lstStyle/>
          <a:p>
            <a:pPr marL="0" indent="0">
              <a:buNone/>
            </a:pPr>
            <a:r>
              <a:rPr lang="en-US" sz="3200"/>
              <a:t>Your Presentation Should Include:</a:t>
            </a:r>
          </a:p>
          <a:p>
            <a:r>
              <a:rPr lang="en-US" sz="2400"/>
              <a:t>Slides</a:t>
            </a:r>
          </a:p>
          <a:p>
            <a:r>
              <a:rPr lang="en-US" sz="2400"/>
              <a:t>Photo(s) and remarks about ‘good’ practices</a:t>
            </a:r>
          </a:p>
          <a:p>
            <a:r>
              <a:rPr lang="en-US" sz="2400"/>
              <a:t>Photo(s) and remarks about ‘not so good’ practices</a:t>
            </a:r>
          </a:p>
          <a:p>
            <a:r>
              <a:rPr lang="en-US" sz="2400"/>
              <a:t>Ensure each group member contributes</a:t>
            </a:r>
          </a:p>
          <a:p>
            <a:endParaRPr lang="en-US" sz="2400"/>
          </a:p>
          <a:p>
            <a:pPr marL="0" indent="0">
              <a:buNone/>
            </a:pPr>
            <a:r>
              <a:rPr lang="en-US" sz="2400"/>
              <a:t>Prepare a </a:t>
            </a:r>
            <a:r>
              <a:rPr lang="en-US" sz="2400" b="1"/>
              <a:t>10-minute </a:t>
            </a:r>
            <a:r>
              <a:rPr lang="en-US" sz="2400"/>
              <a:t>presentation.</a:t>
            </a:r>
          </a:p>
        </p:txBody>
      </p:sp>
      <p:sp>
        <p:nvSpPr>
          <p:cNvPr id="2" name="Slide Number Placeholder 1">
            <a:extLst>
              <a:ext uri="{FF2B5EF4-FFF2-40B4-BE49-F238E27FC236}">
                <a16:creationId xmlns:a16="http://schemas.microsoft.com/office/drawing/2014/main" id="{3F9D4EA6-F11C-81F0-28C0-88C55D484F03}"/>
              </a:ext>
            </a:extLst>
          </p:cNvPr>
          <p:cNvSpPr>
            <a:spLocks noGrp="1"/>
          </p:cNvSpPr>
          <p:nvPr>
            <p:ph type="sldNum" sz="quarter" idx="4"/>
          </p:nvPr>
        </p:nvSpPr>
        <p:spPr/>
        <p:txBody>
          <a:bodyPr/>
          <a:lstStyle/>
          <a:p>
            <a:fld id="{9DAB3369-7666-44EB-AEA9-5FA9440DB40A}" type="slidenum">
              <a:rPr lang="en-US" smtClean="0"/>
              <a:pPr/>
              <a:t>29</a:t>
            </a:fld>
            <a:endParaRPr lang="en-US"/>
          </a:p>
        </p:txBody>
      </p:sp>
    </p:spTree>
    <p:custDataLst>
      <p:tags r:id="rId1"/>
    </p:custDataLst>
    <p:extLst>
      <p:ext uri="{BB962C8B-B14F-4D97-AF65-F5344CB8AC3E}">
        <p14:creationId xmlns:p14="http://schemas.microsoft.com/office/powerpoint/2010/main" val="234566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EC1760-6B02-3D4A-CEDB-8F9E59CB7AB2}"/>
              </a:ext>
            </a:extLst>
          </p:cNvPr>
          <p:cNvSpPr>
            <a:spLocks noGrp="1"/>
          </p:cNvSpPr>
          <p:nvPr>
            <p:ph type="sldNum" sz="quarter" idx="4"/>
          </p:nvPr>
        </p:nvSpPr>
        <p:spPr/>
        <p:txBody>
          <a:bodyPr/>
          <a:lstStyle/>
          <a:p>
            <a:fld id="{9DAB3369-7666-44EB-AEA9-5FA9440DB40A}" type="slidenum">
              <a:rPr lang="en-US" smtClean="0"/>
              <a:pPr/>
              <a:t>3</a:t>
            </a:fld>
            <a:endParaRPr lang="en-US"/>
          </a:p>
        </p:txBody>
      </p:sp>
      <p:sp>
        <p:nvSpPr>
          <p:cNvPr id="9" name="Content Placeholder 6">
            <a:extLst>
              <a:ext uri="{FF2B5EF4-FFF2-40B4-BE49-F238E27FC236}">
                <a16:creationId xmlns:a16="http://schemas.microsoft.com/office/drawing/2014/main" id="{C34D7197-727A-01F5-FAB6-32DF8AC6C2A3}"/>
              </a:ext>
            </a:extLst>
          </p:cNvPr>
          <p:cNvSpPr>
            <a:spLocks noGrp="1"/>
          </p:cNvSpPr>
          <p:nvPr>
            <p:ph sz="quarter" idx="13"/>
          </p:nvPr>
        </p:nvSpPr>
        <p:spPr>
          <a:xfrm>
            <a:off x="6902509" y="1156060"/>
            <a:ext cx="4711597" cy="4942877"/>
          </a:xfrm>
        </p:spPr>
        <p:txBody>
          <a:bodyPr>
            <a:noAutofit/>
          </a:bodyPr>
          <a:lstStyle/>
          <a:p>
            <a:pPr marL="0" indent="0">
              <a:spcBef>
                <a:spcPts val="300"/>
              </a:spcBef>
              <a:spcAft>
                <a:spcPts val="300"/>
              </a:spcAft>
              <a:buNone/>
              <a:defRPr/>
            </a:pPr>
            <a:r>
              <a:rPr kumimoji="0" lang="en-US" sz="24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Do you have</a:t>
            </a:r>
            <a:r>
              <a:rPr kumimoji="0" lang="en-US" sz="2400"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a:t>
            </a:r>
          </a:p>
          <a:p>
            <a:pPr lvl="1">
              <a:spcBef>
                <a:spcPts val="300"/>
              </a:spcBef>
              <a:spcAft>
                <a:spcPts val="300"/>
              </a:spcAft>
              <a:defRPr/>
            </a:pPr>
            <a:r>
              <a:rPr lang="en-US" sz="2000">
                <a:solidFill>
                  <a:prstClr val="black"/>
                </a:solidFill>
              </a:rPr>
              <a:t>Documentation?</a:t>
            </a:r>
          </a:p>
          <a:p>
            <a:pPr lvl="1">
              <a:spcBef>
                <a:spcPts val="0"/>
              </a:spcBef>
              <a:spcAft>
                <a:spcPts val="300"/>
              </a:spcAft>
              <a:defRPr/>
            </a:pPr>
            <a:r>
              <a:rPr kumimoji="0" lang="en-US" sz="2000"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Evidence?</a:t>
            </a:r>
          </a:p>
          <a:p>
            <a:pPr lvl="1">
              <a:spcBef>
                <a:spcPts val="0"/>
              </a:spcBef>
              <a:spcAft>
                <a:spcPts val="300"/>
              </a:spcAft>
              <a:defRPr/>
            </a:pPr>
            <a:r>
              <a:rPr kumimoji="0" lang="en-US" sz="2000"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Records?</a:t>
            </a:r>
          </a:p>
          <a:p>
            <a:pPr lvl="1">
              <a:spcBef>
                <a:spcPts val="0"/>
              </a:spcBef>
              <a:spcAft>
                <a:spcPts val="300"/>
              </a:spcAft>
              <a:defRPr/>
            </a:pPr>
            <a:r>
              <a:rPr kumimoji="0" lang="en-US" sz="2000"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Transparency?</a:t>
            </a:r>
          </a:p>
          <a:p>
            <a:pPr marL="0" indent="0">
              <a:spcBef>
                <a:spcPts val="300"/>
              </a:spcBef>
              <a:spcAft>
                <a:spcPts val="300"/>
              </a:spcAft>
              <a:buNone/>
              <a:defRPr/>
            </a:pPr>
            <a:r>
              <a:rPr kumimoji="0" lang="en-US" sz="24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Can you show and tell your story </a:t>
            </a:r>
            <a:r>
              <a:rPr kumimoji="0" lang="en-US" sz="2400" b="0"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to:</a:t>
            </a:r>
          </a:p>
          <a:p>
            <a:pPr lvl="1">
              <a:spcBef>
                <a:spcPts val="300"/>
              </a:spcBef>
              <a:spcAft>
                <a:spcPts val="300"/>
              </a:spcAft>
              <a:defRPr/>
            </a:pPr>
            <a:r>
              <a:rPr kumimoji="0" lang="en-US" sz="2000" b="0"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Bankers?</a:t>
            </a:r>
          </a:p>
          <a:p>
            <a:pPr lvl="1">
              <a:spcBef>
                <a:spcPts val="0"/>
              </a:spcBef>
              <a:spcAft>
                <a:spcPts val="300"/>
              </a:spcAft>
              <a:defRPr/>
            </a:pPr>
            <a:r>
              <a:rPr lang="en-US" sz="2000">
                <a:solidFill>
                  <a:prstClr val="black"/>
                </a:solidFill>
              </a:rPr>
              <a:t>Importers?</a:t>
            </a:r>
          </a:p>
          <a:p>
            <a:pPr lvl="1">
              <a:spcBef>
                <a:spcPts val="0"/>
              </a:spcBef>
              <a:spcAft>
                <a:spcPts val="300"/>
              </a:spcAft>
              <a:defRPr/>
            </a:pPr>
            <a:r>
              <a:rPr kumimoji="0" lang="en-US" sz="2000" b="0"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Buyers</a:t>
            </a:r>
            <a:r>
              <a:rPr lang="en-US" sz="2000">
                <a:solidFill>
                  <a:prstClr val="black"/>
                </a:solidFill>
              </a:rPr>
              <a:t>?</a:t>
            </a:r>
            <a:endParaRPr kumimoji="0" lang="en-US" sz="2000" b="0"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endParaRPr>
          </a:p>
          <a:p>
            <a:pPr lvl="1">
              <a:spcBef>
                <a:spcPts val="0"/>
              </a:spcBef>
              <a:spcAft>
                <a:spcPts val="300"/>
              </a:spcAft>
              <a:defRPr/>
            </a:pPr>
            <a:r>
              <a:rPr kumimoji="0" lang="en-US" sz="2000" b="0"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Consumers?</a:t>
            </a:r>
          </a:p>
          <a:p>
            <a:pPr marL="0" indent="0">
              <a:spcBef>
                <a:spcPts val="300"/>
              </a:spcBef>
              <a:spcAft>
                <a:spcPts val="300"/>
              </a:spcAft>
              <a:buNone/>
              <a:defRPr/>
            </a:pPr>
            <a:r>
              <a:rPr lang="en-US" sz="2400">
                <a:solidFill>
                  <a:prstClr val="black"/>
                </a:solidFill>
              </a:rPr>
              <a:t>Can you </a:t>
            </a:r>
            <a:r>
              <a:rPr lang="en-US" sz="2400" b="1">
                <a:solidFill>
                  <a:prstClr val="black"/>
                </a:solidFill>
              </a:rPr>
              <a:t>traceback to correct problems</a:t>
            </a:r>
            <a:r>
              <a:rPr lang="en-US" sz="2400">
                <a:solidFill>
                  <a:prstClr val="black"/>
                </a:solidFill>
              </a:rPr>
              <a:t>?</a:t>
            </a:r>
            <a:endParaRPr kumimoji="0" lang="en-US" sz="2400" b="0"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indent="0">
              <a:buNone/>
            </a:pPr>
            <a:endParaRPr lang="en-US" sz="2400"/>
          </a:p>
        </p:txBody>
      </p:sp>
      <p:sp>
        <p:nvSpPr>
          <p:cNvPr id="6" name="Right Arrow 11" descr="right arrow">
            <a:extLst>
              <a:ext uri="{FF2B5EF4-FFF2-40B4-BE49-F238E27FC236}">
                <a16:creationId xmlns:a16="http://schemas.microsoft.com/office/drawing/2014/main" id="{DEEA6E0B-4656-A015-183A-5DDD80B6B270}"/>
              </a:ext>
            </a:extLst>
          </p:cNvPr>
          <p:cNvSpPr/>
          <p:nvPr/>
        </p:nvSpPr>
        <p:spPr>
          <a:xfrm>
            <a:off x="4685039" y="2638454"/>
            <a:ext cx="2176457" cy="1354194"/>
          </a:xfrm>
          <a:prstGeom prst="rightArrow">
            <a:avLst/>
          </a:prstGeom>
          <a:solidFill>
            <a:srgbClr val="501384"/>
          </a:solid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ctr"/>
          <a:lstStyle/>
          <a:p>
            <a:pPr algn="ctr"/>
            <a:r>
              <a:rPr lang="en-US" sz="2000"/>
              <a:t>GAqP</a:t>
            </a:r>
          </a:p>
          <a:p>
            <a:pPr algn="ctr"/>
            <a:r>
              <a:rPr lang="en-US" sz="2000"/>
              <a:t>Program</a:t>
            </a:r>
          </a:p>
        </p:txBody>
      </p:sp>
      <p:graphicFrame>
        <p:nvGraphicFramePr>
          <p:cNvPr id="5" name="Diagram 4" descr="Good aquaculture practices pyramid">
            <a:extLst>
              <a:ext uri="{FF2B5EF4-FFF2-40B4-BE49-F238E27FC236}">
                <a16:creationId xmlns:a16="http://schemas.microsoft.com/office/drawing/2014/main" id="{98D3769E-F22B-F5EF-886F-4946F5943ECB}"/>
              </a:ext>
            </a:extLst>
          </p:cNvPr>
          <p:cNvGraphicFramePr>
            <a:graphicFrameLocks noChangeAspect="1"/>
          </p:cNvGraphicFramePr>
          <p:nvPr>
            <p:extLst>
              <p:ext uri="{D42A27DB-BD31-4B8C-83A1-F6EECF244321}">
                <p14:modId xmlns:p14="http://schemas.microsoft.com/office/powerpoint/2010/main" val="3281623939"/>
              </p:ext>
            </p:extLst>
          </p:nvPr>
        </p:nvGraphicFramePr>
        <p:xfrm>
          <a:off x="1061672" y="1491826"/>
          <a:ext cx="4711596" cy="4271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B1CFF629-F175-D766-CA61-052AFEBA6B02}"/>
              </a:ext>
            </a:extLst>
          </p:cNvPr>
          <p:cNvSpPr>
            <a:spLocks noGrp="1"/>
          </p:cNvSpPr>
          <p:nvPr>
            <p:ph type="title"/>
          </p:nvPr>
        </p:nvSpPr>
        <p:spPr/>
        <p:txBody>
          <a:bodyPr>
            <a:normAutofit/>
          </a:bodyPr>
          <a:lstStyle/>
          <a:p>
            <a:r>
              <a:rPr lang="en-US"/>
              <a:t>How GAqPs Help </a:t>
            </a:r>
          </a:p>
        </p:txBody>
      </p:sp>
    </p:spTree>
    <p:custDataLst>
      <p:tags r:id="rId1"/>
    </p:custDataLst>
    <p:extLst>
      <p:ext uri="{BB962C8B-B14F-4D97-AF65-F5344CB8AC3E}">
        <p14:creationId xmlns:p14="http://schemas.microsoft.com/office/powerpoint/2010/main" val="381591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500"/>
                                        <p:tgtEl>
                                          <p:spTgt spid="9">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500"/>
                                        <p:tgtEl>
                                          <p:spTgt spid="9">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500"/>
                                        <p:tgtEl>
                                          <p:spTgt spid="9">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xEl>
                                              <p:pRg st="7" end="7"/>
                                            </p:txEl>
                                          </p:spTgt>
                                        </p:tgtEl>
                                        <p:attrNameLst>
                                          <p:attrName>style.visibility</p:attrName>
                                        </p:attrNameLst>
                                      </p:cBhvr>
                                      <p:to>
                                        <p:strVal val="visible"/>
                                      </p:to>
                                    </p:set>
                                    <p:animEffect transition="in" filter="fade">
                                      <p:cBhvr>
                                        <p:cTn id="34" dur="500"/>
                                        <p:tgtEl>
                                          <p:spTgt spid="9">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Effect transition="in" filter="fade">
                                      <p:cBhvr>
                                        <p:cTn id="37" dur="500"/>
                                        <p:tgtEl>
                                          <p:spTgt spid="9">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9">
                                            <p:txEl>
                                              <p:pRg st="9" end="9"/>
                                            </p:txEl>
                                          </p:spTgt>
                                        </p:tgtEl>
                                        <p:attrNameLst>
                                          <p:attrName>style.visibility</p:attrName>
                                        </p:attrNameLst>
                                      </p:cBhvr>
                                      <p:to>
                                        <p:strVal val="visible"/>
                                      </p:to>
                                    </p:set>
                                    <p:animEffect transition="in" filter="fade">
                                      <p:cBhvr>
                                        <p:cTn id="40" dur="500"/>
                                        <p:tgtEl>
                                          <p:spTgt spid="9">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xEl>
                                              <p:pRg st="10" end="10"/>
                                            </p:txEl>
                                          </p:spTgt>
                                        </p:tgtEl>
                                        <p:attrNameLst>
                                          <p:attrName>style.visibility</p:attrName>
                                        </p:attrNameLst>
                                      </p:cBhvr>
                                      <p:to>
                                        <p:strVal val="visible"/>
                                      </p:to>
                                    </p:set>
                                    <p:animEffect transition="in" filter="fade">
                                      <p:cBhvr>
                                        <p:cTn id="45"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80CC94-8868-4D87-3341-B93C03908745}"/>
              </a:ext>
            </a:extLst>
          </p:cNvPr>
          <p:cNvSpPr>
            <a:spLocks noGrp="1"/>
          </p:cNvSpPr>
          <p:nvPr>
            <p:ph type="sldNum" sz="quarter" idx="4"/>
          </p:nvPr>
        </p:nvSpPr>
        <p:spPr>
          <a:xfrm>
            <a:off x="9249664" y="6669024"/>
            <a:ext cx="2844800" cy="210950"/>
          </a:xfrm>
        </p:spPr>
        <p:txBody>
          <a:bodyPr anchor="b">
            <a:normAutofit/>
          </a:bodyPr>
          <a:lstStyle/>
          <a:p>
            <a:pPr>
              <a:lnSpc>
                <a:spcPct val="90000"/>
              </a:lnSpc>
              <a:spcAft>
                <a:spcPts val="600"/>
              </a:spcAft>
            </a:pPr>
            <a:fld id="{9DAB3369-7666-44EB-AEA9-5FA9440DB40A}" type="slidenum">
              <a:rPr lang="en-US" sz="800" smtClean="0"/>
              <a:pPr>
                <a:lnSpc>
                  <a:spcPct val="90000"/>
                </a:lnSpc>
                <a:spcAft>
                  <a:spcPts val="600"/>
                </a:spcAft>
              </a:pPr>
              <a:t>4</a:t>
            </a:fld>
            <a:endParaRPr lang="en-US" sz="800"/>
          </a:p>
        </p:txBody>
      </p:sp>
      <p:sp>
        <p:nvSpPr>
          <p:cNvPr id="18" name="TextBox 17">
            <a:extLst>
              <a:ext uri="{FF2B5EF4-FFF2-40B4-BE49-F238E27FC236}">
                <a16:creationId xmlns:a16="http://schemas.microsoft.com/office/drawing/2014/main" id="{5A8620E7-65FC-A4D5-97A8-39191FD2696F}"/>
              </a:ext>
            </a:extLst>
          </p:cNvPr>
          <p:cNvSpPr txBox="1"/>
          <p:nvPr/>
        </p:nvSpPr>
        <p:spPr>
          <a:xfrm>
            <a:off x="4832697" y="5663017"/>
            <a:ext cx="3191069" cy="1015663"/>
          </a:xfrm>
          <a:prstGeom prst="rect">
            <a:avLst/>
          </a:prstGeom>
          <a:noFill/>
        </p:spPr>
        <p:txBody>
          <a:bodyPr wrap="square">
            <a:spAutoFit/>
          </a:bodyPr>
          <a:lstStyle/>
          <a:p>
            <a:pPr marL="228600" indent="-228600">
              <a:buFont typeface="Arial" panose="020B0604020202020204" pitchFamily="34" charset="0"/>
              <a:buChar char="•"/>
            </a:pPr>
            <a:r>
              <a:rPr lang="en-US" sz="2000"/>
              <a:t>Make a profit</a:t>
            </a:r>
          </a:p>
          <a:p>
            <a:pPr marL="228600" indent="-228600">
              <a:buFont typeface="Arial" panose="020B0604020202020204" pitchFamily="34" charset="0"/>
              <a:buChar char="•"/>
            </a:pPr>
            <a:r>
              <a:rPr lang="en-US" sz="2000"/>
              <a:t>Build trust in your brand </a:t>
            </a:r>
          </a:p>
          <a:p>
            <a:pPr marL="228600" indent="-228600">
              <a:buFont typeface="Arial" panose="020B0604020202020204" pitchFamily="34" charset="0"/>
              <a:buChar char="•"/>
            </a:pPr>
            <a:r>
              <a:rPr lang="en-US" sz="2000"/>
              <a:t>Benefit the industry</a:t>
            </a:r>
          </a:p>
        </p:txBody>
      </p:sp>
      <p:sp>
        <p:nvSpPr>
          <p:cNvPr id="15" name="Freeform 14" descr="left arrow from Feed the World back to Farm/Producers">
            <a:extLst>
              <a:ext uri="{FF2B5EF4-FFF2-40B4-BE49-F238E27FC236}">
                <a16:creationId xmlns:a16="http://schemas.microsoft.com/office/drawing/2014/main" id="{97D2E3E6-9614-90F8-D833-81333B544FD3}"/>
              </a:ext>
            </a:extLst>
          </p:cNvPr>
          <p:cNvSpPr/>
          <p:nvPr/>
        </p:nvSpPr>
        <p:spPr>
          <a:xfrm>
            <a:off x="4057395" y="1131775"/>
            <a:ext cx="4223979" cy="4494661"/>
          </a:xfrm>
          <a:custGeom>
            <a:avLst/>
            <a:gdLst/>
            <a:ahLst/>
            <a:cxnLst/>
            <a:rect l="0" t="0" r="0" b="0"/>
            <a:pathLst>
              <a:path>
                <a:moveTo>
                  <a:pt x="3366103" y="3868673"/>
                </a:moveTo>
                <a:arcTo wR="2131374" hR="2131374" stAng="3275875" swAng="4248250"/>
              </a:path>
            </a:pathLst>
          </a:custGeom>
          <a:noFill/>
          <a:ln w="203200">
            <a:solidFill>
              <a:srgbClr val="50A21E"/>
            </a:solidFill>
            <a:tailEnd type="triangle"/>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4" name="Rounded Rectangle 13">
            <a:extLst>
              <a:ext uri="{FF2B5EF4-FFF2-40B4-BE49-F238E27FC236}">
                <a16:creationId xmlns:a16="http://schemas.microsoft.com/office/drawing/2014/main" id="{1C865BD7-A3A4-884B-541E-A8A0E6B67078}"/>
              </a:ext>
            </a:extLst>
          </p:cNvPr>
          <p:cNvSpPr/>
          <p:nvPr/>
        </p:nvSpPr>
        <p:spPr>
          <a:xfrm>
            <a:off x="7093075" y="2258005"/>
            <a:ext cx="4471416" cy="2556590"/>
          </a:xfrm>
          <a:prstGeom prst="roundRect">
            <a:avLst>
              <a:gd name="adj" fmla="val 10502"/>
            </a:avLst>
          </a:prstGeom>
          <a:solidFill>
            <a:srgbClr val="50A21E"/>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690" tIns="274320" rIns="256032" bIns="274320" numCol="1" spcCol="1270" anchor="t" anchorCtr="0">
            <a:noAutofit/>
          </a:bodyPr>
          <a:lstStyle/>
          <a:p>
            <a:pPr algn="ctr" defTabSz="1600200">
              <a:lnSpc>
                <a:spcPct val="90000"/>
              </a:lnSpc>
              <a:spcBef>
                <a:spcPct val="0"/>
              </a:spcBef>
              <a:spcAft>
                <a:spcPts val="2208"/>
              </a:spcAft>
            </a:pPr>
            <a:r>
              <a:rPr lang="en-US" sz="2000" b="1"/>
              <a:t>Feed the World</a:t>
            </a:r>
          </a:p>
          <a:p>
            <a:pPr defTabSz="1600200">
              <a:lnSpc>
                <a:spcPct val="90000"/>
              </a:lnSpc>
              <a:spcBef>
                <a:spcPct val="0"/>
              </a:spcBef>
              <a:spcAft>
                <a:spcPct val="35000"/>
              </a:spcAft>
            </a:pPr>
            <a:r>
              <a:rPr lang="en-US"/>
              <a:t>The U.S. and many countries must import seafood</a:t>
            </a:r>
          </a:p>
          <a:p>
            <a:pPr defTabSz="1600200">
              <a:lnSpc>
                <a:spcPct val="90000"/>
              </a:lnSpc>
              <a:spcBef>
                <a:spcPct val="0"/>
              </a:spcBef>
              <a:spcAft>
                <a:spcPct val="35000"/>
              </a:spcAft>
            </a:pPr>
            <a:endParaRPr lang="en-US"/>
          </a:p>
          <a:p>
            <a:pPr defTabSz="1600200">
              <a:lnSpc>
                <a:spcPct val="90000"/>
              </a:lnSpc>
              <a:spcBef>
                <a:spcPct val="0"/>
              </a:spcBef>
              <a:spcAft>
                <a:spcPct val="35000"/>
              </a:spcAft>
            </a:pPr>
            <a:r>
              <a:rPr lang="en-US"/>
              <a:t>17% of the world’s animal protein intake comes from seafood</a:t>
            </a:r>
          </a:p>
        </p:txBody>
      </p:sp>
      <p:sp>
        <p:nvSpPr>
          <p:cNvPr id="19" name="TextBox 18">
            <a:extLst>
              <a:ext uri="{FF2B5EF4-FFF2-40B4-BE49-F238E27FC236}">
                <a16:creationId xmlns:a16="http://schemas.microsoft.com/office/drawing/2014/main" id="{9477A9A4-4A70-65F2-B3B7-178E3792661D}"/>
              </a:ext>
            </a:extLst>
          </p:cNvPr>
          <p:cNvSpPr txBox="1"/>
          <p:nvPr/>
        </p:nvSpPr>
        <p:spPr>
          <a:xfrm>
            <a:off x="4840181" y="1117104"/>
            <a:ext cx="2549665" cy="400110"/>
          </a:xfrm>
          <a:prstGeom prst="rect">
            <a:avLst/>
          </a:prstGeom>
          <a:noFill/>
        </p:spPr>
        <p:txBody>
          <a:bodyPr wrap="square">
            <a:spAutoFit/>
          </a:bodyPr>
          <a:lstStyle/>
          <a:p>
            <a:pPr algn="ctr"/>
            <a:r>
              <a:rPr lang="en-US" sz="2000"/>
              <a:t>Export product</a:t>
            </a:r>
          </a:p>
        </p:txBody>
      </p:sp>
      <p:sp>
        <p:nvSpPr>
          <p:cNvPr id="13" name="Freeform 12" descr="right arrow from Farm/Producers to Feed the World">
            <a:extLst>
              <a:ext uri="{FF2B5EF4-FFF2-40B4-BE49-F238E27FC236}">
                <a16:creationId xmlns:a16="http://schemas.microsoft.com/office/drawing/2014/main" id="{B8BC10E0-BFEE-FAF5-D2DA-7B55843204E5}"/>
              </a:ext>
            </a:extLst>
          </p:cNvPr>
          <p:cNvSpPr/>
          <p:nvPr/>
        </p:nvSpPr>
        <p:spPr>
          <a:xfrm>
            <a:off x="4066725" y="1709313"/>
            <a:ext cx="4205318" cy="937098"/>
          </a:xfrm>
          <a:custGeom>
            <a:avLst/>
            <a:gdLst/>
            <a:ahLst/>
            <a:cxnLst/>
            <a:rect l="0" t="0" r="0" b="0"/>
            <a:pathLst>
              <a:path>
                <a:moveTo>
                  <a:pt x="896646" y="394076"/>
                </a:moveTo>
                <a:arcTo wR="2131374" hR="2131374" stAng="14075875" swAng="4248250"/>
              </a:path>
            </a:pathLst>
          </a:custGeom>
          <a:noFill/>
          <a:ln w="203200">
            <a:tailEnd type="triangle"/>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2" name="Rounded Rectangle 11">
            <a:extLst>
              <a:ext uri="{FF2B5EF4-FFF2-40B4-BE49-F238E27FC236}">
                <a16:creationId xmlns:a16="http://schemas.microsoft.com/office/drawing/2014/main" id="{D3637640-BA44-DAF4-E106-C801B779B72F}"/>
              </a:ext>
            </a:extLst>
          </p:cNvPr>
          <p:cNvSpPr/>
          <p:nvPr/>
        </p:nvSpPr>
        <p:spPr>
          <a:xfrm>
            <a:off x="627509" y="2227988"/>
            <a:ext cx="4467005" cy="2586607"/>
          </a:xfrm>
          <a:prstGeom prst="roundRect">
            <a:avLst>
              <a:gd name="adj" fmla="val 7195"/>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690" tIns="274320" rIns="256032" bIns="274320" numCol="1" spcCol="1270" anchor="t" anchorCtr="0">
            <a:noAutofit/>
          </a:bodyPr>
          <a:lstStyle/>
          <a:p>
            <a:pPr marL="0" lvl="0" indent="0" algn="ctr" defTabSz="1600200">
              <a:lnSpc>
                <a:spcPct val="90000"/>
              </a:lnSpc>
              <a:spcBef>
                <a:spcPct val="0"/>
              </a:spcBef>
              <a:spcAft>
                <a:spcPts val="2208"/>
              </a:spcAft>
              <a:buNone/>
            </a:pPr>
            <a:r>
              <a:rPr lang="en-US" sz="2000" b="1" kern="1200"/>
              <a:t>Farm/Producers</a:t>
            </a:r>
          </a:p>
          <a:p>
            <a:r>
              <a:rPr lang="en-US"/>
              <a:t>Prevent diseases and get a harvest</a:t>
            </a:r>
          </a:p>
          <a:p>
            <a:endParaRPr lang="en-US"/>
          </a:p>
          <a:p>
            <a:r>
              <a:rPr lang="en-US"/>
              <a:t>Produce food that is safe for human consumption while adhering to domestic and international regulations and standards</a:t>
            </a:r>
            <a:endParaRPr lang="en-US" sz="2400" kern="1200"/>
          </a:p>
        </p:txBody>
      </p:sp>
      <p:sp>
        <p:nvSpPr>
          <p:cNvPr id="2" name="Title 1">
            <a:extLst>
              <a:ext uri="{FF2B5EF4-FFF2-40B4-BE49-F238E27FC236}">
                <a16:creationId xmlns:a16="http://schemas.microsoft.com/office/drawing/2014/main" id="{3771F4BF-1752-E033-CED3-4C18ACE3E975}"/>
              </a:ext>
            </a:extLst>
          </p:cNvPr>
          <p:cNvSpPr>
            <a:spLocks noGrp="1"/>
          </p:cNvSpPr>
          <p:nvPr>
            <p:ph type="title"/>
          </p:nvPr>
        </p:nvSpPr>
        <p:spPr>
          <a:xfrm>
            <a:off x="1170432" y="0"/>
            <a:ext cx="10515600" cy="1104902"/>
          </a:xfrm>
        </p:spPr>
        <p:txBody>
          <a:bodyPr anchor="ctr">
            <a:normAutofit/>
          </a:bodyPr>
          <a:lstStyle/>
          <a:p>
            <a:r>
              <a:rPr lang="en-US"/>
              <a:t>A Virtuous Cycle</a:t>
            </a:r>
          </a:p>
        </p:txBody>
      </p:sp>
    </p:spTree>
    <p:custDataLst>
      <p:tags r:id="rId1"/>
    </p:custDataLst>
    <p:extLst>
      <p:ext uri="{BB962C8B-B14F-4D97-AF65-F5344CB8AC3E}">
        <p14:creationId xmlns:p14="http://schemas.microsoft.com/office/powerpoint/2010/main" val="363486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animBg="1"/>
      <p:bldP spid="14" grpId="0" animBg="1"/>
      <p:bldP spid="19" grpId="0"/>
      <p:bldP spid="13"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a:extLst>
              <a:ext uri="{FF2B5EF4-FFF2-40B4-BE49-F238E27FC236}">
                <a16:creationId xmlns:a16="http://schemas.microsoft.com/office/drawing/2014/main" id="{11A0D646-3138-ECDF-37E7-FDFEE913CD87}"/>
              </a:ext>
            </a:extLst>
          </p:cNvPr>
          <p:cNvSpPr>
            <a:spLocks noGrp="1"/>
          </p:cNvSpPr>
          <p:nvPr>
            <p:ph type="sldNum" sz="quarter" idx="4"/>
          </p:nvPr>
        </p:nvSpPr>
        <p:spPr>
          <a:xfrm>
            <a:off x="9249664" y="6669024"/>
            <a:ext cx="2844800" cy="210950"/>
          </a:xfrm>
        </p:spPr>
        <p:txBody>
          <a:bodyPr anchor="b">
            <a:normAutofit/>
          </a:bodyPr>
          <a:lstStyle/>
          <a:p>
            <a:pPr>
              <a:lnSpc>
                <a:spcPct val="90000"/>
              </a:lnSpc>
              <a:spcAft>
                <a:spcPts val="600"/>
              </a:spcAft>
            </a:pPr>
            <a:fld id="{9DAB3369-7666-44EB-AEA9-5FA9440DB40A}" type="slidenum">
              <a:rPr lang="en-US" sz="800" smtClean="0"/>
              <a:pPr>
                <a:lnSpc>
                  <a:spcPct val="90000"/>
                </a:lnSpc>
                <a:spcAft>
                  <a:spcPts val="600"/>
                </a:spcAft>
              </a:pPr>
              <a:t>5</a:t>
            </a:fld>
            <a:endParaRPr lang="en-US" sz="800"/>
          </a:p>
        </p:txBody>
      </p:sp>
      <p:grpSp>
        <p:nvGrpSpPr>
          <p:cNvPr id="18" name="Group 17" descr="chart showing 40% of the world’s population rely on seafood">
            <a:extLst>
              <a:ext uri="{FF2B5EF4-FFF2-40B4-BE49-F238E27FC236}">
                <a16:creationId xmlns:a16="http://schemas.microsoft.com/office/drawing/2014/main" id="{9966872F-F1EF-4F22-6498-27D6946CF512}"/>
              </a:ext>
            </a:extLst>
          </p:cNvPr>
          <p:cNvGrpSpPr/>
          <p:nvPr/>
        </p:nvGrpSpPr>
        <p:grpSpPr>
          <a:xfrm>
            <a:off x="5973329" y="1295101"/>
            <a:ext cx="5174666" cy="3450054"/>
            <a:chOff x="4945508" y="1392369"/>
            <a:chExt cx="8104947" cy="5403730"/>
          </a:xfrm>
        </p:grpSpPr>
        <p:pic>
          <p:nvPicPr>
            <p:cNvPr id="16" name="Picture 15" descr="A blue and green planet&#10;&#10;AI-generated content may be incorrect.">
              <a:extLst>
                <a:ext uri="{FF2B5EF4-FFF2-40B4-BE49-F238E27FC236}">
                  <a16:creationId xmlns:a16="http://schemas.microsoft.com/office/drawing/2014/main" id="{2F1A4517-0418-1197-4D6C-D97DA807CC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5757" y="1443314"/>
              <a:ext cx="5288940" cy="5288939"/>
            </a:xfrm>
            <a:prstGeom prst="rect">
              <a:avLst/>
            </a:prstGeom>
          </p:spPr>
        </p:pic>
        <p:graphicFrame>
          <p:nvGraphicFramePr>
            <p:cNvPr id="17" name="Chart 16">
              <a:extLst>
                <a:ext uri="{FF2B5EF4-FFF2-40B4-BE49-F238E27FC236}">
                  <a16:creationId xmlns:a16="http://schemas.microsoft.com/office/drawing/2014/main" id="{B2CEF471-8F1E-83D6-7AF8-17E13E3432D2}"/>
                </a:ext>
              </a:extLst>
            </p:cNvPr>
            <p:cNvGraphicFramePr/>
            <p:nvPr>
              <p:extLst>
                <p:ext uri="{D42A27DB-BD31-4B8C-83A1-F6EECF244321}">
                  <p14:modId xmlns:p14="http://schemas.microsoft.com/office/powerpoint/2010/main" val="713922905"/>
                </p:ext>
              </p:extLst>
            </p:nvPr>
          </p:nvGraphicFramePr>
          <p:xfrm>
            <a:off x="4945508" y="1392369"/>
            <a:ext cx="8104947" cy="5403730"/>
          </p:xfrm>
          <a:graphic>
            <a:graphicData uri="http://schemas.openxmlformats.org/drawingml/2006/chart">
              <c:chart xmlns:c="http://schemas.openxmlformats.org/drawingml/2006/chart" xmlns:r="http://schemas.openxmlformats.org/officeDocument/2006/relationships" r:id="rId5"/>
            </a:graphicData>
          </a:graphic>
        </p:graphicFrame>
      </p:grpSp>
      <p:sp>
        <p:nvSpPr>
          <p:cNvPr id="20" name="TextBox 19">
            <a:extLst>
              <a:ext uri="{FF2B5EF4-FFF2-40B4-BE49-F238E27FC236}">
                <a16:creationId xmlns:a16="http://schemas.microsoft.com/office/drawing/2014/main" id="{FE3FC64F-22E3-0124-7562-CD4C745EC48B}"/>
              </a:ext>
            </a:extLst>
          </p:cNvPr>
          <p:cNvSpPr txBox="1"/>
          <p:nvPr/>
        </p:nvSpPr>
        <p:spPr>
          <a:xfrm>
            <a:off x="5572539" y="5356089"/>
            <a:ext cx="5943600" cy="707886"/>
          </a:xfrm>
          <a:prstGeom prst="rect">
            <a:avLst/>
          </a:prstGeom>
          <a:noFill/>
        </p:spPr>
        <p:txBody>
          <a:bodyPr wrap="square" rtlCol="0">
            <a:spAutoFit/>
          </a:bodyPr>
          <a:lstStyle/>
          <a:p>
            <a:pPr algn="ctr"/>
            <a:r>
              <a:rPr lang="en-US" sz="2000"/>
              <a:t>40% of the world’s population—3 billion people—rely on seafood as their primary protein source</a:t>
            </a:r>
          </a:p>
        </p:txBody>
      </p:sp>
      <p:sp>
        <p:nvSpPr>
          <p:cNvPr id="19" name="TextBox 18">
            <a:extLst>
              <a:ext uri="{FF2B5EF4-FFF2-40B4-BE49-F238E27FC236}">
                <a16:creationId xmlns:a16="http://schemas.microsoft.com/office/drawing/2014/main" id="{DB478D37-7612-615E-855F-1D817AD4AFB9}"/>
              </a:ext>
            </a:extLst>
          </p:cNvPr>
          <p:cNvSpPr txBox="1"/>
          <p:nvPr/>
        </p:nvSpPr>
        <p:spPr>
          <a:xfrm>
            <a:off x="5426766" y="4730552"/>
            <a:ext cx="6259647" cy="584775"/>
          </a:xfrm>
          <a:prstGeom prst="rect">
            <a:avLst/>
          </a:prstGeom>
          <a:noFill/>
        </p:spPr>
        <p:txBody>
          <a:bodyPr wrap="square" rtlCol="0">
            <a:spAutoFit/>
          </a:bodyPr>
          <a:lstStyle/>
          <a:p>
            <a:pPr algn="ctr"/>
            <a:r>
              <a:rPr lang="en-US" sz="3200" b="1">
                <a:solidFill>
                  <a:schemeClr val="accent2"/>
                </a:solidFill>
              </a:rPr>
              <a:t>3 billion people rely on seafood</a:t>
            </a:r>
          </a:p>
        </p:txBody>
      </p:sp>
      <p:sp>
        <p:nvSpPr>
          <p:cNvPr id="2" name="Content Placeholder 1">
            <a:extLst>
              <a:ext uri="{FF2B5EF4-FFF2-40B4-BE49-F238E27FC236}">
                <a16:creationId xmlns:a16="http://schemas.microsoft.com/office/drawing/2014/main" id="{A928E2EC-A95A-D629-AD03-9F109A96532E}"/>
              </a:ext>
            </a:extLst>
          </p:cNvPr>
          <p:cNvSpPr>
            <a:spLocks noGrp="1"/>
          </p:cNvSpPr>
          <p:nvPr>
            <p:ph sz="half" idx="1"/>
          </p:nvPr>
        </p:nvSpPr>
        <p:spPr>
          <a:xfrm>
            <a:off x="831971" y="1828800"/>
            <a:ext cx="4736380" cy="4246805"/>
          </a:xfrm>
        </p:spPr>
        <p:txBody>
          <a:bodyPr/>
          <a:lstStyle/>
          <a:p>
            <a:pPr marL="256032" indent="-256032">
              <a:spcBef>
                <a:spcPts val="1200"/>
              </a:spcBef>
              <a:buFont typeface="Arial" panose="020B0604020202020204" pitchFamily="34" charset="0"/>
              <a:buChar char="•"/>
            </a:pPr>
            <a:r>
              <a:rPr lang="en-US" sz="2400">
                <a:latin typeface="Arial" panose="020B0604020202020204" pitchFamily="34" charset="0"/>
                <a:cs typeface="Arial" panose="020B0604020202020204" pitchFamily="34" charset="0"/>
              </a:rPr>
              <a:t>Increased demand </a:t>
            </a:r>
          </a:p>
          <a:p>
            <a:pPr marL="256032" indent="-256032">
              <a:spcBef>
                <a:spcPts val="1200"/>
              </a:spcBef>
              <a:buFont typeface="Arial" panose="020B0604020202020204" pitchFamily="34" charset="0"/>
              <a:buChar char="•"/>
            </a:pPr>
            <a:r>
              <a:rPr lang="en-US" sz="2400">
                <a:latin typeface="Arial" panose="020B0604020202020204" pitchFamily="34" charset="0"/>
                <a:cs typeface="Arial" panose="020B0604020202020204" pitchFamily="34" charset="0"/>
              </a:rPr>
              <a:t>Food security</a:t>
            </a:r>
          </a:p>
          <a:p>
            <a:pPr marL="256032" indent="-256032">
              <a:spcBef>
                <a:spcPts val="1200"/>
              </a:spcBef>
              <a:buFont typeface="Arial" panose="020B0604020202020204" pitchFamily="34" charset="0"/>
              <a:buChar char="•"/>
            </a:pPr>
            <a:r>
              <a:rPr lang="en-US" sz="2400">
                <a:latin typeface="Arial" panose="020B0604020202020204" pitchFamily="34" charset="0"/>
                <a:cs typeface="Arial" panose="020B0604020202020204" pitchFamily="34" charset="0"/>
              </a:rPr>
              <a:t>Nutrition </a:t>
            </a:r>
          </a:p>
          <a:p>
            <a:pPr marL="256032" indent="-256032">
              <a:spcBef>
                <a:spcPts val="1200"/>
              </a:spcBef>
              <a:buFont typeface="Arial" panose="020B0604020202020204" pitchFamily="34" charset="0"/>
              <a:buChar char="•"/>
            </a:pPr>
            <a:r>
              <a:rPr lang="en-US" sz="2400">
                <a:latin typeface="Arial" panose="020B0604020202020204" pitchFamily="34" charset="0"/>
                <a:cs typeface="Arial" panose="020B0604020202020204" pitchFamily="34" charset="0"/>
              </a:rPr>
              <a:t>Improved perception</a:t>
            </a:r>
          </a:p>
          <a:p>
            <a:endParaRPr lang="en-US"/>
          </a:p>
        </p:txBody>
      </p:sp>
      <p:sp>
        <p:nvSpPr>
          <p:cNvPr id="4" name="Title 3">
            <a:extLst>
              <a:ext uri="{FF2B5EF4-FFF2-40B4-BE49-F238E27FC236}">
                <a16:creationId xmlns:a16="http://schemas.microsoft.com/office/drawing/2014/main" id="{04802A14-BF53-1307-F6D1-880EB0754D38}"/>
              </a:ext>
            </a:extLst>
          </p:cNvPr>
          <p:cNvSpPr>
            <a:spLocks noGrp="1"/>
          </p:cNvSpPr>
          <p:nvPr>
            <p:ph type="title"/>
          </p:nvPr>
        </p:nvSpPr>
        <p:spPr/>
        <p:txBody>
          <a:bodyPr>
            <a:normAutofit/>
          </a:bodyPr>
          <a:lstStyle/>
          <a:p>
            <a:r>
              <a:rPr lang="en-US"/>
              <a:t>Why Are GAqPs Important to Farms/Producers?</a:t>
            </a:r>
          </a:p>
        </p:txBody>
      </p:sp>
    </p:spTree>
    <p:custDataLst>
      <p:tags r:id="rId1"/>
    </p:custDataLst>
    <p:extLst>
      <p:ext uri="{BB962C8B-B14F-4D97-AF65-F5344CB8AC3E}">
        <p14:creationId xmlns:p14="http://schemas.microsoft.com/office/powerpoint/2010/main" val="343124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heel(1)">
                                      <p:cBhvr>
                                        <p:cTn id="21" dur="1000"/>
                                        <p:tgtEl>
                                          <p:spTgt spid="18"/>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P spid="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8BED629-5795-CC5A-4DF8-DE42B9EE3627}"/>
              </a:ext>
            </a:extLst>
          </p:cNvPr>
          <p:cNvSpPr>
            <a:spLocks noGrp="1"/>
          </p:cNvSpPr>
          <p:nvPr>
            <p:ph type="sldNum" sz="quarter" idx="4"/>
          </p:nvPr>
        </p:nvSpPr>
        <p:spPr/>
        <p:txBody>
          <a:bodyPr/>
          <a:lstStyle/>
          <a:p>
            <a:fld id="{9DAB3369-7666-44EB-AEA9-5FA9440DB40A}" type="slidenum">
              <a:rPr lang="en-US" smtClean="0"/>
              <a:pPr/>
              <a:t>6</a:t>
            </a:fld>
            <a:endParaRPr lang="en-US"/>
          </a:p>
        </p:txBody>
      </p:sp>
      <p:sp>
        <p:nvSpPr>
          <p:cNvPr id="4" name="Title 3">
            <a:extLst>
              <a:ext uri="{FF2B5EF4-FFF2-40B4-BE49-F238E27FC236}">
                <a16:creationId xmlns:a16="http://schemas.microsoft.com/office/drawing/2014/main" id="{A4CF834B-5361-39ED-C95A-8557BF17CE1B}"/>
              </a:ext>
            </a:extLst>
          </p:cNvPr>
          <p:cNvSpPr>
            <a:spLocks noGrp="1"/>
          </p:cNvSpPr>
          <p:nvPr>
            <p:ph type="title"/>
          </p:nvPr>
        </p:nvSpPr>
        <p:spPr/>
        <p:txBody>
          <a:bodyPr/>
          <a:lstStyle/>
          <a:p>
            <a:r>
              <a:rPr lang="en-US"/>
              <a:t>Increased Demand Is an Opportunity for Seafood</a:t>
            </a:r>
          </a:p>
        </p:txBody>
      </p:sp>
      <p:graphicFrame>
        <p:nvGraphicFramePr>
          <p:cNvPr id="34" name="Chart 33">
            <a:extLst>
              <a:ext uri="{FF2B5EF4-FFF2-40B4-BE49-F238E27FC236}">
                <a16:creationId xmlns:a16="http://schemas.microsoft.com/office/drawing/2014/main" id="{AA87344C-C98C-0AA2-B35F-94BED3A457FF}"/>
              </a:ext>
            </a:extLst>
          </p:cNvPr>
          <p:cNvGraphicFramePr/>
          <p:nvPr>
            <p:extLst>
              <p:ext uri="{D42A27DB-BD31-4B8C-83A1-F6EECF244321}">
                <p14:modId xmlns:p14="http://schemas.microsoft.com/office/powerpoint/2010/main" val="1686513797"/>
              </p:ext>
            </p:extLst>
          </p:nvPr>
        </p:nvGraphicFramePr>
        <p:xfrm>
          <a:off x="-191695" y="1532357"/>
          <a:ext cx="7388558" cy="49257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a:extLst>
              <a:ext uri="{FF2B5EF4-FFF2-40B4-BE49-F238E27FC236}">
                <a16:creationId xmlns:a16="http://schemas.microsoft.com/office/drawing/2014/main" id="{9DF7C94C-7E32-5383-0FB5-756986596C22}"/>
              </a:ext>
            </a:extLst>
          </p:cNvPr>
          <p:cNvGraphicFramePr/>
          <p:nvPr>
            <p:extLst>
              <p:ext uri="{D42A27DB-BD31-4B8C-83A1-F6EECF244321}">
                <p14:modId xmlns:p14="http://schemas.microsoft.com/office/powerpoint/2010/main" val="1169758039"/>
              </p:ext>
            </p:extLst>
          </p:nvPr>
        </p:nvGraphicFramePr>
        <p:xfrm>
          <a:off x="5044742" y="1532357"/>
          <a:ext cx="7388558" cy="4925706"/>
        </p:xfrm>
        <a:graphic>
          <a:graphicData uri="http://schemas.openxmlformats.org/drawingml/2006/chart">
            <c:chart xmlns:c="http://schemas.openxmlformats.org/drawingml/2006/chart" xmlns:r="http://schemas.openxmlformats.org/officeDocument/2006/relationships" r:id="rId5"/>
          </a:graphicData>
        </a:graphic>
      </p:graphicFrame>
      <p:sp>
        <p:nvSpPr>
          <p:cNvPr id="51" name="TextBox 50">
            <a:extLst>
              <a:ext uri="{FF2B5EF4-FFF2-40B4-BE49-F238E27FC236}">
                <a16:creationId xmlns:a16="http://schemas.microsoft.com/office/drawing/2014/main" id="{EC0B7BF3-E4D5-E34D-027D-7515FCD36E23}"/>
              </a:ext>
            </a:extLst>
          </p:cNvPr>
          <p:cNvSpPr txBox="1"/>
          <p:nvPr/>
        </p:nvSpPr>
        <p:spPr>
          <a:xfrm>
            <a:off x="2200275" y="1213003"/>
            <a:ext cx="7791450" cy="523220"/>
          </a:xfrm>
          <a:prstGeom prst="rect">
            <a:avLst/>
          </a:prstGeom>
          <a:noFill/>
        </p:spPr>
        <p:txBody>
          <a:bodyPr wrap="square" rtlCol="0">
            <a:spAutoFit/>
          </a:bodyPr>
          <a:lstStyle/>
          <a:p>
            <a:pPr algn="ctr"/>
            <a:r>
              <a:rPr lang="en-US" sz="2800" b="1" dirty="0">
                <a:solidFill>
                  <a:schemeClr val="accent2">
                    <a:lumMod val="75000"/>
                  </a:schemeClr>
                </a:solidFill>
              </a:rPr>
              <a:t>Global Seafood Consumption</a:t>
            </a:r>
          </a:p>
        </p:txBody>
      </p:sp>
      <p:grpSp>
        <p:nvGrpSpPr>
          <p:cNvPr id="54" name="Group 53">
            <a:extLst>
              <a:ext uri="{FF2B5EF4-FFF2-40B4-BE49-F238E27FC236}">
                <a16:creationId xmlns:a16="http://schemas.microsoft.com/office/drawing/2014/main" id="{90405C95-2B81-4327-9C00-3DBA713FAA88}"/>
              </a:ext>
            </a:extLst>
          </p:cNvPr>
          <p:cNvGrpSpPr/>
          <p:nvPr/>
        </p:nvGrpSpPr>
        <p:grpSpPr>
          <a:xfrm>
            <a:off x="2446982" y="2980604"/>
            <a:ext cx="2071653" cy="2071653"/>
            <a:chOff x="2466032" y="2980604"/>
            <a:chExt cx="2071653" cy="2071653"/>
          </a:xfrm>
        </p:grpSpPr>
        <p:grpSp>
          <p:nvGrpSpPr>
            <p:cNvPr id="53" name="Group 52">
              <a:extLst>
                <a:ext uri="{FF2B5EF4-FFF2-40B4-BE49-F238E27FC236}">
                  <a16:creationId xmlns:a16="http://schemas.microsoft.com/office/drawing/2014/main" id="{C454C5C1-39C8-3A85-173B-31E85A51E8D3}"/>
                </a:ext>
              </a:extLst>
            </p:cNvPr>
            <p:cNvGrpSpPr/>
            <p:nvPr/>
          </p:nvGrpSpPr>
          <p:grpSpPr>
            <a:xfrm>
              <a:off x="2466032" y="2980604"/>
              <a:ext cx="2071653" cy="2071653"/>
              <a:chOff x="252446" y="4782393"/>
              <a:chExt cx="2071653" cy="2071653"/>
            </a:xfrm>
          </p:grpSpPr>
          <p:pic>
            <p:nvPicPr>
              <p:cNvPr id="39" name="Graphic 1" descr="Fish with solid fill">
                <a:extLst>
                  <a:ext uri="{FF2B5EF4-FFF2-40B4-BE49-F238E27FC236}">
                    <a16:creationId xmlns:a16="http://schemas.microsoft.com/office/drawing/2014/main" id="{A9641D47-45A5-AD5A-B488-D8329A74AF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2446" y="4782393"/>
                <a:ext cx="2071653" cy="2071653"/>
              </a:xfrm>
              <a:prstGeom prst="rect">
                <a:avLst/>
              </a:prstGeom>
            </p:spPr>
          </p:pic>
          <p:sp>
            <p:nvSpPr>
              <p:cNvPr id="52" name="Rectangle 51">
                <a:extLst>
                  <a:ext uri="{FF2B5EF4-FFF2-40B4-BE49-F238E27FC236}">
                    <a16:creationId xmlns:a16="http://schemas.microsoft.com/office/drawing/2014/main" id="{2AACE4F8-E495-68BE-EB66-D90B74721F3D}"/>
                  </a:ext>
                </a:extLst>
              </p:cNvPr>
              <p:cNvSpPr/>
              <p:nvPr/>
            </p:nvSpPr>
            <p:spPr>
              <a:xfrm>
                <a:off x="1828800" y="5648325"/>
                <a:ext cx="161925" cy="18097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2">
              <a:extLst>
                <a:ext uri="{FF2B5EF4-FFF2-40B4-BE49-F238E27FC236}">
                  <a16:creationId xmlns:a16="http://schemas.microsoft.com/office/drawing/2014/main" id="{E0A94BD3-9DBF-558E-412E-4D82F06DE17A}"/>
                </a:ext>
              </a:extLst>
            </p:cNvPr>
            <p:cNvSpPr txBox="1"/>
            <p:nvPr/>
          </p:nvSpPr>
          <p:spPr>
            <a:xfrm>
              <a:off x="3095625" y="3747088"/>
              <a:ext cx="1228725" cy="4230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kern="1200" dirty="0">
                  <a:solidFill>
                    <a:schemeClr val="bg1"/>
                  </a:solidFill>
                </a:rPr>
                <a:t>2012</a:t>
              </a:r>
            </a:p>
          </p:txBody>
        </p:sp>
      </p:grpSp>
      <p:grpSp>
        <p:nvGrpSpPr>
          <p:cNvPr id="61" name="Group 60">
            <a:extLst>
              <a:ext uri="{FF2B5EF4-FFF2-40B4-BE49-F238E27FC236}">
                <a16:creationId xmlns:a16="http://schemas.microsoft.com/office/drawing/2014/main" id="{5D32D91D-8075-07DC-C051-2A60DB938912}"/>
              </a:ext>
            </a:extLst>
          </p:cNvPr>
          <p:cNvGrpSpPr/>
          <p:nvPr/>
        </p:nvGrpSpPr>
        <p:grpSpPr>
          <a:xfrm>
            <a:off x="7695257" y="2980604"/>
            <a:ext cx="2071653" cy="2071653"/>
            <a:chOff x="2466032" y="2980604"/>
            <a:chExt cx="2071653" cy="2071653"/>
          </a:xfrm>
        </p:grpSpPr>
        <p:grpSp>
          <p:nvGrpSpPr>
            <p:cNvPr id="62" name="Group 61">
              <a:extLst>
                <a:ext uri="{FF2B5EF4-FFF2-40B4-BE49-F238E27FC236}">
                  <a16:creationId xmlns:a16="http://schemas.microsoft.com/office/drawing/2014/main" id="{EBC5AB18-82A7-221D-A7E2-3264C3065537}"/>
                </a:ext>
              </a:extLst>
            </p:cNvPr>
            <p:cNvGrpSpPr/>
            <p:nvPr/>
          </p:nvGrpSpPr>
          <p:grpSpPr>
            <a:xfrm>
              <a:off x="2466032" y="2980604"/>
              <a:ext cx="2071653" cy="2071653"/>
              <a:chOff x="252446" y="4782393"/>
              <a:chExt cx="2071653" cy="2071653"/>
            </a:xfrm>
          </p:grpSpPr>
          <p:pic>
            <p:nvPicPr>
              <p:cNvPr id="64" name="Graphic 1" descr="Fish with solid fill">
                <a:extLst>
                  <a:ext uri="{FF2B5EF4-FFF2-40B4-BE49-F238E27FC236}">
                    <a16:creationId xmlns:a16="http://schemas.microsoft.com/office/drawing/2014/main" id="{936779F8-96DF-83E3-1AC6-E2D1EAFE2A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2446" y="4782393"/>
                <a:ext cx="2071653" cy="2071653"/>
              </a:xfrm>
              <a:prstGeom prst="rect">
                <a:avLst/>
              </a:prstGeom>
            </p:spPr>
          </p:pic>
          <p:sp>
            <p:nvSpPr>
              <p:cNvPr id="65" name="Rectangle 64">
                <a:extLst>
                  <a:ext uri="{FF2B5EF4-FFF2-40B4-BE49-F238E27FC236}">
                    <a16:creationId xmlns:a16="http://schemas.microsoft.com/office/drawing/2014/main" id="{6E46D279-59E7-F25A-8022-9A362D88C5D2}"/>
                  </a:ext>
                </a:extLst>
              </p:cNvPr>
              <p:cNvSpPr/>
              <p:nvPr/>
            </p:nvSpPr>
            <p:spPr>
              <a:xfrm>
                <a:off x="1828800" y="5648325"/>
                <a:ext cx="161925" cy="18097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2">
              <a:extLst>
                <a:ext uri="{FF2B5EF4-FFF2-40B4-BE49-F238E27FC236}">
                  <a16:creationId xmlns:a16="http://schemas.microsoft.com/office/drawing/2014/main" id="{7E6FDEBA-B75E-3CA5-50B4-738253BF29CB}"/>
                </a:ext>
              </a:extLst>
            </p:cNvPr>
            <p:cNvSpPr txBox="1"/>
            <p:nvPr/>
          </p:nvSpPr>
          <p:spPr>
            <a:xfrm>
              <a:off x="3095625" y="3747088"/>
              <a:ext cx="1228725" cy="4230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kern="1200" dirty="0">
                  <a:solidFill>
                    <a:schemeClr val="bg1"/>
                  </a:solidFill>
                </a:rPr>
                <a:t>2030</a:t>
              </a:r>
            </a:p>
          </p:txBody>
        </p:sp>
      </p:grpSp>
      <p:sp>
        <p:nvSpPr>
          <p:cNvPr id="66" name="TextBox 65">
            <a:extLst>
              <a:ext uri="{FF2B5EF4-FFF2-40B4-BE49-F238E27FC236}">
                <a16:creationId xmlns:a16="http://schemas.microsoft.com/office/drawing/2014/main" id="{47AE96B0-82D1-025C-9D16-5582E6AB196D}"/>
              </a:ext>
            </a:extLst>
          </p:cNvPr>
          <p:cNvSpPr txBox="1"/>
          <p:nvPr/>
        </p:nvSpPr>
        <p:spPr>
          <a:xfrm>
            <a:off x="7770951" y="6420005"/>
            <a:ext cx="3163243" cy="253916"/>
          </a:xfrm>
          <a:prstGeom prst="rect">
            <a:avLst/>
          </a:prstGeom>
          <a:noFill/>
        </p:spPr>
        <p:txBody>
          <a:bodyPr wrap="square" rtlCol="0">
            <a:spAutoFit/>
          </a:bodyPr>
          <a:lstStyle/>
          <a:p>
            <a:pPr algn="r"/>
            <a:r>
              <a:rPr lang="en-US" sz="1050" dirty="0"/>
              <a:t>Sources: FAO FIPS (2014)//Fish to 2030 (2013)</a:t>
            </a:r>
          </a:p>
        </p:txBody>
      </p:sp>
      <p:sp>
        <p:nvSpPr>
          <p:cNvPr id="73" name="Rectangle 72">
            <a:extLst>
              <a:ext uri="{FF2B5EF4-FFF2-40B4-BE49-F238E27FC236}">
                <a16:creationId xmlns:a16="http://schemas.microsoft.com/office/drawing/2014/main" id="{9F89D048-D6D1-ACB0-C41A-737BB97136D2}"/>
              </a:ext>
            </a:extLst>
          </p:cNvPr>
          <p:cNvSpPr/>
          <p:nvPr/>
        </p:nvSpPr>
        <p:spPr>
          <a:xfrm>
            <a:off x="5281612" y="5784773"/>
            <a:ext cx="1628775" cy="387197"/>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Farm Raised</a:t>
            </a:r>
          </a:p>
        </p:txBody>
      </p:sp>
      <p:sp>
        <p:nvSpPr>
          <p:cNvPr id="74" name="Rectangle 73">
            <a:extLst>
              <a:ext uri="{FF2B5EF4-FFF2-40B4-BE49-F238E27FC236}">
                <a16:creationId xmlns:a16="http://schemas.microsoft.com/office/drawing/2014/main" id="{756E45F5-FC8B-B3F3-D2AB-CDDB196F47CD}"/>
              </a:ext>
            </a:extLst>
          </p:cNvPr>
          <p:cNvSpPr/>
          <p:nvPr/>
        </p:nvSpPr>
        <p:spPr>
          <a:xfrm>
            <a:off x="5281612" y="6232448"/>
            <a:ext cx="1628775" cy="387197"/>
          </a:xfrm>
          <a:prstGeom prst="rect">
            <a:avLst/>
          </a:prstGeom>
          <a:solidFill>
            <a:srgbClr val="A6A6A6"/>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Wild Caught</a:t>
            </a:r>
          </a:p>
        </p:txBody>
      </p:sp>
    </p:spTree>
    <p:custDataLst>
      <p:tags r:id="rId1"/>
    </p:custDataLst>
    <p:extLst>
      <p:ext uri="{BB962C8B-B14F-4D97-AF65-F5344CB8AC3E}">
        <p14:creationId xmlns:p14="http://schemas.microsoft.com/office/powerpoint/2010/main" val="56354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532511-49AB-9ECA-C236-3D2A3ADB142C}"/>
              </a:ext>
            </a:extLst>
          </p:cNvPr>
          <p:cNvSpPr>
            <a:spLocks noGrp="1"/>
          </p:cNvSpPr>
          <p:nvPr>
            <p:ph type="sldNum" sz="quarter" idx="4"/>
          </p:nvPr>
        </p:nvSpPr>
        <p:spPr/>
        <p:txBody>
          <a:bodyPr/>
          <a:lstStyle/>
          <a:p>
            <a:fld id="{9DAB3369-7666-44EB-AEA9-5FA9440DB40A}" type="slidenum">
              <a:rPr lang="en-US" smtClean="0"/>
              <a:pPr/>
              <a:t>7</a:t>
            </a:fld>
            <a:endParaRPr lang="en-US"/>
          </a:p>
        </p:txBody>
      </p:sp>
      <p:sp>
        <p:nvSpPr>
          <p:cNvPr id="6" name="Content Placeholder 2">
            <a:extLst>
              <a:ext uri="{FF2B5EF4-FFF2-40B4-BE49-F238E27FC236}">
                <a16:creationId xmlns:a16="http://schemas.microsoft.com/office/drawing/2014/main" id="{EE04E989-A6B4-C3C6-C9C0-92436FAB0661}"/>
              </a:ext>
            </a:extLst>
          </p:cNvPr>
          <p:cNvSpPr>
            <a:spLocks noGrp="1"/>
          </p:cNvSpPr>
          <p:nvPr>
            <p:ph idx="1"/>
          </p:nvPr>
        </p:nvSpPr>
        <p:spPr>
          <a:xfrm>
            <a:off x="609601" y="1419823"/>
            <a:ext cx="3929924" cy="2960914"/>
          </a:xfrm>
        </p:spPr>
        <p:txBody>
          <a:bodyPr>
            <a:normAutofit/>
          </a:bodyPr>
          <a:lstStyle/>
          <a:p>
            <a:pPr marL="0" indent="0">
              <a:buNone/>
            </a:pPr>
            <a:r>
              <a:rPr lang="en-US" altLang="en-US" dirty="0"/>
              <a:t>Human population growth is expected to increase from 6.8 billion to over </a:t>
            </a:r>
            <a:br>
              <a:rPr lang="en-US" altLang="en-US" dirty="0"/>
            </a:br>
            <a:r>
              <a:rPr lang="en-US" altLang="en-US" b="1" dirty="0"/>
              <a:t>9.2 billion by 2050</a:t>
            </a:r>
            <a:r>
              <a:rPr lang="en-US" altLang="en-US" dirty="0"/>
              <a:t>.</a:t>
            </a:r>
          </a:p>
          <a:p>
            <a:pPr marL="0" indent="0">
              <a:buNone/>
            </a:pPr>
            <a:endParaRPr lang="en-US" altLang="en-US" sz="2800" dirty="0"/>
          </a:p>
          <a:p>
            <a:endParaRPr lang="en-US" altLang="en-US" sz="2800" dirty="0"/>
          </a:p>
        </p:txBody>
      </p:sp>
      <p:sp>
        <p:nvSpPr>
          <p:cNvPr id="4" name="Title 3">
            <a:extLst>
              <a:ext uri="{FF2B5EF4-FFF2-40B4-BE49-F238E27FC236}">
                <a16:creationId xmlns:a16="http://schemas.microsoft.com/office/drawing/2014/main" id="{0139CB8D-D884-4E47-13E7-9137CDF521BE}"/>
              </a:ext>
            </a:extLst>
          </p:cNvPr>
          <p:cNvSpPr>
            <a:spLocks noGrp="1"/>
          </p:cNvSpPr>
          <p:nvPr>
            <p:ph type="title"/>
          </p:nvPr>
        </p:nvSpPr>
        <p:spPr/>
        <p:txBody>
          <a:bodyPr/>
          <a:lstStyle/>
          <a:p>
            <a:r>
              <a:rPr lang="en-US"/>
              <a:t>Food Security Is an Opportunity for Aquaculture</a:t>
            </a:r>
          </a:p>
        </p:txBody>
      </p:sp>
      <p:graphicFrame>
        <p:nvGraphicFramePr>
          <p:cNvPr id="7" name="Chart 6">
            <a:extLst>
              <a:ext uri="{FF2B5EF4-FFF2-40B4-BE49-F238E27FC236}">
                <a16:creationId xmlns:a16="http://schemas.microsoft.com/office/drawing/2014/main" id="{353FFB0A-425E-E49E-C792-8DD48648F3BE}"/>
              </a:ext>
            </a:extLst>
          </p:cNvPr>
          <p:cNvGraphicFramePr>
            <a:graphicFrameLocks noGrp="1" noDrilldown="1" noMove="1" noResize="1"/>
          </p:cNvGraphicFramePr>
          <p:nvPr>
            <p:extLst>
              <p:ext uri="{D42A27DB-BD31-4B8C-83A1-F6EECF244321}">
                <p14:modId xmlns:p14="http://schemas.microsoft.com/office/powerpoint/2010/main" val="995668719"/>
              </p:ext>
            </p:extLst>
          </p:nvPr>
        </p:nvGraphicFramePr>
        <p:xfrm>
          <a:off x="4518472" y="1422695"/>
          <a:ext cx="7281129" cy="485408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6B86A14D-CFAF-5569-3D71-7955B088E88B}"/>
              </a:ext>
            </a:extLst>
          </p:cNvPr>
          <p:cNvSpPr txBox="1"/>
          <p:nvPr/>
        </p:nvSpPr>
        <p:spPr>
          <a:xfrm>
            <a:off x="4572000" y="6276783"/>
            <a:ext cx="7010400" cy="415498"/>
          </a:xfrm>
          <a:prstGeom prst="rect">
            <a:avLst/>
          </a:prstGeom>
          <a:noFill/>
        </p:spPr>
        <p:txBody>
          <a:bodyPr wrap="square" rtlCol="0">
            <a:spAutoFit/>
          </a:bodyPr>
          <a:lstStyle/>
          <a:p>
            <a:pPr algn="r"/>
            <a:r>
              <a:rPr lang="en-US" sz="1050" dirty="0"/>
              <a:t>© 2024 United Nations, DESA, Population Division. Licensed under Creative Commons license CC by 3.0 IGO. United Nations, DESA, Population Division. </a:t>
            </a:r>
            <a:r>
              <a:rPr lang="en-US" sz="1050" i="1" dirty="0"/>
              <a:t>World Population Prospects 2024 </a:t>
            </a:r>
            <a:r>
              <a:rPr lang="en-US" sz="1050" dirty="0"/>
              <a:t>http://</a:t>
            </a:r>
            <a:r>
              <a:rPr lang="en-US" sz="1050" dirty="0" err="1"/>
              <a:t>population.un.org</a:t>
            </a:r>
            <a:r>
              <a:rPr lang="en-US" sz="1050" dirty="0"/>
              <a:t>/</a:t>
            </a:r>
            <a:r>
              <a:rPr lang="en-US" sz="1050" dirty="0" err="1"/>
              <a:t>wpp</a:t>
            </a:r>
            <a:r>
              <a:rPr lang="en-US" sz="1050" dirty="0"/>
              <a:t>/</a:t>
            </a:r>
          </a:p>
        </p:txBody>
      </p:sp>
      <p:sp>
        <p:nvSpPr>
          <p:cNvPr id="9" name="TextBox 8">
            <a:extLst>
              <a:ext uri="{FF2B5EF4-FFF2-40B4-BE49-F238E27FC236}">
                <a16:creationId xmlns:a16="http://schemas.microsoft.com/office/drawing/2014/main" id="{7FF40AC0-8DA5-C815-8A49-A1DA119E231C}"/>
              </a:ext>
            </a:extLst>
          </p:cNvPr>
          <p:cNvSpPr txBox="1"/>
          <p:nvPr/>
        </p:nvSpPr>
        <p:spPr>
          <a:xfrm>
            <a:off x="5858606" y="4353736"/>
            <a:ext cx="1580606" cy="276999"/>
          </a:xfrm>
          <a:prstGeom prst="rect">
            <a:avLst/>
          </a:prstGeom>
          <a:noFill/>
        </p:spPr>
        <p:txBody>
          <a:bodyPr wrap="square" rtlCol="0">
            <a:spAutoFit/>
          </a:bodyPr>
          <a:lstStyle/>
          <a:p>
            <a:r>
              <a:rPr lang="en-US" sz="1200" dirty="0"/>
              <a:t>Median Variant</a:t>
            </a:r>
          </a:p>
        </p:txBody>
      </p:sp>
      <p:sp>
        <p:nvSpPr>
          <p:cNvPr id="13" name="Freeform 12">
            <a:extLst>
              <a:ext uri="{FF2B5EF4-FFF2-40B4-BE49-F238E27FC236}">
                <a16:creationId xmlns:a16="http://schemas.microsoft.com/office/drawing/2014/main" id="{4577194A-3E3F-A7A6-3C68-6AF815CFAB1F}"/>
              </a:ext>
            </a:extLst>
          </p:cNvPr>
          <p:cNvSpPr/>
          <p:nvPr/>
        </p:nvSpPr>
        <p:spPr>
          <a:xfrm>
            <a:off x="8899933" y="2110773"/>
            <a:ext cx="2316807" cy="753858"/>
          </a:xfrm>
          <a:custGeom>
            <a:avLst/>
            <a:gdLst>
              <a:gd name="connsiteX0" fmla="*/ 104 w 2609783"/>
              <a:gd name="connsiteY0" fmla="*/ 743046 h 954027"/>
              <a:gd name="connsiteX1" fmla="*/ 2365830 w 2609783"/>
              <a:gd name="connsiteY1" fmla="*/ 905751 h 954027"/>
              <a:gd name="connsiteX2" fmla="*/ 2268207 w 2609783"/>
              <a:gd name="connsiteY2" fmla="*/ 1113 h 954027"/>
              <a:gd name="connsiteX3" fmla="*/ 104 w 2609783"/>
              <a:gd name="connsiteY3" fmla="*/ 743046 h 954027"/>
              <a:gd name="connsiteX0" fmla="*/ 87 w 2511493"/>
              <a:gd name="connsiteY0" fmla="*/ 775021 h 986002"/>
              <a:gd name="connsiteX1" fmla="*/ 2365813 w 2511493"/>
              <a:gd name="connsiteY1" fmla="*/ 937726 h 986002"/>
              <a:gd name="connsiteX2" fmla="*/ 2268190 w 2511493"/>
              <a:gd name="connsiteY2" fmla="*/ 33088 h 986002"/>
              <a:gd name="connsiteX3" fmla="*/ 87 w 2511493"/>
              <a:gd name="connsiteY3" fmla="*/ 775021 h 986002"/>
              <a:gd name="connsiteX0" fmla="*/ 87 w 2365813"/>
              <a:gd name="connsiteY0" fmla="*/ 775021 h 986002"/>
              <a:gd name="connsiteX1" fmla="*/ 2365813 w 2365813"/>
              <a:gd name="connsiteY1" fmla="*/ 937726 h 986002"/>
              <a:gd name="connsiteX2" fmla="*/ 2268190 w 2365813"/>
              <a:gd name="connsiteY2" fmla="*/ 33088 h 986002"/>
              <a:gd name="connsiteX3" fmla="*/ 87 w 2365813"/>
              <a:gd name="connsiteY3" fmla="*/ 775021 h 986002"/>
              <a:gd name="connsiteX0" fmla="*/ 3 w 2419334"/>
              <a:gd name="connsiteY0" fmla="*/ 742868 h 959357"/>
              <a:gd name="connsiteX1" fmla="*/ 2284377 w 2419334"/>
              <a:gd name="connsiteY1" fmla="*/ 912081 h 959357"/>
              <a:gd name="connsiteX2" fmla="*/ 2268106 w 2419334"/>
              <a:gd name="connsiteY2" fmla="*/ 935 h 959357"/>
              <a:gd name="connsiteX3" fmla="*/ 3 w 2419334"/>
              <a:gd name="connsiteY3" fmla="*/ 742868 h 959357"/>
              <a:gd name="connsiteX0" fmla="*/ 3 w 2446390"/>
              <a:gd name="connsiteY0" fmla="*/ 742868 h 959357"/>
              <a:gd name="connsiteX1" fmla="*/ 2284377 w 2446390"/>
              <a:gd name="connsiteY1" fmla="*/ 912081 h 959357"/>
              <a:gd name="connsiteX2" fmla="*/ 2268106 w 2446390"/>
              <a:gd name="connsiteY2" fmla="*/ 935 h 959357"/>
              <a:gd name="connsiteX3" fmla="*/ 3 w 2446390"/>
              <a:gd name="connsiteY3" fmla="*/ 742868 h 959357"/>
              <a:gd name="connsiteX0" fmla="*/ 3 w 2290079"/>
              <a:gd name="connsiteY0" fmla="*/ 774340 h 990829"/>
              <a:gd name="connsiteX1" fmla="*/ 2284377 w 2290079"/>
              <a:gd name="connsiteY1" fmla="*/ 943553 h 990829"/>
              <a:gd name="connsiteX2" fmla="*/ 2268106 w 2290079"/>
              <a:gd name="connsiteY2" fmla="*/ 32407 h 990829"/>
              <a:gd name="connsiteX3" fmla="*/ 3 w 2290079"/>
              <a:gd name="connsiteY3" fmla="*/ 774340 h 990829"/>
              <a:gd name="connsiteX0" fmla="*/ 1 w 2441788"/>
              <a:gd name="connsiteY0" fmla="*/ 742904 h 962161"/>
              <a:gd name="connsiteX1" fmla="*/ 2271359 w 2441788"/>
              <a:gd name="connsiteY1" fmla="*/ 915371 h 962161"/>
              <a:gd name="connsiteX2" fmla="*/ 2268104 w 2441788"/>
              <a:gd name="connsiteY2" fmla="*/ 971 h 962161"/>
              <a:gd name="connsiteX3" fmla="*/ 1 w 2441788"/>
              <a:gd name="connsiteY3" fmla="*/ 742904 h 962161"/>
              <a:gd name="connsiteX0" fmla="*/ 1 w 2278573"/>
              <a:gd name="connsiteY0" fmla="*/ 793910 h 1013167"/>
              <a:gd name="connsiteX1" fmla="*/ 2271359 w 2278573"/>
              <a:gd name="connsiteY1" fmla="*/ 966377 h 1013167"/>
              <a:gd name="connsiteX2" fmla="*/ 2268104 w 2278573"/>
              <a:gd name="connsiteY2" fmla="*/ 51977 h 1013167"/>
              <a:gd name="connsiteX3" fmla="*/ 1 w 2278573"/>
              <a:gd name="connsiteY3" fmla="*/ 793910 h 1013167"/>
              <a:gd name="connsiteX0" fmla="*/ 1 w 2278573"/>
              <a:gd name="connsiteY0" fmla="*/ 793910 h 966377"/>
              <a:gd name="connsiteX1" fmla="*/ 2271359 w 2278573"/>
              <a:gd name="connsiteY1" fmla="*/ 966377 h 966377"/>
              <a:gd name="connsiteX2" fmla="*/ 2268104 w 2278573"/>
              <a:gd name="connsiteY2" fmla="*/ 51977 h 966377"/>
              <a:gd name="connsiteX3" fmla="*/ 1 w 2278573"/>
              <a:gd name="connsiteY3" fmla="*/ 793910 h 966377"/>
              <a:gd name="connsiteX0" fmla="*/ 0 w 2440659"/>
              <a:gd name="connsiteY0" fmla="*/ 741951 h 764730"/>
              <a:gd name="connsiteX1" fmla="*/ 2268104 w 2440659"/>
              <a:gd name="connsiteY1" fmla="*/ 764730 h 764730"/>
              <a:gd name="connsiteX2" fmla="*/ 2268103 w 2440659"/>
              <a:gd name="connsiteY2" fmla="*/ 18 h 764730"/>
              <a:gd name="connsiteX3" fmla="*/ 0 w 2440659"/>
              <a:gd name="connsiteY3" fmla="*/ 741951 h 764730"/>
              <a:gd name="connsiteX0" fmla="*/ 0 w 2438424"/>
              <a:gd name="connsiteY0" fmla="*/ 741951 h 764730"/>
              <a:gd name="connsiteX1" fmla="*/ 2268104 w 2438424"/>
              <a:gd name="connsiteY1" fmla="*/ 764730 h 764730"/>
              <a:gd name="connsiteX2" fmla="*/ 2268103 w 2438424"/>
              <a:gd name="connsiteY2" fmla="*/ 18 h 764730"/>
              <a:gd name="connsiteX3" fmla="*/ 0 w 2438424"/>
              <a:gd name="connsiteY3" fmla="*/ 741951 h 764730"/>
              <a:gd name="connsiteX0" fmla="*/ 0 w 2273648"/>
              <a:gd name="connsiteY0" fmla="*/ 796016 h 818795"/>
              <a:gd name="connsiteX1" fmla="*/ 2268104 w 2273648"/>
              <a:gd name="connsiteY1" fmla="*/ 818795 h 818795"/>
              <a:gd name="connsiteX2" fmla="*/ 2268103 w 2273648"/>
              <a:gd name="connsiteY2" fmla="*/ 54083 h 818795"/>
              <a:gd name="connsiteX3" fmla="*/ 0 w 2273648"/>
              <a:gd name="connsiteY3" fmla="*/ 796016 h 818795"/>
              <a:gd name="connsiteX0" fmla="*/ 14715 w 2288363"/>
              <a:gd name="connsiteY0" fmla="*/ 787363 h 810142"/>
              <a:gd name="connsiteX1" fmla="*/ 2282819 w 2288363"/>
              <a:gd name="connsiteY1" fmla="*/ 810142 h 810142"/>
              <a:gd name="connsiteX2" fmla="*/ 2282818 w 2288363"/>
              <a:gd name="connsiteY2" fmla="*/ 45430 h 810142"/>
              <a:gd name="connsiteX3" fmla="*/ 14715 w 2288363"/>
              <a:gd name="connsiteY3" fmla="*/ 787363 h 810142"/>
              <a:gd name="connsiteX0" fmla="*/ 15107 w 2288755"/>
              <a:gd name="connsiteY0" fmla="*/ 790637 h 813416"/>
              <a:gd name="connsiteX1" fmla="*/ 2283211 w 2288755"/>
              <a:gd name="connsiteY1" fmla="*/ 813416 h 813416"/>
              <a:gd name="connsiteX2" fmla="*/ 2283210 w 2288755"/>
              <a:gd name="connsiteY2" fmla="*/ 48704 h 813416"/>
              <a:gd name="connsiteX3" fmla="*/ 15107 w 2288755"/>
              <a:gd name="connsiteY3" fmla="*/ 790637 h 813416"/>
              <a:gd name="connsiteX0" fmla="*/ 19081 w 2541380"/>
              <a:gd name="connsiteY0" fmla="*/ 744437 h 767216"/>
              <a:gd name="connsiteX1" fmla="*/ 2287185 w 2541380"/>
              <a:gd name="connsiteY1" fmla="*/ 767216 h 767216"/>
              <a:gd name="connsiteX2" fmla="*/ 2287184 w 2541380"/>
              <a:gd name="connsiteY2" fmla="*/ 2504 h 767216"/>
              <a:gd name="connsiteX3" fmla="*/ 19081 w 2541380"/>
              <a:gd name="connsiteY3" fmla="*/ 744437 h 767216"/>
              <a:gd name="connsiteX0" fmla="*/ 15108 w 2288756"/>
              <a:gd name="connsiteY0" fmla="*/ 771135 h 793914"/>
              <a:gd name="connsiteX1" fmla="*/ 2283212 w 2288756"/>
              <a:gd name="connsiteY1" fmla="*/ 793914 h 793914"/>
              <a:gd name="connsiteX2" fmla="*/ 2283211 w 2288756"/>
              <a:gd name="connsiteY2" fmla="*/ 29202 h 793914"/>
              <a:gd name="connsiteX3" fmla="*/ 15108 w 2288756"/>
              <a:gd name="connsiteY3" fmla="*/ 771135 h 793914"/>
              <a:gd name="connsiteX0" fmla="*/ 17313 w 2494183"/>
              <a:gd name="connsiteY0" fmla="*/ 738698 h 764731"/>
              <a:gd name="connsiteX1" fmla="*/ 2321212 w 2494183"/>
              <a:gd name="connsiteY1" fmla="*/ 764731 h 764731"/>
              <a:gd name="connsiteX2" fmla="*/ 2321211 w 2494183"/>
              <a:gd name="connsiteY2" fmla="*/ 19 h 764731"/>
              <a:gd name="connsiteX3" fmla="*/ 17313 w 2494183"/>
              <a:gd name="connsiteY3" fmla="*/ 738698 h 764731"/>
              <a:gd name="connsiteX0" fmla="*/ 8704 w 2485574"/>
              <a:gd name="connsiteY0" fmla="*/ 738700 h 764733"/>
              <a:gd name="connsiteX1" fmla="*/ 2312603 w 2485574"/>
              <a:gd name="connsiteY1" fmla="*/ 764733 h 764733"/>
              <a:gd name="connsiteX2" fmla="*/ 2312602 w 2485574"/>
              <a:gd name="connsiteY2" fmla="*/ 21 h 764733"/>
              <a:gd name="connsiteX3" fmla="*/ 8704 w 2485574"/>
              <a:gd name="connsiteY3" fmla="*/ 738700 h 764733"/>
              <a:gd name="connsiteX0" fmla="*/ 9585 w 2577561"/>
              <a:gd name="connsiteY0" fmla="*/ 739294 h 765327"/>
              <a:gd name="connsiteX1" fmla="*/ 2313484 w 2577561"/>
              <a:gd name="connsiteY1" fmla="*/ 765327 h 765327"/>
              <a:gd name="connsiteX2" fmla="*/ 2313483 w 2577561"/>
              <a:gd name="connsiteY2" fmla="*/ 615 h 765327"/>
              <a:gd name="connsiteX3" fmla="*/ 9585 w 2577561"/>
              <a:gd name="connsiteY3" fmla="*/ 739294 h 765327"/>
              <a:gd name="connsiteX0" fmla="*/ 7420 w 2315898"/>
              <a:gd name="connsiteY0" fmla="*/ 788301 h 814334"/>
              <a:gd name="connsiteX1" fmla="*/ 2311319 w 2315898"/>
              <a:gd name="connsiteY1" fmla="*/ 814334 h 814334"/>
              <a:gd name="connsiteX2" fmla="*/ 2311318 w 2315898"/>
              <a:gd name="connsiteY2" fmla="*/ 49622 h 814334"/>
              <a:gd name="connsiteX3" fmla="*/ 7420 w 2315898"/>
              <a:gd name="connsiteY3" fmla="*/ 788301 h 814334"/>
              <a:gd name="connsiteX0" fmla="*/ 7420 w 2315898"/>
              <a:gd name="connsiteY0" fmla="*/ 764073 h 790106"/>
              <a:gd name="connsiteX1" fmla="*/ 2311319 w 2315898"/>
              <a:gd name="connsiteY1" fmla="*/ 790106 h 790106"/>
              <a:gd name="connsiteX2" fmla="*/ 2311318 w 2315898"/>
              <a:gd name="connsiteY2" fmla="*/ 25394 h 790106"/>
              <a:gd name="connsiteX3" fmla="*/ 7420 w 2315898"/>
              <a:gd name="connsiteY3" fmla="*/ 764073 h 790106"/>
              <a:gd name="connsiteX0" fmla="*/ 1 w 2479096"/>
              <a:gd name="connsiteY0" fmla="*/ 738680 h 755987"/>
              <a:gd name="connsiteX1" fmla="*/ 2310408 w 2479096"/>
              <a:gd name="connsiteY1" fmla="*/ 735426 h 755987"/>
              <a:gd name="connsiteX2" fmla="*/ 2303899 w 2479096"/>
              <a:gd name="connsiteY2" fmla="*/ 1 h 755987"/>
              <a:gd name="connsiteX3" fmla="*/ 1 w 2479096"/>
              <a:gd name="connsiteY3" fmla="*/ 738680 h 755987"/>
              <a:gd name="connsiteX0" fmla="*/ 1 w 2314995"/>
              <a:gd name="connsiteY0" fmla="*/ 790417 h 807724"/>
              <a:gd name="connsiteX1" fmla="*/ 2310408 w 2314995"/>
              <a:gd name="connsiteY1" fmla="*/ 787163 h 807724"/>
              <a:gd name="connsiteX2" fmla="*/ 2303899 w 2314995"/>
              <a:gd name="connsiteY2" fmla="*/ 51738 h 807724"/>
              <a:gd name="connsiteX3" fmla="*/ 1 w 2314995"/>
              <a:gd name="connsiteY3" fmla="*/ 790417 h 807724"/>
              <a:gd name="connsiteX0" fmla="*/ 1 w 2314995"/>
              <a:gd name="connsiteY0" fmla="*/ 763097 h 780404"/>
              <a:gd name="connsiteX1" fmla="*/ 2310408 w 2314995"/>
              <a:gd name="connsiteY1" fmla="*/ 759843 h 780404"/>
              <a:gd name="connsiteX2" fmla="*/ 2303899 w 2314995"/>
              <a:gd name="connsiteY2" fmla="*/ 24418 h 780404"/>
              <a:gd name="connsiteX3" fmla="*/ 1 w 2314995"/>
              <a:gd name="connsiteY3" fmla="*/ 763097 h 780404"/>
              <a:gd name="connsiteX0" fmla="*/ 2094 w 2317088"/>
              <a:gd name="connsiteY0" fmla="*/ 759745 h 760322"/>
              <a:gd name="connsiteX1" fmla="*/ 2312501 w 2317088"/>
              <a:gd name="connsiteY1" fmla="*/ 756491 h 760322"/>
              <a:gd name="connsiteX2" fmla="*/ 2305992 w 2317088"/>
              <a:gd name="connsiteY2" fmla="*/ 21066 h 760322"/>
              <a:gd name="connsiteX3" fmla="*/ 2094 w 2317088"/>
              <a:gd name="connsiteY3" fmla="*/ 759745 h 760322"/>
              <a:gd name="connsiteX0" fmla="*/ 22320 w 2337314"/>
              <a:gd name="connsiteY0" fmla="*/ 761973 h 769645"/>
              <a:gd name="connsiteX1" fmla="*/ 2332727 w 2337314"/>
              <a:gd name="connsiteY1" fmla="*/ 758719 h 769645"/>
              <a:gd name="connsiteX2" fmla="*/ 2326218 w 2337314"/>
              <a:gd name="connsiteY2" fmla="*/ 23294 h 769645"/>
              <a:gd name="connsiteX3" fmla="*/ 22320 w 2337314"/>
              <a:gd name="connsiteY3" fmla="*/ 761973 h 769645"/>
              <a:gd name="connsiteX0" fmla="*/ 7251 w 2322245"/>
              <a:gd name="connsiteY0" fmla="*/ 761522 h 766032"/>
              <a:gd name="connsiteX1" fmla="*/ 2317658 w 2322245"/>
              <a:gd name="connsiteY1" fmla="*/ 758268 h 766032"/>
              <a:gd name="connsiteX2" fmla="*/ 2311149 w 2322245"/>
              <a:gd name="connsiteY2" fmla="*/ 22843 h 766032"/>
              <a:gd name="connsiteX3" fmla="*/ 7251 w 2322245"/>
              <a:gd name="connsiteY3" fmla="*/ 761522 h 766032"/>
              <a:gd name="connsiteX0" fmla="*/ 3771 w 2318765"/>
              <a:gd name="connsiteY0" fmla="*/ 759191 h 761569"/>
              <a:gd name="connsiteX1" fmla="*/ 2314178 w 2318765"/>
              <a:gd name="connsiteY1" fmla="*/ 755937 h 761569"/>
              <a:gd name="connsiteX2" fmla="*/ 2307669 w 2318765"/>
              <a:gd name="connsiteY2" fmla="*/ 20512 h 761569"/>
              <a:gd name="connsiteX3" fmla="*/ 3771 w 2318765"/>
              <a:gd name="connsiteY3" fmla="*/ 759191 h 761569"/>
              <a:gd name="connsiteX0" fmla="*/ 3771 w 2314178"/>
              <a:gd name="connsiteY0" fmla="*/ 759191 h 761569"/>
              <a:gd name="connsiteX1" fmla="*/ 2314178 w 2314178"/>
              <a:gd name="connsiteY1" fmla="*/ 755937 h 761569"/>
              <a:gd name="connsiteX2" fmla="*/ 2307669 w 2314178"/>
              <a:gd name="connsiteY2" fmla="*/ 20512 h 761569"/>
              <a:gd name="connsiteX3" fmla="*/ 3771 w 2314178"/>
              <a:gd name="connsiteY3" fmla="*/ 759191 h 761569"/>
              <a:gd name="connsiteX0" fmla="*/ 3771 w 2314178"/>
              <a:gd name="connsiteY0" fmla="*/ 759191 h 761569"/>
              <a:gd name="connsiteX1" fmla="*/ 2314178 w 2314178"/>
              <a:gd name="connsiteY1" fmla="*/ 755937 h 761569"/>
              <a:gd name="connsiteX2" fmla="*/ 2307669 w 2314178"/>
              <a:gd name="connsiteY2" fmla="*/ 20512 h 761569"/>
              <a:gd name="connsiteX3" fmla="*/ 3771 w 2314178"/>
              <a:gd name="connsiteY3" fmla="*/ 759191 h 761569"/>
              <a:gd name="connsiteX0" fmla="*/ 12423 w 2322830"/>
              <a:gd name="connsiteY0" fmla="*/ 763436 h 785220"/>
              <a:gd name="connsiteX1" fmla="*/ 2322830 w 2322830"/>
              <a:gd name="connsiteY1" fmla="*/ 760182 h 785220"/>
              <a:gd name="connsiteX2" fmla="*/ 2316321 w 2322830"/>
              <a:gd name="connsiteY2" fmla="*/ 24757 h 785220"/>
              <a:gd name="connsiteX3" fmla="*/ 12423 w 2322830"/>
              <a:gd name="connsiteY3" fmla="*/ 763436 h 785220"/>
              <a:gd name="connsiteX0" fmla="*/ 12423 w 2322830"/>
              <a:gd name="connsiteY0" fmla="*/ 763436 h 785220"/>
              <a:gd name="connsiteX1" fmla="*/ 2322830 w 2322830"/>
              <a:gd name="connsiteY1" fmla="*/ 760182 h 785220"/>
              <a:gd name="connsiteX2" fmla="*/ 2316321 w 2322830"/>
              <a:gd name="connsiteY2" fmla="*/ 24757 h 785220"/>
              <a:gd name="connsiteX3" fmla="*/ 12423 w 2322830"/>
              <a:gd name="connsiteY3" fmla="*/ 763436 h 785220"/>
              <a:gd name="connsiteX0" fmla="*/ 12394 w 2322801"/>
              <a:gd name="connsiteY0" fmla="*/ 752670 h 774454"/>
              <a:gd name="connsiteX1" fmla="*/ 2322801 w 2322801"/>
              <a:gd name="connsiteY1" fmla="*/ 749416 h 774454"/>
              <a:gd name="connsiteX2" fmla="*/ 2316292 w 2322801"/>
              <a:gd name="connsiteY2" fmla="*/ 13991 h 774454"/>
              <a:gd name="connsiteX3" fmla="*/ 12394 w 2322801"/>
              <a:gd name="connsiteY3" fmla="*/ 752670 h 774454"/>
              <a:gd name="connsiteX0" fmla="*/ 12394 w 2322801"/>
              <a:gd name="connsiteY0" fmla="*/ 752670 h 771653"/>
              <a:gd name="connsiteX1" fmla="*/ 2322801 w 2322801"/>
              <a:gd name="connsiteY1" fmla="*/ 749416 h 771653"/>
              <a:gd name="connsiteX2" fmla="*/ 2316292 w 2322801"/>
              <a:gd name="connsiteY2" fmla="*/ 13991 h 771653"/>
              <a:gd name="connsiteX3" fmla="*/ 12394 w 2322801"/>
              <a:gd name="connsiteY3" fmla="*/ 752670 h 771653"/>
              <a:gd name="connsiteX0" fmla="*/ 12394 w 2322801"/>
              <a:gd name="connsiteY0" fmla="*/ 752670 h 771160"/>
              <a:gd name="connsiteX1" fmla="*/ 2322801 w 2322801"/>
              <a:gd name="connsiteY1" fmla="*/ 749416 h 771160"/>
              <a:gd name="connsiteX2" fmla="*/ 2316292 w 2322801"/>
              <a:gd name="connsiteY2" fmla="*/ 13991 h 771160"/>
              <a:gd name="connsiteX3" fmla="*/ 12394 w 2322801"/>
              <a:gd name="connsiteY3" fmla="*/ 752670 h 771160"/>
              <a:gd name="connsiteX0" fmla="*/ 13156 w 2388060"/>
              <a:gd name="connsiteY0" fmla="*/ 744816 h 763306"/>
              <a:gd name="connsiteX1" fmla="*/ 2323563 w 2388060"/>
              <a:gd name="connsiteY1" fmla="*/ 741562 h 763306"/>
              <a:gd name="connsiteX2" fmla="*/ 2317054 w 2388060"/>
              <a:gd name="connsiteY2" fmla="*/ 6137 h 763306"/>
              <a:gd name="connsiteX3" fmla="*/ 13156 w 2388060"/>
              <a:gd name="connsiteY3" fmla="*/ 744816 h 763306"/>
              <a:gd name="connsiteX0" fmla="*/ 12379 w 2322786"/>
              <a:gd name="connsiteY0" fmla="*/ 752030 h 770520"/>
              <a:gd name="connsiteX1" fmla="*/ 2322786 w 2322786"/>
              <a:gd name="connsiteY1" fmla="*/ 748776 h 770520"/>
              <a:gd name="connsiteX2" fmla="*/ 2316277 w 2322786"/>
              <a:gd name="connsiteY2" fmla="*/ 13351 h 770520"/>
              <a:gd name="connsiteX3" fmla="*/ 12379 w 2322786"/>
              <a:gd name="connsiteY3" fmla="*/ 752030 h 770520"/>
              <a:gd name="connsiteX0" fmla="*/ 2592 w 2312999"/>
              <a:gd name="connsiteY0" fmla="*/ 751062 h 756848"/>
              <a:gd name="connsiteX1" fmla="*/ 2312999 w 2312999"/>
              <a:gd name="connsiteY1" fmla="*/ 747808 h 756848"/>
              <a:gd name="connsiteX2" fmla="*/ 2306490 w 2312999"/>
              <a:gd name="connsiteY2" fmla="*/ 12383 h 756848"/>
              <a:gd name="connsiteX3" fmla="*/ 2592 w 2312999"/>
              <a:gd name="connsiteY3" fmla="*/ 751062 h 756848"/>
              <a:gd name="connsiteX0" fmla="*/ 9329 w 2319736"/>
              <a:gd name="connsiteY0" fmla="*/ 751875 h 768132"/>
              <a:gd name="connsiteX1" fmla="*/ 2319736 w 2319736"/>
              <a:gd name="connsiteY1" fmla="*/ 748621 h 768132"/>
              <a:gd name="connsiteX2" fmla="*/ 2313227 w 2319736"/>
              <a:gd name="connsiteY2" fmla="*/ 13196 h 768132"/>
              <a:gd name="connsiteX3" fmla="*/ 9329 w 2319736"/>
              <a:gd name="connsiteY3" fmla="*/ 751875 h 768132"/>
              <a:gd name="connsiteX0" fmla="*/ 3549 w 2313956"/>
              <a:gd name="connsiteY0" fmla="*/ 751198 h 758526"/>
              <a:gd name="connsiteX1" fmla="*/ 2313956 w 2313956"/>
              <a:gd name="connsiteY1" fmla="*/ 747944 h 758526"/>
              <a:gd name="connsiteX2" fmla="*/ 2307447 w 2313956"/>
              <a:gd name="connsiteY2" fmla="*/ 12519 h 758526"/>
              <a:gd name="connsiteX3" fmla="*/ 3549 w 2313956"/>
              <a:gd name="connsiteY3" fmla="*/ 751198 h 758526"/>
              <a:gd name="connsiteX0" fmla="*/ 32950 w 2343357"/>
              <a:gd name="connsiteY0" fmla="*/ 750344 h 757672"/>
              <a:gd name="connsiteX1" fmla="*/ 2343357 w 2343357"/>
              <a:gd name="connsiteY1" fmla="*/ 747090 h 757672"/>
              <a:gd name="connsiteX2" fmla="*/ 2336848 w 2343357"/>
              <a:gd name="connsiteY2" fmla="*/ 11665 h 757672"/>
              <a:gd name="connsiteX3" fmla="*/ 1071003 w 2343357"/>
              <a:gd name="connsiteY3" fmla="*/ 327311 h 757672"/>
              <a:gd name="connsiteX4" fmla="*/ 32950 w 2343357"/>
              <a:gd name="connsiteY4" fmla="*/ 750344 h 757672"/>
              <a:gd name="connsiteX0" fmla="*/ 34676 w 2435608"/>
              <a:gd name="connsiteY0" fmla="*/ 753262 h 759800"/>
              <a:gd name="connsiteX1" fmla="*/ 2345083 w 2435608"/>
              <a:gd name="connsiteY1" fmla="*/ 750008 h 759800"/>
              <a:gd name="connsiteX2" fmla="*/ 2338574 w 2435608"/>
              <a:gd name="connsiteY2" fmla="*/ 14583 h 759800"/>
              <a:gd name="connsiteX3" fmla="*/ 1049950 w 2435608"/>
              <a:gd name="connsiteY3" fmla="*/ 297688 h 759800"/>
              <a:gd name="connsiteX4" fmla="*/ 34676 w 2435608"/>
              <a:gd name="connsiteY4" fmla="*/ 753262 h 759800"/>
              <a:gd name="connsiteX0" fmla="*/ 34676 w 2345083"/>
              <a:gd name="connsiteY0" fmla="*/ 749496 h 756034"/>
              <a:gd name="connsiteX1" fmla="*/ 2345083 w 2345083"/>
              <a:gd name="connsiteY1" fmla="*/ 746242 h 756034"/>
              <a:gd name="connsiteX2" fmla="*/ 2338574 w 2345083"/>
              <a:gd name="connsiteY2" fmla="*/ 10817 h 756034"/>
              <a:gd name="connsiteX3" fmla="*/ 1049950 w 2345083"/>
              <a:gd name="connsiteY3" fmla="*/ 293922 h 756034"/>
              <a:gd name="connsiteX4" fmla="*/ 34676 w 2345083"/>
              <a:gd name="connsiteY4" fmla="*/ 749496 h 756034"/>
              <a:gd name="connsiteX0" fmla="*/ 2597 w 2313004"/>
              <a:gd name="connsiteY0" fmla="*/ 749496 h 751783"/>
              <a:gd name="connsiteX1" fmla="*/ 2313004 w 2313004"/>
              <a:gd name="connsiteY1" fmla="*/ 746242 h 751783"/>
              <a:gd name="connsiteX2" fmla="*/ 2306495 w 2313004"/>
              <a:gd name="connsiteY2" fmla="*/ 10817 h 751783"/>
              <a:gd name="connsiteX3" fmla="*/ 1017871 w 2313004"/>
              <a:gd name="connsiteY3" fmla="*/ 293922 h 751783"/>
              <a:gd name="connsiteX4" fmla="*/ 2597 w 2313004"/>
              <a:gd name="connsiteY4" fmla="*/ 749496 h 751783"/>
              <a:gd name="connsiteX0" fmla="*/ 3266 w 2313673"/>
              <a:gd name="connsiteY0" fmla="*/ 749496 h 753677"/>
              <a:gd name="connsiteX1" fmla="*/ 2313673 w 2313673"/>
              <a:gd name="connsiteY1" fmla="*/ 746242 h 753677"/>
              <a:gd name="connsiteX2" fmla="*/ 2307164 w 2313673"/>
              <a:gd name="connsiteY2" fmla="*/ 10817 h 753677"/>
              <a:gd name="connsiteX3" fmla="*/ 1018540 w 2313673"/>
              <a:gd name="connsiteY3" fmla="*/ 293922 h 753677"/>
              <a:gd name="connsiteX4" fmla="*/ 3266 w 2313673"/>
              <a:gd name="connsiteY4" fmla="*/ 749496 h 753677"/>
              <a:gd name="connsiteX0" fmla="*/ 3266 w 2313673"/>
              <a:gd name="connsiteY0" fmla="*/ 749496 h 753858"/>
              <a:gd name="connsiteX1" fmla="*/ 2313673 w 2313673"/>
              <a:gd name="connsiteY1" fmla="*/ 746242 h 753858"/>
              <a:gd name="connsiteX2" fmla="*/ 2307164 w 2313673"/>
              <a:gd name="connsiteY2" fmla="*/ 10817 h 753858"/>
              <a:gd name="connsiteX3" fmla="*/ 1018540 w 2313673"/>
              <a:gd name="connsiteY3" fmla="*/ 293922 h 753858"/>
              <a:gd name="connsiteX4" fmla="*/ 3266 w 2313673"/>
              <a:gd name="connsiteY4" fmla="*/ 749496 h 753858"/>
              <a:gd name="connsiteX0" fmla="*/ 3266 w 2316807"/>
              <a:gd name="connsiteY0" fmla="*/ 749496 h 753858"/>
              <a:gd name="connsiteX1" fmla="*/ 2313673 w 2316807"/>
              <a:gd name="connsiteY1" fmla="*/ 746242 h 753858"/>
              <a:gd name="connsiteX2" fmla="*/ 2316689 w 2316807"/>
              <a:gd name="connsiteY2" fmla="*/ 10817 h 753858"/>
              <a:gd name="connsiteX3" fmla="*/ 1018540 w 2316807"/>
              <a:gd name="connsiteY3" fmla="*/ 293922 h 753858"/>
              <a:gd name="connsiteX4" fmla="*/ 3266 w 2316807"/>
              <a:gd name="connsiteY4" fmla="*/ 749496 h 753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807" h="753858">
                <a:moveTo>
                  <a:pt x="3266" y="749496"/>
                </a:moveTo>
                <a:cubicBezTo>
                  <a:pt x="59670" y="808613"/>
                  <a:pt x="1031018" y="238602"/>
                  <a:pt x="2313673" y="746242"/>
                </a:cubicBezTo>
                <a:cubicBezTo>
                  <a:pt x="2310961" y="121457"/>
                  <a:pt x="2317774" y="73187"/>
                  <a:pt x="2316689" y="10817"/>
                </a:cubicBezTo>
                <a:cubicBezTo>
                  <a:pt x="2315604" y="-51553"/>
                  <a:pt x="1402523" y="170809"/>
                  <a:pt x="1018540" y="293922"/>
                </a:cubicBezTo>
                <a:cubicBezTo>
                  <a:pt x="634557" y="417035"/>
                  <a:pt x="-53138" y="690379"/>
                  <a:pt x="3266" y="749496"/>
                </a:cubicBezTo>
                <a:close/>
              </a:path>
            </a:pathLst>
          </a:custGeom>
          <a:solidFill>
            <a:schemeClr val="accent6">
              <a:lumMod val="60000"/>
              <a:lumOff val="4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DBB8D76-9C20-0108-5245-4FB509339761}"/>
              </a:ext>
            </a:extLst>
          </p:cNvPr>
          <p:cNvGrpSpPr/>
          <p:nvPr/>
        </p:nvGrpSpPr>
        <p:grpSpPr>
          <a:xfrm>
            <a:off x="9245626" y="3823559"/>
            <a:ext cx="1969978" cy="369332"/>
            <a:chOff x="9431894" y="3823559"/>
            <a:chExt cx="1969978" cy="369332"/>
          </a:xfrm>
        </p:grpSpPr>
        <p:sp>
          <p:nvSpPr>
            <p:cNvPr id="14" name="TextBox 13">
              <a:extLst>
                <a:ext uri="{FF2B5EF4-FFF2-40B4-BE49-F238E27FC236}">
                  <a16:creationId xmlns:a16="http://schemas.microsoft.com/office/drawing/2014/main" id="{CBA9CC88-E416-5B34-5585-430431DC5E15}"/>
                </a:ext>
              </a:extLst>
            </p:cNvPr>
            <p:cNvSpPr txBox="1"/>
            <p:nvPr/>
          </p:nvSpPr>
          <p:spPr>
            <a:xfrm>
              <a:off x="9431894" y="3823559"/>
              <a:ext cx="1969978" cy="369332"/>
            </a:xfrm>
            <a:prstGeom prst="rect">
              <a:avLst/>
            </a:prstGeom>
            <a:noFill/>
            <a:ln>
              <a:solidFill>
                <a:schemeClr val="tx1"/>
              </a:solidFill>
            </a:ln>
          </p:spPr>
          <p:txBody>
            <a:bodyPr wrap="square" lIns="320040" tIns="91440" bIns="91440" rtlCol="0">
              <a:spAutoFit/>
            </a:bodyPr>
            <a:lstStyle/>
            <a:p>
              <a:r>
                <a:rPr lang="en-US" sz="1200" dirty="0"/>
                <a:t>95% prediction interval</a:t>
              </a:r>
            </a:p>
          </p:txBody>
        </p:sp>
        <p:sp>
          <p:nvSpPr>
            <p:cNvPr id="15" name="Rectangle 14">
              <a:extLst>
                <a:ext uri="{FF2B5EF4-FFF2-40B4-BE49-F238E27FC236}">
                  <a16:creationId xmlns:a16="http://schemas.microsoft.com/office/drawing/2014/main" id="{3E7B6BF0-3665-29F9-E1AE-EEFBED1536F8}"/>
                </a:ext>
              </a:extLst>
            </p:cNvPr>
            <p:cNvSpPr>
              <a:spLocks noChangeAspect="1"/>
            </p:cNvSpPr>
            <p:nvPr/>
          </p:nvSpPr>
          <p:spPr>
            <a:xfrm>
              <a:off x="9532289" y="3951546"/>
              <a:ext cx="137160" cy="137160"/>
            </a:xfrm>
            <a:prstGeom prst="rect">
              <a:avLst/>
            </a:prstGeom>
            <a:solidFill>
              <a:schemeClr val="accent6">
                <a:lumMod val="60000"/>
                <a:lumOff val="4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88153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7" grpId="0">
        <p:bldAsOne/>
      </p:bldGraphic>
      <p:bldP spid="8" grpId="0"/>
      <p:bldP spid="9"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A749F-A472-462D-E365-CE35DD37308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D6C0DD-3873-D4B9-AA1C-CA98187FCCDA}"/>
              </a:ext>
            </a:extLst>
          </p:cNvPr>
          <p:cNvSpPr>
            <a:spLocks noGrp="1"/>
          </p:cNvSpPr>
          <p:nvPr>
            <p:ph type="sldNum" sz="quarter" idx="4"/>
          </p:nvPr>
        </p:nvSpPr>
        <p:spPr/>
        <p:txBody>
          <a:bodyPr/>
          <a:lstStyle/>
          <a:p>
            <a:fld id="{9DAB3369-7666-44EB-AEA9-5FA9440DB40A}" type="slidenum">
              <a:rPr lang="en-US" smtClean="0"/>
              <a:pPr/>
              <a:t>8</a:t>
            </a:fld>
            <a:endParaRPr lang="en-US"/>
          </a:p>
        </p:txBody>
      </p:sp>
      <p:sp>
        <p:nvSpPr>
          <p:cNvPr id="10" name="TextBox 9">
            <a:extLst>
              <a:ext uri="{FF2B5EF4-FFF2-40B4-BE49-F238E27FC236}">
                <a16:creationId xmlns:a16="http://schemas.microsoft.com/office/drawing/2014/main" id="{59299296-1308-4940-F3FD-8CD35DDB94B4}"/>
              </a:ext>
            </a:extLst>
          </p:cNvPr>
          <p:cNvSpPr txBox="1"/>
          <p:nvPr/>
        </p:nvSpPr>
        <p:spPr>
          <a:xfrm>
            <a:off x="6609349" y="1383507"/>
            <a:ext cx="4973051" cy="3046988"/>
          </a:xfrm>
          <a:prstGeom prst="rect">
            <a:avLst/>
          </a:prstGeom>
          <a:noFill/>
        </p:spPr>
        <p:txBody>
          <a:bodyPr wrap="square">
            <a:spAutoFit/>
          </a:bodyPr>
          <a:lstStyle/>
          <a:p>
            <a:pPr marL="0" indent="0">
              <a:buNone/>
            </a:pPr>
            <a:r>
              <a:rPr lang="en-US" altLang="en-US" sz="2400">
                <a:cs typeface="Arial" panose="020B0604020202020204" pitchFamily="34" charset="0"/>
              </a:rPr>
              <a:t>Which means the </a:t>
            </a:r>
            <a:r>
              <a:rPr lang="en-US" altLang="en-US" sz="2400" b="1">
                <a:cs typeface="Arial" panose="020B0604020202020204" pitchFamily="34" charset="0"/>
              </a:rPr>
              <a:t>9.2 billion people in 2050 </a:t>
            </a:r>
            <a:r>
              <a:rPr lang="en-US" altLang="en-US" sz="2400">
                <a:cs typeface="Arial" panose="020B0604020202020204" pitchFamily="34" charset="0"/>
              </a:rPr>
              <a:t>will eat as much as 13 billion people eat because of the increase meat consumption!</a:t>
            </a:r>
          </a:p>
          <a:p>
            <a:pPr marL="0" indent="0">
              <a:buNone/>
            </a:pPr>
            <a:endParaRPr lang="en-US" altLang="en-US" sz="2400">
              <a:cs typeface="Arial" panose="020B0604020202020204" pitchFamily="34" charset="0"/>
            </a:endParaRPr>
          </a:p>
          <a:p>
            <a:pPr marL="0" indent="0">
              <a:buNone/>
            </a:pPr>
            <a:r>
              <a:rPr lang="en-US" altLang="en-US" sz="2400">
                <a:cs typeface="Arial" panose="020B0604020202020204" pitchFamily="34" charset="0"/>
              </a:rPr>
              <a:t>More meat means more use of water, feed, land use, and more environmental effects, etc</a:t>
            </a:r>
            <a:r>
              <a:rPr lang="en-US" altLang="en-US" sz="1800">
                <a:cs typeface="Arial" panose="020B0604020202020204" pitchFamily="34" charset="0"/>
              </a:rPr>
              <a:t>. </a:t>
            </a:r>
          </a:p>
        </p:txBody>
      </p:sp>
      <p:sp>
        <p:nvSpPr>
          <p:cNvPr id="6" name="Content Placeholder 2">
            <a:extLst>
              <a:ext uri="{FF2B5EF4-FFF2-40B4-BE49-F238E27FC236}">
                <a16:creationId xmlns:a16="http://schemas.microsoft.com/office/drawing/2014/main" id="{4EDCE81C-92B8-18EA-13AC-07B40F743E38}"/>
              </a:ext>
            </a:extLst>
          </p:cNvPr>
          <p:cNvSpPr>
            <a:spLocks noGrp="1"/>
          </p:cNvSpPr>
          <p:nvPr>
            <p:ph idx="1"/>
          </p:nvPr>
        </p:nvSpPr>
        <p:spPr>
          <a:xfrm>
            <a:off x="609601" y="1419823"/>
            <a:ext cx="3929924" cy="2960914"/>
          </a:xfrm>
        </p:spPr>
        <p:txBody>
          <a:bodyPr>
            <a:normAutofit/>
          </a:bodyPr>
          <a:lstStyle/>
          <a:p>
            <a:pPr marL="0" indent="0">
              <a:buNone/>
            </a:pPr>
            <a:r>
              <a:rPr lang="en-US" altLang="en-US" dirty="0"/>
              <a:t>Human population growth is expected to increase from 6.8 billion to over </a:t>
            </a:r>
            <a:br>
              <a:rPr lang="en-US" altLang="en-US" dirty="0"/>
            </a:br>
            <a:r>
              <a:rPr lang="en-US" altLang="en-US" b="1" dirty="0"/>
              <a:t>9.2 billion by 2050</a:t>
            </a:r>
            <a:r>
              <a:rPr lang="en-US" altLang="en-US" dirty="0"/>
              <a:t>.</a:t>
            </a:r>
          </a:p>
          <a:p>
            <a:pPr marL="0" indent="0">
              <a:buNone/>
            </a:pPr>
            <a:endParaRPr lang="en-US" altLang="en-US" sz="2800" dirty="0"/>
          </a:p>
          <a:p>
            <a:endParaRPr lang="en-US" altLang="en-US" sz="2800" dirty="0"/>
          </a:p>
        </p:txBody>
      </p:sp>
      <p:sp>
        <p:nvSpPr>
          <p:cNvPr id="4" name="Title 3">
            <a:extLst>
              <a:ext uri="{FF2B5EF4-FFF2-40B4-BE49-F238E27FC236}">
                <a16:creationId xmlns:a16="http://schemas.microsoft.com/office/drawing/2014/main" id="{776918C3-AE7C-ED11-98B7-B76486F6B759}"/>
              </a:ext>
            </a:extLst>
          </p:cNvPr>
          <p:cNvSpPr>
            <a:spLocks noGrp="1"/>
          </p:cNvSpPr>
          <p:nvPr>
            <p:ph type="title"/>
          </p:nvPr>
        </p:nvSpPr>
        <p:spPr/>
        <p:txBody>
          <a:bodyPr/>
          <a:lstStyle/>
          <a:p>
            <a:r>
              <a:rPr lang="en-US"/>
              <a:t>Food Security Is an Opportunity for Aquaculture</a:t>
            </a:r>
          </a:p>
        </p:txBody>
      </p:sp>
    </p:spTree>
    <p:custDataLst>
      <p:tags r:id="rId1"/>
    </p:custDataLst>
    <p:extLst>
      <p:ext uri="{BB962C8B-B14F-4D97-AF65-F5344CB8AC3E}">
        <p14:creationId xmlns:p14="http://schemas.microsoft.com/office/powerpoint/2010/main" val="4113339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C37AAC1-7199-8C3C-049A-63F094BEC483}"/>
              </a:ext>
            </a:extLst>
          </p:cNvPr>
          <p:cNvSpPr>
            <a:spLocks noGrp="1"/>
          </p:cNvSpPr>
          <p:nvPr>
            <p:ph type="sldNum" sz="quarter" idx="4"/>
          </p:nvPr>
        </p:nvSpPr>
        <p:spPr/>
        <p:txBody>
          <a:bodyPr/>
          <a:lstStyle/>
          <a:p>
            <a:fld id="{9DAB3369-7666-44EB-AEA9-5FA9440DB40A}" type="slidenum">
              <a:rPr lang="en-US" smtClean="0"/>
              <a:pPr/>
              <a:t>9</a:t>
            </a:fld>
            <a:endParaRPr lang="en-US"/>
          </a:p>
        </p:txBody>
      </p:sp>
      <p:sp>
        <p:nvSpPr>
          <p:cNvPr id="13" name="TextBox 12">
            <a:extLst>
              <a:ext uri="{FF2B5EF4-FFF2-40B4-BE49-F238E27FC236}">
                <a16:creationId xmlns:a16="http://schemas.microsoft.com/office/drawing/2014/main" id="{028592D7-806E-02EE-EB75-9B79D2962378}"/>
              </a:ext>
            </a:extLst>
          </p:cNvPr>
          <p:cNvSpPr txBox="1"/>
          <p:nvPr/>
        </p:nvSpPr>
        <p:spPr>
          <a:xfrm>
            <a:off x="9690100" y="2574432"/>
            <a:ext cx="2196525" cy="369332"/>
          </a:xfrm>
          <a:prstGeom prst="rect">
            <a:avLst/>
          </a:prstGeom>
          <a:noFill/>
        </p:spPr>
        <p:txBody>
          <a:bodyPr wrap="square" rtlCol="0">
            <a:spAutoFit/>
          </a:bodyPr>
          <a:lstStyle/>
          <a:p>
            <a:r>
              <a:rPr lang="en-US"/>
              <a:t>Wild Catch</a:t>
            </a:r>
          </a:p>
        </p:txBody>
      </p:sp>
      <p:sp>
        <p:nvSpPr>
          <p:cNvPr id="12" name="TextBox 11">
            <a:extLst>
              <a:ext uri="{FF2B5EF4-FFF2-40B4-BE49-F238E27FC236}">
                <a16:creationId xmlns:a16="http://schemas.microsoft.com/office/drawing/2014/main" id="{BEA605A8-4746-480C-CE91-C07B4DCCD7EB}"/>
              </a:ext>
            </a:extLst>
          </p:cNvPr>
          <p:cNvSpPr txBox="1"/>
          <p:nvPr/>
        </p:nvSpPr>
        <p:spPr>
          <a:xfrm>
            <a:off x="9690101" y="1441083"/>
            <a:ext cx="1995932" cy="369332"/>
          </a:xfrm>
          <a:prstGeom prst="rect">
            <a:avLst/>
          </a:prstGeom>
          <a:noFill/>
        </p:spPr>
        <p:txBody>
          <a:bodyPr wrap="square" rtlCol="0">
            <a:spAutoFit/>
          </a:bodyPr>
          <a:lstStyle/>
          <a:p>
            <a:r>
              <a:rPr lang="en-US"/>
              <a:t>Aquaculture</a:t>
            </a:r>
          </a:p>
        </p:txBody>
      </p:sp>
      <p:sp>
        <p:nvSpPr>
          <p:cNvPr id="2" name="TextBox 1">
            <a:extLst>
              <a:ext uri="{FF2B5EF4-FFF2-40B4-BE49-F238E27FC236}">
                <a16:creationId xmlns:a16="http://schemas.microsoft.com/office/drawing/2014/main" id="{647F2F20-CE8C-B592-B811-03B081820EEA}"/>
              </a:ext>
            </a:extLst>
          </p:cNvPr>
          <p:cNvSpPr txBox="1"/>
          <p:nvPr/>
        </p:nvSpPr>
        <p:spPr>
          <a:xfrm>
            <a:off x="505968" y="1625900"/>
            <a:ext cx="1995932" cy="369332"/>
          </a:xfrm>
          <a:prstGeom prst="rect">
            <a:avLst/>
          </a:prstGeom>
          <a:noFill/>
        </p:spPr>
        <p:txBody>
          <a:bodyPr wrap="square" rtlCol="0">
            <a:spAutoFit/>
          </a:bodyPr>
          <a:lstStyle/>
          <a:p>
            <a:pPr algn="r"/>
            <a:r>
              <a:rPr lang="en-US"/>
              <a:t>120 million tons</a:t>
            </a:r>
          </a:p>
        </p:txBody>
      </p:sp>
      <p:sp>
        <p:nvSpPr>
          <p:cNvPr id="3" name="TextBox 2">
            <a:extLst>
              <a:ext uri="{FF2B5EF4-FFF2-40B4-BE49-F238E27FC236}">
                <a16:creationId xmlns:a16="http://schemas.microsoft.com/office/drawing/2014/main" id="{82274220-78B1-0F72-7D29-8C98FDE8CE06}"/>
              </a:ext>
            </a:extLst>
          </p:cNvPr>
          <p:cNvSpPr txBox="1"/>
          <p:nvPr/>
        </p:nvSpPr>
        <p:spPr>
          <a:xfrm>
            <a:off x="505968" y="2312192"/>
            <a:ext cx="1995932" cy="369332"/>
          </a:xfrm>
          <a:prstGeom prst="rect">
            <a:avLst/>
          </a:prstGeom>
          <a:noFill/>
        </p:spPr>
        <p:txBody>
          <a:bodyPr wrap="square" rtlCol="0">
            <a:spAutoFit/>
          </a:bodyPr>
          <a:lstStyle/>
          <a:p>
            <a:pPr algn="r"/>
            <a:r>
              <a:rPr lang="en-US"/>
              <a:t>100 million tons</a:t>
            </a:r>
          </a:p>
        </p:txBody>
      </p:sp>
      <p:sp>
        <p:nvSpPr>
          <p:cNvPr id="8" name="TextBox 7">
            <a:extLst>
              <a:ext uri="{FF2B5EF4-FFF2-40B4-BE49-F238E27FC236}">
                <a16:creationId xmlns:a16="http://schemas.microsoft.com/office/drawing/2014/main" id="{2835DDC8-1E60-54F3-7896-DC48F235B312}"/>
              </a:ext>
            </a:extLst>
          </p:cNvPr>
          <p:cNvSpPr txBox="1"/>
          <p:nvPr/>
        </p:nvSpPr>
        <p:spPr>
          <a:xfrm>
            <a:off x="505968" y="2998484"/>
            <a:ext cx="1995932" cy="369332"/>
          </a:xfrm>
          <a:prstGeom prst="rect">
            <a:avLst/>
          </a:prstGeom>
          <a:noFill/>
        </p:spPr>
        <p:txBody>
          <a:bodyPr wrap="square" rtlCol="0">
            <a:spAutoFit/>
          </a:bodyPr>
          <a:lstStyle/>
          <a:p>
            <a:pPr algn="r"/>
            <a:r>
              <a:rPr lang="en-US"/>
              <a:t>80 million tons</a:t>
            </a:r>
          </a:p>
        </p:txBody>
      </p:sp>
      <p:sp>
        <p:nvSpPr>
          <p:cNvPr id="9" name="TextBox 8">
            <a:extLst>
              <a:ext uri="{FF2B5EF4-FFF2-40B4-BE49-F238E27FC236}">
                <a16:creationId xmlns:a16="http://schemas.microsoft.com/office/drawing/2014/main" id="{313A3127-D6C4-1434-F0A4-0BBD2CFB1671}"/>
              </a:ext>
            </a:extLst>
          </p:cNvPr>
          <p:cNvSpPr txBox="1"/>
          <p:nvPr/>
        </p:nvSpPr>
        <p:spPr>
          <a:xfrm>
            <a:off x="505968" y="3684776"/>
            <a:ext cx="1995932" cy="369332"/>
          </a:xfrm>
          <a:prstGeom prst="rect">
            <a:avLst/>
          </a:prstGeom>
          <a:noFill/>
        </p:spPr>
        <p:txBody>
          <a:bodyPr wrap="square" rtlCol="0">
            <a:spAutoFit/>
          </a:bodyPr>
          <a:lstStyle/>
          <a:p>
            <a:pPr algn="r"/>
            <a:r>
              <a:rPr lang="en-US"/>
              <a:t>60 million tons</a:t>
            </a:r>
          </a:p>
        </p:txBody>
      </p:sp>
      <p:sp>
        <p:nvSpPr>
          <p:cNvPr id="10" name="TextBox 9">
            <a:extLst>
              <a:ext uri="{FF2B5EF4-FFF2-40B4-BE49-F238E27FC236}">
                <a16:creationId xmlns:a16="http://schemas.microsoft.com/office/drawing/2014/main" id="{C1902879-0BA3-927B-693E-D25F865A90D9}"/>
              </a:ext>
            </a:extLst>
          </p:cNvPr>
          <p:cNvSpPr txBox="1"/>
          <p:nvPr/>
        </p:nvSpPr>
        <p:spPr>
          <a:xfrm>
            <a:off x="505968" y="4371068"/>
            <a:ext cx="1995932" cy="369332"/>
          </a:xfrm>
          <a:prstGeom prst="rect">
            <a:avLst/>
          </a:prstGeom>
          <a:noFill/>
        </p:spPr>
        <p:txBody>
          <a:bodyPr wrap="square" rtlCol="0">
            <a:spAutoFit/>
          </a:bodyPr>
          <a:lstStyle/>
          <a:p>
            <a:pPr algn="r"/>
            <a:r>
              <a:rPr lang="en-US"/>
              <a:t>40 million tons</a:t>
            </a:r>
          </a:p>
        </p:txBody>
      </p:sp>
      <p:sp>
        <p:nvSpPr>
          <p:cNvPr id="11" name="TextBox 10">
            <a:extLst>
              <a:ext uri="{FF2B5EF4-FFF2-40B4-BE49-F238E27FC236}">
                <a16:creationId xmlns:a16="http://schemas.microsoft.com/office/drawing/2014/main" id="{9ECA95C1-C4D4-6858-AAF1-994B84D8E910}"/>
              </a:ext>
            </a:extLst>
          </p:cNvPr>
          <p:cNvSpPr txBox="1"/>
          <p:nvPr/>
        </p:nvSpPr>
        <p:spPr>
          <a:xfrm>
            <a:off x="505968" y="5057359"/>
            <a:ext cx="1995932" cy="369332"/>
          </a:xfrm>
          <a:prstGeom prst="rect">
            <a:avLst/>
          </a:prstGeom>
          <a:noFill/>
        </p:spPr>
        <p:txBody>
          <a:bodyPr wrap="square" rtlCol="0">
            <a:spAutoFit/>
          </a:bodyPr>
          <a:lstStyle/>
          <a:p>
            <a:pPr algn="r"/>
            <a:r>
              <a:rPr lang="en-US"/>
              <a:t>20 million tons</a:t>
            </a:r>
          </a:p>
        </p:txBody>
      </p:sp>
      <p:sp>
        <p:nvSpPr>
          <p:cNvPr id="15" name="TextBox 14">
            <a:extLst>
              <a:ext uri="{FF2B5EF4-FFF2-40B4-BE49-F238E27FC236}">
                <a16:creationId xmlns:a16="http://schemas.microsoft.com/office/drawing/2014/main" id="{0EFD68C9-0A52-395F-7FD7-FA8CB889A1F5}"/>
              </a:ext>
            </a:extLst>
          </p:cNvPr>
          <p:cNvSpPr txBox="1"/>
          <p:nvPr/>
        </p:nvSpPr>
        <p:spPr>
          <a:xfrm>
            <a:off x="1086054" y="5729109"/>
            <a:ext cx="1415845" cy="369332"/>
          </a:xfrm>
          <a:prstGeom prst="rect">
            <a:avLst/>
          </a:prstGeom>
          <a:noFill/>
        </p:spPr>
        <p:txBody>
          <a:bodyPr wrap="square" rtlCol="0">
            <a:spAutoFit/>
          </a:bodyPr>
          <a:lstStyle/>
          <a:p>
            <a:pPr algn="r"/>
            <a:r>
              <a:rPr lang="en-US"/>
              <a:t>0 t</a:t>
            </a:r>
          </a:p>
        </p:txBody>
      </p:sp>
      <p:sp>
        <p:nvSpPr>
          <p:cNvPr id="18" name="TextBox 17">
            <a:extLst>
              <a:ext uri="{FF2B5EF4-FFF2-40B4-BE49-F238E27FC236}">
                <a16:creationId xmlns:a16="http://schemas.microsoft.com/office/drawing/2014/main" id="{6E25C0BD-A38C-4EE4-4A66-54C1B3EB64CF}"/>
              </a:ext>
            </a:extLst>
          </p:cNvPr>
          <p:cNvSpPr txBox="1"/>
          <p:nvPr/>
        </p:nvSpPr>
        <p:spPr>
          <a:xfrm>
            <a:off x="9029425" y="5956865"/>
            <a:ext cx="747252" cy="369332"/>
          </a:xfrm>
          <a:prstGeom prst="rect">
            <a:avLst/>
          </a:prstGeom>
          <a:noFill/>
        </p:spPr>
        <p:txBody>
          <a:bodyPr wrap="square" rtlCol="0">
            <a:spAutoFit/>
          </a:bodyPr>
          <a:lstStyle/>
          <a:p>
            <a:pPr algn="r"/>
            <a:r>
              <a:rPr lang="en-US"/>
              <a:t>2021</a:t>
            </a:r>
          </a:p>
        </p:txBody>
      </p:sp>
      <p:sp>
        <p:nvSpPr>
          <p:cNvPr id="17" name="TextBox 16">
            <a:extLst>
              <a:ext uri="{FF2B5EF4-FFF2-40B4-BE49-F238E27FC236}">
                <a16:creationId xmlns:a16="http://schemas.microsoft.com/office/drawing/2014/main" id="{2D9CDB15-27C8-16F7-FAAC-002E943B7495}"/>
              </a:ext>
            </a:extLst>
          </p:cNvPr>
          <p:cNvSpPr txBox="1"/>
          <p:nvPr/>
        </p:nvSpPr>
        <p:spPr>
          <a:xfrm>
            <a:off x="6762557" y="5956865"/>
            <a:ext cx="747252" cy="369332"/>
          </a:xfrm>
          <a:prstGeom prst="rect">
            <a:avLst/>
          </a:prstGeom>
          <a:noFill/>
        </p:spPr>
        <p:txBody>
          <a:bodyPr wrap="square" rtlCol="0">
            <a:spAutoFit/>
          </a:bodyPr>
          <a:lstStyle/>
          <a:p>
            <a:pPr algn="ctr"/>
            <a:r>
              <a:rPr lang="en-US"/>
              <a:t>2010</a:t>
            </a:r>
          </a:p>
        </p:txBody>
      </p:sp>
      <p:sp>
        <p:nvSpPr>
          <p:cNvPr id="16" name="TextBox 15">
            <a:extLst>
              <a:ext uri="{FF2B5EF4-FFF2-40B4-BE49-F238E27FC236}">
                <a16:creationId xmlns:a16="http://schemas.microsoft.com/office/drawing/2014/main" id="{54E0DA5F-D58A-80DA-69B3-F3AC86E2982D}"/>
              </a:ext>
            </a:extLst>
          </p:cNvPr>
          <p:cNvSpPr txBox="1"/>
          <p:nvPr/>
        </p:nvSpPr>
        <p:spPr>
          <a:xfrm>
            <a:off x="4455816" y="5959828"/>
            <a:ext cx="747252" cy="369332"/>
          </a:xfrm>
          <a:prstGeom prst="rect">
            <a:avLst/>
          </a:prstGeom>
          <a:noFill/>
        </p:spPr>
        <p:txBody>
          <a:bodyPr wrap="square" rtlCol="0">
            <a:spAutoFit/>
          </a:bodyPr>
          <a:lstStyle/>
          <a:p>
            <a:pPr algn="ctr"/>
            <a:r>
              <a:rPr lang="en-US"/>
              <a:t>2000</a:t>
            </a:r>
          </a:p>
        </p:txBody>
      </p:sp>
      <p:sp>
        <p:nvSpPr>
          <p:cNvPr id="14" name="TextBox 13">
            <a:extLst>
              <a:ext uri="{FF2B5EF4-FFF2-40B4-BE49-F238E27FC236}">
                <a16:creationId xmlns:a16="http://schemas.microsoft.com/office/drawing/2014/main" id="{9FBABBCB-168E-23E6-9AE8-E8675A6A69BB}"/>
              </a:ext>
            </a:extLst>
          </p:cNvPr>
          <p:cNvSpPr txBox="1"/>
          <p:nvPr/>
        </p:nvSpPr>
        <p:spPr>
          <a:xfrm>
            <a:off x="2447790" y="5956611"/>
            <a:ext cx="747252" cy="369332"/>
          </a:xfrm>
          <a:prstGeom prst="rect">
            <a:avLst/>
          </a:prstGeom>
          <a:noFill/>
        </p:spPr>
        <p:txBody>
          <a:bodyPr wrap="square" rtlCol="0">
            <a:spAutoFit/>
          </a:bodyPr>
          <a:lstStyle/>
          <a:p>
            <a:r>
              <a:rPr lang="en-US"/>
              <a:t>1990</a:t>
            </a:r>
          </a:p>
        </p:txBody>
      </p:sp>
      <p:pic>
        <p:nvPicPr>
          <p:cNvPr id="22" name="Picture 21" descr="a graph from 1990 to 2021 of wild caught vs aquaculture seafood; aquaculture surpassing capture fisheries in 2013.">
            <a:extLst>
              <a:ext uri="{FF2B5EF4-FFF2-40B4-BE49-F238E27FC236}">
                <a16:creationId xmlns:a16="http://schemas.microsoft.com/office/drawing/2014/main" id="{563BACB8-372C-8A7B-2718-2C5771F55C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1900" y="1594022"/>
            <a:ext cx="7188200" cy="4406900"/>
          </a:xfrm>
          <a:prstGeom prst="rect">
            <a:avLst/>
          </a:prstGeom>
        </p:spPr>
      </p:pic>
      <p:sp>
        <p:nvSpPr>
          <p:cNvPr id="4" name="Title 3">
            <a:extLst>
              <a:ext uri="{FF2B5EF4-FFF2-40B4-BE49-F238E27FC236}">
                <a16:creationId xmlns:a16="http://schemas.microsoft.com/office/drawing/2014/main" id="{C5BB7864-9420-9763-8E55-362DD853CD29}"/>
              </a:ext>
            </a:extLst>
          </p:cNvPr>
          <p:cNvSpPr>
            <a:spLocks noGrp="1"/>
          </p:cNvSpPr>
          <p:nvPr>
            <p:ph type="title"/>
          </p:nvPr>
        </p:nvSpPr>
        <p:spPr/>
        <p:txBody>
          <a:bodyPr/>
          <a:lstStyle/>
          <a:p>
            <a:r>
              <a:rPr lang="en-US"/>
              <a:t>Producing Seafood: Wild Catch vs. Aquaculture </a:t>
            </a:r>
          </a:p>
        </p:txBody>
      </p:sp>
    </p:spTree>
    <p:custDataLst>
      <p:tags r:id="rId1"/>
    </p:custDataLst>
    <p:extLst>
      <p:ext uri="{BB962C8B-B14F-4D97-AF65-F5344CB8AC3E}">
        <p14:creationId xmlns:p14="http://schemas.microsoft.com/office/powerpoint/2010/main" val="652926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gAXNnZEo"/>
  <p:tag name="ARTICULATE_DESIGN_ID_AVID2018_WIDE" val="ovPsLIbb"/>
  <p:tag name="ARTICULATE_DESIGN_ID_2018 AVID ORIENTATION THEME" val="141LYHKx"/>
  <p:tag name="ARTICULATE_SLIDE_COUNT" val="3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8 Avid Orientation Theme">
  <a:themeElements>
    <a:clrScheme name="Custom 3">
      <a:dk1>
        <a:srgbClr val="000000"/>
      </a:dk1>
      <a:lt1>
        <a:srgbClr val="FFFFFF"/>
      </a:lt1>
      <a:dk2>
        <a:srgbClr val="666666"/>
      </a:dk2>
      <a:lt2>
        <a:srgbClr val="EEECE1"/>
      </a:lt2>
      <a:accent1>
        <a:srgbClr val="E3132F"/>
      </a:accent1>
      <a:accent2>
        <a:srgbClr val="0096DA"/>
      </a:accent2>
      <a:accent3>
        <a:srgbClr val="56AA23"/>
      </a:accent3>
      <a:accent4>
        <a:srgbClr val="F48100"/>
      </a:accent4>
      <a:accent5>
        <a:srgbClr val="FFDA00"/>
      </a:accent5>
      <a:accent6>
        <a:srgbClr val="501384"/>
      </a:accent6>
      <a:hlink>
        <a:srgbClr val="0096DA"/>
      </a:hlink>
      <a:folHlink>
        <a:srgbClr val="023D8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 Avid Orientation Theme" id="{FC300ACC-C2F6-4E96-B3A0-28C23AA15551}" vid="{9AD5EF79-4CFA-4470-B77C-62B396D2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544c1e5-465b-46f7-9756-fde921856027">
      <Terms xmlns="http://schemas.microsoft.com/office/infopath/2007/PartnerControls"/>
    </lcf76f155ced4ddcb4097134ff3c332f>
    <TaxCatchAll xmlns="5f92d314-0094-4a56-b45d-790405524c1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4B48ADCEB9004C82C33B2F01FDEEA4" ma:contentTypeVersion="13" ma:contentTypeDescription="Create a new document." ma:contentTypeScope="" ma:versionID="3558c2e4a36e834140bd770aa22bd711">
  <xsd:schema xmlns:xsd="http://www.w3.org/2001/XMLSchema" xmlns:xs="http://www.w3.org/2001/XMLSchema" xmlns:p="http://schemas.microsoft.com/office/2006/metadata/properties" xmlns:ns2="9544c1e5-465b-46f7-9756-fde921856027" xmlns:ns3="5f92d314-0094-4a56-b45d-790405524c19" targetNamespace="http://schemas.microsoft.com/office/2006/metadata/properties" ma:root="true" ma:fieldsID="452d610a6318739769d4b90774720041" ns2:_="" ns3:_="">
    <xsd:import namespace="9544c1e5-465b-46f7-9756-fde921856027"/>
    <xsd:import namespace="5f92d314-0094-4a56-b45d-790405524c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44c1e5-465b-46f7-9756-fde9218560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978f9c3-fb37-4b17-aa29-ac9435d4f62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92d314-0094-4a56-b45d-790405524c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2bb5b59-95e2-4b55-8b2f-cc20911eee4b}" ma:internalName="TaxCatchAll" ma:showField="CatchAllData" ma:web="5f92d314-0094-4a56-b45d-790405524c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796157-5C04-4B29-8EAA-2C540DD2CF97}">
  <ds:schemaRefs>
    <ds:schemaRef ds:uri="http://purl.org/dc/terms/"/>
    <ds:schemaRef ds:uri="5f92d314-0094-4a56-b45d-790405524c19"/>
    <ds:schemaRef ds:uri="http://purl.org/dc/elements/1.1/"/>
    <ds:schemaRef ds:uri="http://schemas.microsoft.com/office/infopath/2007/PartnerControls"/>
    <ds:schemaRef ds:uri="http://schemas.microsoft.com/office/2006/documentManagement/types"/>
    <ds:schemaRef ds:uri="9544c1e5-465b-46f7-9756-fde921856027"/>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A86AF22B-58D3-493B-B461-19672E4056C6}">
  <ds:schemaRefs>
    <ds:schemaRef ds:uri="http://schemas.microsoft.com/sharepoint/v3/contenttype/forms"/>
  </ds:schemaRefs>
</ds:datastoreItem>
</file>

<file path=customXml/itemProps3.xml><?xml version="1.0" encoding="utf-8"?>
<ds:datastoreItem xmlns:ds="http://schemas.openxmlformats.org/officeDocument/2006/customXml" ds:itemID="{5EB7A950-6560-4DD5-ABBB-60AC775DE2BA}">
  <ds:schemaRefs>
    <ds:schemaRef ds:uri="5f92d314-0094-4a56-b45d-790405524c19"/>
    <ds:schemaRef ds:uri="9544c1e5-465b-46f7-9756-fde9218560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7d30d46-605e-42dd-9357-a07590acc40c}" enabled="0" method="" siteId="{17d30d46-605e-42dd-9357-a07590acc40c}" removed="1"/>
</clbl:labelList>
</file>

<file path=docProps/app.xml><?xml version="1.0" encoding="utf-8"?>
<Properties xmlns="http://schemas.openxmlformats.org/officeDocument/2006/extended-properties" xmlns:vt="http://schemas.openxmlformats.org/officeDocument/2006/docPropsVTypes">
  <TotalTime>4</TotalTime>
  <Words>4272</Words>
  <Application>Microsoft Office PowerPoint</Application>
  <PresentationFormat>Widescreen</PresentationFormat>
  <Paragraphs>569</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2018 Avid Orientation Theme</vt:lpstr>
      <vt:lpstr>Why Consider GAqPs?</vt:lpstr>
      <vt:lpstr>What Do You Remember?</vt:lpstr>
      <vt:lpstr>How GAqPs Help </vt:lpstr>
      <vt:lpstr>A Virtuous Cycle</vt:lpstr>
      <vt:lpstr>Why Are GAqPs Important to Farms/Producers?</vt:lpstr>
      <vt:lpstr>Increased Demand Is an Opportunity for Seafood</vt:lpstr>
      <vt:lpstr>Food Security Is an Opportunity for Aquaculture</vt:lpstr>
      <vt:lpstr>Food Security Is an Opportunity for Aquaculture</vt:lpstr>
      <vt:lpstr>Producing Seafood: Wild Catch vs. Aquaculture </vt:lpstr>
      <vt:lpstr>Nutrition Is an Opportunity for Aquaculture</vt:lpstr>
      <vt:lpstr>Improved Perception Is an Opportunity for Aquaculture</vt:lpstr>
      <vt:lpstr>Become Well-Known and Trusted for Aquaculture</vt:lpstr>
      <vt:lpstr>Why Are GAqPs Important to the U.S.?</vt:lpstr>
      <vt:lpstr>U.S. Seafood Imports</vt:lpstr>
      <vt:lpstr>U.S. Consumption of Imported Seafood</vt:lpstr>
      <vt:lpstr>GAqPs Prevent Food Safety Issues</vt:lpstr>
      <vt:lpstr>U.S. FDA Tests for Salmonella in Shrimp/Prawns</vt:lpstr>
      <vt:lpstr>What Should a GAqP Program Include?</vt:lpstr>
      <vt:lpstr>Food Safety Plans</vt:lpstr>
      <vt:lpstr>Records and Documentation</vt:lpstr>
      <vt:lpstr>Verification Testing</vt:lpstr>
      <vt:lpstr>Training for Farm Workers</vt:lpstr>
      <vt:lpstr>Training for Farm Workers</vt:lpstr>
      <vt:lpstr>Training for Farm Workers</vt:lpstr>
      <vt:lpstr>Training for Farm Workers</vt:lpstr>
      <vt:lpstr>Key Takeaways from the GAqP Course</vt:lpstr>
      <vt:lpstr>PowerPoint Presentation</vt:lpstr>
      <vt:lpstr>Farm Visit</vt:lpstr>
      <vt:lpstr>Group Presentations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VERSION UPDATE LOG</dc:title>
  <dc:creator>Natalie McLemore</dc:creator>
  <cp:lastModifiedBy>Renee Tatalovich</cp:lastModifiedBy>
  <cp:revision>2</cp:revision>
  <cp:lastPrinted>2019-07-24T15:24:58Z</cp:lastPrinted>
  <dcterms:created xsi:type="dcterms:W3CDTF">2019-04-14T03:01:12Z</dcterms:created>
  <dcterms:modified xsi:type="dcterms:W3CDTF">2025-06-24T20:05:24Z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4081F824-69B6-4E30-8EA8-42BC4D3B19FA</vt:lpwstr>
  </property>
  <property fmtid="{D5CDD505-2E9C-101B-9397-08002B2CF9AE}" pid="3" name="ArticulatePath">
    <vt:lpwstr>https://avidxchange.sharepoint.com/Talent/Training/Private Document Library/Onboarding/2_Final/ORIENTATION/New Hire Orientation_FG_MASTER</vt:lpwstr>
  </property>
  <property fmtid="{D5CDD505-2E9C-101B-9397-08002B2CF9AE}" pid="4" name="ContentTypeId">
    <vt:lpwstr>0x0101002F4B48ADCEB9004C82C33B2F01FDEEA4</vt:lpwstr>
  </property>
  <property fmtid="{D5CDD505-2E9C-101B-9397-08002B2CF9AE}" pid="5" name="AuthorIds_UIVersion_26624">
    <vt:lpwstr>2693</vt:lpwstr>
  </property>
  <property fmtid="{D5CDD505-2E9C-101B-9397-08002B2CF9AE}" pid="6" name="MediaServiceImageTags">
    <vt:lpwstr/>
  </property>
</Properties>
</file>