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16.xml" ContentType="application/vnd.openxmlformats-officedocument.presentationml.tags+xml"/>
  <Override PartName="/ppt/tags/tag17.xml" ContentType="application/vnd.openxmlformats-officedocument.presentationml.tags+xml"/>
  <Override PartName="/ppt/notesSlides/notesSlide1.xml" ContentType="application/vnd.openxmlformats-officedocument.presentationml.notesSlide+xml"/>
  <Override PartName="/ppt/tags/tag18.xml" ContentType="application/vnd.openxmlformats-officedocument.presentationml.tags+xml"/>
  <Override PartName="/ppt/notesSlides/notesSlide2.xml" ContentType="application/vnd.openxmlformats-officedocument.presentationml.notesSlide+xml"/>
  <Override PartName="/ppt/tags/tag19.xml" ContentType="application/vnd.openxmlformats-officedocument.presentationml.tags+xml"/>
  <Override PartName="/ppt/notesSlides/notesSlide3.xml" ContentType="application/vnd.openxmlformats-officedocument.presentationml.notesSlide+xml"/>
  <Override PartName="/ppt/tags/tag20.xml" ContentType="application/vnd.openxmlformats-officedocument.presentationml.tags+xml"/>
  <Override PartName="/ppt/notesSlides/notesSlide4.xml" ContentType="application/vnd.openxmlformats-officedocument.presentationml.notesSlide+xml"/>
  <Override PartName="/ppt/tags/tag21.xml" ContentType="application/vnd.openxmlformats-officedocument.presentationml.tags+xml"/>
  <Override PartName="/ppt/notesSlides/notesSlide5.xml" ContentType="application/vnd.openxmlformats-officedocument.presentationml.notesSlide+xml"/>
  <Override PartName="/ppt/tags/tag22.xml" ContentType="application/vnd.openxmlformats-officedocument.presentationml.tags+xml"/>
  <Override PartName="/ppt/notesSlides/notesSlide6.xml" ContentType="application/vnd.openxmlformats-officedocument.presentationml.notesSlide+xml"/>
  <Override PartName="/ppt/tags/tag23.xml" ContentType="application/vnd.openxmlformats-officedocument.presentationml.tags+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11" r:id="rId4"/>
  </p:sldMasterIdLst>
  <p:notesMasterIdLst>
    <p:notesMasterId r:id="rId12"/>
  </p:notesMasterIdLst>
  <p:handoutMasterIdLst>
    <p:handoutMasterId r:id="rId13"/>
  </p:handoutMasterIdLst>
  <p:sldIdLst>
    <p:sldId id="4059" r:id="rId5"/>
    <p:sldId id="4065" r:id="rId6"/>
    <p:sldId id="4066" r:id="rId7"/>
    <p:sldId id="4067" r:id="rId8"/>
    <p:sldId id="4068" r:id="rId9"/>
    <p:sldId id="3935" r:id="rId10"/>
    <p:sldId id="4131" r:id="rId11"/>
  </p:sldIdLst>
  <p:sldSz cx="12192000" cy="6858000"/>
  <p:notesSz cx="7315200" cy="9601200"/>
  <p:custDataLst>
    <p:tags r:id="rId1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GAqP Training" id="{A6F96F7B-096E-4410-A433-E2A118E5933D}">
          <p14:sldIdLst>
            <p14:sldId id="4059"/>
            <p14:sldId id="4065"/>
            <p14:sldId id="4066"/>
            <p14:sldId id="4067"/>
            <p14:sldId id="4068"/>
            <p14:sldId id="3935"/>
            <p14:sldId id="4131"/>
          </p14:sldIdLst>
        </p14:section>
      </p14:sectionLst>
    </p:ext>
    <p:ext uri="{EFAFB233-063F-42B5-8137-9DF3F51BA10A}">
      <p15:sldGuideLst xmlns:p15="http://schemas.microsoft.com/office/powerpoint/2012/main">
        <p15:guide id="3" pos="1464" userDrawn="1">
          <p15:clr>
            <a:srgbClr val="A4A3A4"/>
          </p15:clr>
        </p15:guide>
        <p15:guide id="4" orient="horz" pos="1632" userDrawn="1">
          <p15:clr>
            <a:srgbClr val="A4A3A4"/>
          </p15:clr>
        </p15:guide>
        <p15:guide id="5" orient="horz" pos="2160" userDrawn="1">
          <p15:clr>
            <a:srgbClr val="A4A3A4"/>
          </p15:clr>
        </p15:guide>
        <p15:guide id="6" pos="2808" userDrawn="1">
          <p15:clr>
            <a:srgbClr val="A4A3A4"/>
          </p15:clr>
        </p15:guide>
      </p15:sldGuideLst>
    </p:ext>
    <p:ext uri="{2D200454-40CA-4A62-9FC3-DE9A4176ACB9}">
      <p15:notesGuideLst xmlns:p15="http://schemas.microsoft.com/office/powerpoint/2012/main">
        <p15:guide id="1" orient="horz" pos="2156" userDrawn="1">
          <p15:clr>
            <a:srgbClr val="A4A3A4"/>
          </p15:clr>
        </p15:guide>
        <p15:guide id="2" pos="301"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7D385BD-5BEF-4E27-3256-1AEE4F7ABCCB}" name="Tracey Nicholson" initials="TN" userId="S::tracey.nicholson@pmglearning.com::2d9ee02c-1be0-4a68-b5f3-2777bd5801a4" providerId="AD"/>
  <p188:author id="{74622FBE-4603-4866-6169-2847C923199F}" name="Renee Tatalovich" initials="RT" userId="S::renee.tatalovich@pmglearning.com::c3a12dda-3e17-465b-a466-f28d262ac98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FA8D6"/>
    <a:srgbClr val="E3132F"/>
    <a:srgbClr val="0096DB"/>
    <a:srgbClr val="004515"/>
    <a:srgbClr val="56AB23"/>
    <a:srgbClr val="D2EDB9"/>
    <a:srgbClr val="501384"/>
    <a:srgbClr val="D13C80"/>
    <a:srgbClr val="FFF297"/>
    <a:srgbClr val="FFEE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5D166F7-B8B4-4B5F-9DC3-EF78DC6A251B}" v="1" dt="2025-06-24T19:30:17.48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1" d="100"/>
          <a:sy n="101" d="100"/>
        </p:scale>
        <p:origin x="828" y="90"/>
      </p:cViewPr>
      <p:guideLst>
        <p:guide pos="1464"/>
        <p:guide orient="horz" pos="1632"/>
        <p:guide orient="horz" pos="2160"/>
        <p:guide pos="2808"/>
      </p:guideLst>
    </p:cSldViewPr>
  </p:slideViewPr>
  <p:notesTextViewPr>
    <p:cViewPr>
      <p:scale>
        <a:sx n="1" d="1"/>
        <a:sy n="1" d="1"/>
      </p:scale>
      <p:origin x="0" y="0"/>
    </p:cViewPr>
  </p:notesTextViewPr>
  <p:notesViewPr>
    <p:cSldViewPr snapToGrid="0">
      <p:cViewPr varScale="1">
        <p:scale>
          <a:sx n="77" d="100"/>
          <a:sy n="77" d="100"/>
        </p:scale>
        <p:origin x="3822" y="108"/>
      </p:cViewPr>
      <p:guideLst>
        <p:guide orient="horz" pos="2156"/>
        <p:guide pos="30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customXml" Target="../customXml/item3.xml"/><Relationship Id="rId21" Type="http://schemas.microsoft.com/office/2018/10/relationships/authors" Target="authors.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ags" Target="tags/tag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e Miller" userId="9c6354e4-bb39-4457-b896-960c2dd18942" providerId="ADAL" clId="{FE54A528-D0EA-9D44-9C9D-748E47115B5D}"/>
    <pc:docChg chg="undo custSel modSld">
      <pc:chgData name="Joe Miller" userId="9c6354e4-bb39-4457-b896-960c2dd18942" providerId="ADAL" clId="{FE54A528-D0EA-9D44-9C9D-748E47115B5D}" dt="2024-12-23T22:01:02.396" v="251" actId="20577"/>
      <pc:docMkLst>
        <pc:docMk/>
      </pc:docMkLst>
      <pc:sldChg chg="addSp delSp modSp mod chgLayout modNotes modNotesTx">
        <pc:chgData name="Joe Miller" userId="9c6354e4-bb39-4457-b896-960c2dd18942" providerId="ADAL" clId="{FE54A528-D0EA-9D44-9C9D-748E47115B5D}" dt="2024-12-23T22:01:02.396" v="251" actId="20577"/>
        <pc:sldMkLst>
          <pc:docMk/>
          <pc:sldMk cId="314548212" sldId="4059"/>
        </pc:sldMkLst>
      </pc:sldChg>
      <pc:sldChg chg="addSp delSp modSp mod delAnim">
        <pc:chgData name="Joe Miller" userId="9c6354e4-bb39-4457-b896-960c2dd18942" providerId="ADAL" clId="{FE54A528-D0EA-9D44-9C9D-748E47115B5D}" dt="2024-12-23T20:57:10.081" v="207" actId="1076"/>
        <pc:sldMkLst>
          <pc:docMk/>
          <pc:sldMk cId="806418003" sldId="4065"/>
        </pc:sldMkLst>
      </pc:sldChg>
      <pc:sldChg chg="addSp delSp modSp mod modClrScheme chgLayout">
        <pc:chgData name="Joe Miller" userId="9c6354e4-bb39-4457-b896-960c2dd18942" providerId="ADAL" clId="{FE54A528-D0EA-9D44-9C9D-748E47115B5D}" dt="2024-12-23T20:43:24.507" v="180" actId="1037"/>
        <pc:sldMkLst>
          <pc:docMk/>
          <pc:sldMk cId="3848819268" sldId="4066"/>
        </pc:sldMkLst>
      </pc:sldChg>
      <pc:sldChg chg="addSp delSp modSp mod modClrScheme chgLayout">
        <pc:chgData name="Joe Miller" userId="9c6354e4-bb39-4457-b896-960c2dd18942" providerId="ADAL" clId="{FE54A528-D0EA-9D44-9C9D-748E47115B5D}" dt="2024-12-23T21:07:52.023" v="236" actId="962"/>
        <pc:sldMkLst>
          <pc:docMk/>
          <pc:sldMk cId="267510060" sldId="4067"/>
        </pc:sldMkLst>
      </pc:sldChg>
      <pc:sldChg chg="addSp delSp modSp mod modClrScheme delAnim chgLayout">
        <pc:chgData name="Joe Miller" userId="9c6354e4-bb39-4457-b896-960c2dd18942" providerId="ADAL" clId="{FE54A528-D0EA-9D44-9C9D-748E47115B5D}" dt="2024-12-23T21:07:46.225" v="235" actId="962"/>
        <pc:sldMkLst>
          <pc:docMk/>
          <pc:sldMk cId="859681768" sldId="4068"/>
        </pc:sldMkLst>
      </pc:sldChg>
    </pc:docChg>
  </pc:docChgLst>
  <pc:docChgLst>
    <pc:chgData name="Tracey Nicholson" userId="2d9ee02c-1be0-4a68-b5f3-2777bd5801a4" providerId="ADAL" clId="{101E1A1E-D1F7-4A32-8D75-F333D485D8A3}"/>
    <pc:docChg chg="undo custSel addSld delSld modSld sldOrd addSection delSection modSection modNotesMaster modHandout">
      <pc:chgData name="Tracey Nicholson" userId="2d9ee02c-1be0-4a68-b5f3-2777bd5801a4" providerId="ADAL" clId="{101E1A1E-D1F7-4A32-8D75-F333D485D8A3}" dt="2025-04-10T13:49:03.367" v="7033" actId="20577"/>
      <pc:docMkLst>
        <pc:docMk/>
      </pc:docMkLst>
      <pc:sldChg chg="del">
        <pc:chgData name="Tracey Nicholson" userId="2d9ee02c-1be0-4a68-b5f3-2777bd5801a4" providerId="ADAL" clId="{101E1A1E-D1F7-4A32-8D75-F333D485D8A3}" dt="2024-12-06T19:00:10.014" v="2728" actId="47"/>
        <pc:sldMkLst>
          <pc:docMk/>
          <pc:sldMk cId="4214379616" sldId="3896"/>
        </pc:sldMkLst>
      </pc:sldChg>
      <pc:sldChg chg="del modNotes">
        <pc:chgData name="Tracey Nicholson" userId="2d9ee02c-1be0-4a68-b5f3-2777bd5801a4" providerId="ADAL" clId="{101E1A1E-D1F7-4A32-8D75-F333D485D8A3}" dt="2024-12-06T19:00:10.014" v="2728" actId="47"/>
        <pc:sldMkLst>
          <pc:docMk/>
          <pc:sldMk cId="3540121869" sldId="3900"/>
        </pc:sldMkLst>
      </pc:sldChg>
      <pc:sldChg chg="del">
        <pc:chgData name="Tracey Nicholson" userId="2d9ee02c-1be0-4a68-b5f3-2777bd5801a4" providerId="ADAL" clId="{101E1A1E-D1F7-4A32-8D75-F333D485D8A3}" dt="2024-12-06T19:00:10.014" v="2728" actId="47"/>
        <pc:sldMkLst>
          <pc:docMk/>
          <pc:sldMk cId="3029954527" sldId="3915"/>
        </pc:sldMkLst>
      </pc:sldChg>
      <pc:sldChg chg="del">
        <pc:chgData name="Tracey Nicholson" userId="2d9ee02c-1be0-4a68-b5f3-2777bd5801a4" providerId="ADAL" clId="{101E1A1E-D1F7-4A32-8D75-F333D485D8A3}" dt="2024-12-06T19:00:10.014" v="2728" actId="47"/>
        <pc:sldMkLst>
          <pc:docMk/>
          <pc:sldMk cId="3345886950" sldId="3920"/>
        </pc:sldMkLst>
      </pc:sldChg>
      <pc:sldChg chg="del">
        <pc:chgData name="Tracey Nicholson" userId="2d9ee02c-1be0-4a68-b5f3-2777bd5801a4" providerId="ADAL" clId="{101E1A1E-D1F7-4A32-8D75-F333D485D8A3}" dt="2024-12-06T19:00:10.014" v="2728" actId="47"/>
        <pc:sldMkLst>
          <pc:docMk/>
          <pc:sldMk cId="2359099883" sldId="3931"/>
        </pc:sldMkLst>
      </pc:sldChg>
      <pc:sldChg chg="ord modNotes modNotesTx">
        <pc:chgData name="Tracey Nicholson" userId="2d9ee02c-1be0-4a68-b5f3-2777bd5801a4" providerId="ADAL" clId="{101E1A1E-D1F7-4A32-8D75-F333D485D8A3}" dt="2025-04-07T14:07:38.551" v="7028" actId="20577"/>
        <pc:sldMkLst>
          <pc:docMk/>
          <pc:sldMk cId="613511335" sldId="3935"/>
        </pc:sldMkLst>
      </pc:sldChg>
      <pc:sldChg chg="addSp delSp modSp mod modNotes modNotesTx">
        <pc:chgData name="Tracey Nicholson" userId="2d9ee02c-1be0-4a68-b5f3-2777bd5801a4" providerId="ADAL" clId="{101E1A1E-D1F7-4A32-8D75-F333D485D8A3}" dt="2024-12-30T20:26:11.833" v="3116" actId="1076"/>
        <pc:sldMkLst>
          <pc:docMk/>
          <pc:sldMk cId="314548212" sldId="4059"/>
        </pc:sldMkLst>
      </pc:sldChg>
      <pc:sldChg chg="del ord">
        <pc:chgData name="Tracey Nicholson" userId="2d9ee02c-1be0-4a68-b5f3-2777bd5801a4" providerId="ADAL" clId="{101E1A1E-D1F7-4A32-8D75-F333D485D8A3}" dt="2024-12-06T19:00:10.014" v="2728" actId="47"/>
        <pc:sldMkLst>
          <pc:docMk/>
          <pc:sldMk cId="1671286742" sldId="4060"/>
        </pc:sldMkLst>
      </pc:sldChg>
      <pc:sldChg chg="del">
        <pc:chgData name="Tracey Nicholson" userId="2d9ee02c-1be0-4a68-b5f3-2777bd5801a4" providerId="ADAL" clId="{101E1A1E-D1F7-4A32-8D75-F333D485D8A3}" dt="2024-12-06T19:00:10.014" v="2728" actId="47"/>
        <pc:sldMkLst>
          <pc:docMk/>
          <pc:sldMk cId="439864291" sldId="4061"/>
        </pc:sldMkLst>
      </pc:sldChg>
      <pc:sldChg chg="del">
        <pc:chgData name="Tracey Nicholson" userId="2d9ee02c-1be0-4a68-b5f3-2777bd5801a4" providerId="ADAL" clId="{101E1A1E-D1F7-4A32-8D75-F333D485D8A3}" dt="2024-12-06T19:00:10.014" v="2728" actId="47"/>
        <pc:sldMkLst>
          <pc:docMk/>
          <pc:sldMk cId="4084567933" sldId="4062"/>
        </pc:sldMkLst>
      </pc:sldChg>
      <pc:sldChg chg="del">
        <pc:chgData name="Tracey Nicholson" userId="2d9ee02c-1be0-4a68-b5f3-2777bd5801a4" providerId="ADAL" clId="{101E1A1E-D1F7-4A32-8D75-F333D485D8A3}" dt="2024-12-06T19:00:10.014" v="2728" actId="47"/>
        <pc:sldMkLst>
          <pc:docMk/>
          <pc:sldMk cId="1864247540" sldId="4063"/>
        </pc:sldMkLst>
      </pc:sldChg>
      <pc:sldChg chg="del">
        <pc:chgData name="Tracey Nicholson" userId="2d9ee02c-1be0-4a68-b5f3-2777bd5801a4" providerId="ADAL" clId="{101E1A1E-D1F7-4A32-8D75-F333D485D8A3}" dt="2024-12-06T19:00:10.014" v="2728" actId="47"/>
        <pc:sldMkLst>
          <pc:docMk/>
          <pc:sldMk cId="2328740339" sldId="4064"/>
        </pc:sldMkLst>
      </pc:sldChg>
      <pc:sldChg chg="addSp delSp modSp add mod modAnim modNotes modNotesTx">
        <pc:chgData name="Tracey Nicholson" userId="2d9ee02c-1be0-4a68-b5f3-2777bd5801a4" providerId="ADAL" clId="{101E1A1E-D1F7-4A32-8D75-F333D485D8A3}" dt="2025-04-10T13:49:03.367" v="7033" actId="20577"/>
        <pc:sldMkLst>
          <pc:docMk/>
          <pc:sldMk cId="806418003" sldId="4065"/>
        </pc:sldMkLst>
      </pc:sldChg>
      <pc:sldChg chg="add del">
        <pc:chgData name="Tracey Nicholson" userId="2d9ee02c-1be0-4a68-b5f3-2777bd5801a4" providerId="ADAL" clId="{101E1A1E-D1F7-4A32-8D75-F333D485D8A3}" dt="2024-12-06T16:25:27.838" v="1290"/>
        <pc:sldMkLst>
          <pc:docMk/>
          <pc:sldMk cId="3472450956" sldId="4066"/>
        </pc:sldMkLst>
      </pc:sldChg>
      <pc:sldChg chg="addSp delSp modSp add mod modAnim modNotes modNotesTx">
        <pc:chgData name="Tracey Nicholson" userId="2d9ee02c-1be0-4a68-b5f3-2777bd5801a4" providerId="ADAL" clId="{101E1A1E-D1F7-4A32-8D75-F333D485D8A3}" dt="2025-01-21T20:25:17.618" v="7009" actId="108"/>
        <pc:sldMkLst>
          <pc:docMk/>
          <pc:sldMk cId="3848819268" sldId="4066"/>
        </pc:sldMkLst>
      </pc:sldChg>
      <pc:sldChg chg="addSp delSp modSp add mod modAnim modNotes modNotesTx">
        <pc:chgData name="Tracey Nicholson" userId="2d9ee02c-1be0-4a68-b5f3-2777bd5801a4" providerId="ADAL" clId="{101E1A1E-D1F7-4A32-8D75-F333D485D8A3}" dt="2025-04-07T13:57:18.601" v="7024"/>
        <pc:sldMkLst>
          <pc:docMk/>
          <pc:sldMk cId="267510060" sldId="4067"/>
        </pc:sldMkLst>
      </pc:sldChg>
      <pc:sldChg chg="addSp modSp add mod ord modAnim modNotes modNotesTx">
        <pc:chgData name="Tracey Nicholson" userId="2d9ee02c-1be0-4a68-b5f3-2777bd5801a4" providerId="ADAL" clId="{101E1A1E-D1F7-4A32-8D75-F333D485D8A3}" dt="2025-01-21T19:38:58.812" v="6995"/>
        <pc:sldMkLst>
          <pc:docMk/>
          <pc:sldMk cId="859681768" sldId="4068"/>
        </pc:sldMkLst>
      </pc:sldChg>
      <pc:sldChg chg="modSp add del mod">
        <pc:chgData name="Tracey Nicholson" userId="2d9ee02c-1be0-4a68-b5f3-2777bd5801a4" providerId="ADAL" clId="{101E1A1E-D1F7-4A32-8D75-F333D485D8A3}" dt="2024-12-30T21:33:03.207" v="5970" actId="47"/>
        <pc:sldMkLst>
          <pc:docMk/>
          <pc:sldMk cId="1920266364" sldId="4069"/>
        </pc:sldMkLst>
      </pc:sldChg>
      <pc:sldChg chg="new del">
        <pc:chgData name="Tracey Nicholson" userId="2d9ee02c-1be0-4a68-b5f3-2777bd5801a4" providerId="ADAL" clId="{101E1A1E-D1F7-4A32-8D75-F333D485D8A3}" dt="2024-12-16T16:21:36.011" v="2742" actId="47"/>
        <pc:sldMkLst>
          <pc:docMk/>
          <pc:sldMk cId="2714663098" sldId="4069"/>
        </pc:sldMkLst>
      </pc:sldChg>
      <pc:sldChg chg="modSp add del mod ord">
        <pc:chgData name="Tracey Nicholson" userId="2d9ee02c-1be0-4a68-b5f3-2777bd5801a4" providerId="ADAL" clId="{101E1A1E-D1F7-4A32-8D75-F333D485D8A3}" dt="2024-12-06T17:38:43.840" v="2299" actId="47"/>
        <pc:sldMkLst>
          <pc:docMk/>
          <pc:sldMk cId="3535781554" sldId="4069"/>
        </pc:sldMkLst>
      </pc:sldChg>
      <pc:sldChg chg="add del">
        <pc:chgData name="Tracey Nicholson" userId="2d9ee02c-1be0-4a68-b5f3-2777bd5801a4" providerId="ADAL" clId="{101E1A1E-D1F7-4A32-8D75-F333D485D8A3}" dt="2024-12-06T19:00:10.014" v="2728" actId="47"/>
        <pc:sldMkLst>
          <pc:docMk/>
          <pc:sldMk cId="4130008397" sldId="4070"/>
        </pc:sldMkLst>
      </pc:sldChg>
      <pc:sldChg chg="add del">
        <pc:chgData name="Tracey Nicholson" userId="2d9ee02c-1be0-4a68-b5f3-2777bd5801a4" providerId="ADAL" clId="{101E1A1E-D1F7-4A32-8D75-F333D485D8A3}" dt="2024-12-06T19:00:10.014" v="2728" actId="47"/>
        <pc:sldMkLst>
          <pc:docMk/>
          <pc:sldMk cId="3042435344" sldId="4071"/>
        </pc:sldMkLst>
      </pc:sldChg>
    </pc:docChg>
  </pc:docChgLst>
  <pc:docChgLst>
    <pc:chgData name="Tracey Nicholson" userId="2d9ee02c-1be0-4a68-b5f3-2777bd5801a4" providerId="ADAL" clId="{ECC27733-BB59-4410-BE35-9E1695B8E8C8}"/>
    <pc:docChg chg="undo custSel addSld delSld modSld modMainMaster modSection modNotesMaster modHandout">
      <pc:chgData name="Tracey Nicholson" userId="2d9ee02c-1be0-4a68-b5f3-2777bd5801a4" providerId="ADAL" clId="{ECC27733-BB59-4410-BE35-9E1695B8E8C8}" dt="2025-06-05T16:13:30.291" v="88"/>
      <pc:docMkLst>
        <pc:docMk/>
      </pc:docMkLst>
      <pc:sldChg chg="modNotes">
        <pc:chgData name="Tracey Nicholson" userId="2d9ee02c-1be0-4a68-b5f3-2777bd5801a4" providerId="ADAL" clId="{ECC27733-BB59-4410-BE35-9E1695B8E8C8}" dt="2025-06-05T16:13:30.291" v="88"/>
        <pc:sldMkLst>
          <pc:docMk/>
          <pc:sldMk cId="314548212" sldId="4059"/>
        </pc:sldMkLst>
      </pc:sldChg>
      <pc:sldChg chg="delSp modSp mod delAnim modAnim modNotes modNotesTx">
        <pc:chgData name="Tracey Nicholson" userId="2d9ee02c-1be0-4a68-b5f3-2777bd5801a4" providerId="ADAL" clId="{ECC27733-BB59-4410-BE35-9E1695B8E8C8}" dt="2025-06-05T14:06:02.032" v="33" actId="1035"/>
        <pc:sldMkLst>
          <pc:docMk/>
          <pc:sldMk cId="267510060" sldId="4067"/>
        </pc:sldMkLst>
        <pc:spChg chg="mod">
          <ac:chgData name="Tracey Nicholson" userId="2d9ee02c-1be0-4a68-b5f3-2777bd5801a4" providerId="ADAL" clId="{ECC27733-BB59-4410-BE35-9E1695B8E8C8}" dt="2025-06-05T14:05:05.239" v="1" actId="20577"/>
          <ac:spMkLst>
            <pc:docMk/>
            <pc:sldMk cId="267510060" sldId="4067"/>
            <ac:spMk id="18" creationId="{134E0AD6-7C9B-8068-C0C3-52BDEE778705}"/>
          </ac:spMkLst>
        </pc:spChg>
      </pc:sldChg>
      <pc:sldChg chg="add del">
        <pc:chgData name="Tracey Nicholson" userId="2d9ee02c-1be0-4a68-b5f3-2777bd5801a4" providerId="ADAL" clId="{ECC27733-BB59-4410-BE35-9E1695B8E8C8}" dt="2025-06-05T15:54:26.862" v="84" actId="47"/>
        <pc:sldMkLst>
          <pc:docMk/>
          <pc:sldMk cId="1701920486" sldId="4224"/>
        </pc:sldMkLst>
      </pc:sldChg>
      <pc:sldMasterChg chg="addSp delSp modSp mod modSldLayout">
        <pc:chgData name="Tracey Nicholson" userId="2d9ee02c-1be0-4a68-b5f3-2777bd5801a4" providerId="ADAL" clId="{ECC27733-BB59-4410-BE35-9E1695B8E8C8}" dt="2025-06-05T15:51:27.353" v="81"/>
        <pc:sldMasterMkLst>
          <pc:docMk/>
          <pc:sldMasterMk cId="3777723911" sldId="2147483711"/>
        </pc:sldMasterMkLst>
        <pc:spChg chg="mod modVis">
          <ac:chgData name="Tracey Nicholson" userId="2d9ee02c-1be0-4a68-b5f3-2777bd5801a4" providerId="ADAL" clId="{ECC27733-BB59-4410-BE35-9E1695B8E8C8}" dt="2025-06-05T15:50:02.257" v="58"/>
          <ac:spMkLst>
            <pc:docMk/>
            <pc:sldMasterMk cId="3777723911" sldId="2147483711"/>
            <ac:spMk id="7" creationId="{D7F6259C-CA34-1745-9D8B-0878BBF4E844}"/>
          </ac:spMkLst>
        </pc:spChg>
        <pc:sldLayoutChg chg="addSp delSp modSp mod">
          <pc:chgData name="Tracey Nicholson" userId="2d9ee02c-1be0-4a68-b5f3-2777bd5801a4" providerId="ADAL" clId="{ECC27733-BB59-4410-BE35-9E1695B8E8C8}" dt="2025-06-05T15:50:18.550" v="61"/>
          <pc:sldLayoutMkLst>
            <pc:docMk/>
            <pc:sldMasterMk cId="3777723911" sldId="2147483711"/>
            <pc:sldLayoutMk cId="2131820325" sldId="2147483712"/>
          </pc:sldLayoutMkLst>
          <pc:spChg chg="mod modVis">
            <ac:chgData name="Tracey Nicholson" userId="2d9ee02c-1be0-4a68-b5f3-2777bd5801a4" providerId="ADAL" clId="{ECC27733-BB59-4410-BE35-9E1695B8E8C8}" dt="2025-06-05T15:50:18.550" v="61"/>
            <ac:spMkLst>
              <pc:docMk/>
              <pc:sldMasterMk cId="3777723911" sldId="2147483711"/>
              <pc:sldLayoutMk cId="2131820325" sldId="2147483712"/>
              <ac:spMk id="13" creationId="{F2854136-A89C-6B11-21B1-CD09DC973333}"/>
            </ac:spMkLst>
          </pc:spChg>
        </pc:sldLayoutChg>
        <pc:sldLayoutChg chg="modSp mod">
          <pc:chgData name="Tracey Nicholson" userId="2d9ee02c-1be0-4a68-b5f3-2777bd5801a4" providerId="ADAL" clId="{ECC27733-BB59-4410-BE35-9E1695B8E8C8}" dt="2025-06-05T15:50:54.836" v="68" actId="14430"/>
          <pc:sldLayoutMkLst>
            <pc:docMk/>
            <pc:sldMasterMk cId="3777723911" sldId="2147483711"/>
            <pc:sldLayoutMk cId="2311578046" sldId="2147483734"/>
          </pc:sldLayoutMkLst>
          <pc:spChg chg="mod modVis">
            <ac:chgData name="Tracey Nicholson" userId="2d9ee02c-1be0-4a68-b5f3-2777bd5801a4" providerId="ADAL" clId="{ECC27733-BB59-4410-BE35-9E1695B8E8C8}" dt="2025-06-05T15:50:54.836" v="68" actId="14430"/>
            <ac:spMkLst>
              <pc:docMk/>
              <pc:sldMasterMk cId="3777723911" sldId="2147483711"/>
              <pc:sldLayoutMk cId="2311578046" sldId="2147483734"/>
              <ac:spMk id="4" creationId="{F2B172D9-0332-E244-07F6-131CF691BF8D}"/>
            </ac:spMkLst>
          </pc:spChg>
        </pc:sldLayoutChg>
        <pc:sldLayoutChg chg="addSp delSp modSp mod">
          <pc:chgData name="Tracey Nicholson" userId="2d9ee02c-1be0-4a68-b5f3-2777bd5801a4" providerId="ADAL" clId="{ECC27733-BB59-4410-BE35-9E1695B8E8C8}" dt="2025-06-05T15:51:27.353" v="81"/>
          <pc:sldLayoutMkLst>
            <pc:docMk/>
            <pc:sldMasterMk cId="3777723911" sldId="2147483711"/>
            <pc:sldLayoutMk cId="932238101" sldId="2147483744"/>
          </pc:sldLayoutMkLst>
          <pc:spChg chg="mod modVis">
            <ac:chgData name="Tracey Nicholson" userId="2d9ee02c-1be0-4a68-b5f3-2777bd5801a4" providerId="ADAL" clId="{ECC27733-BB59-4410-BE35-9E1695B8E8C8}" dt="2025-06-05T15:51:21.132" v="79" actId="14429"/>
            <ac:spMkLst>
              <pc:docMk/>
              <pc:sldMasterMk cId="3777723911" sldId="2147483711"/>
              <pc:sldLayoutMk cId="932238101" sldId="2147483744"/>
              <ac:spMk id="3" creationId="{61021C0D-237F-2F7E-CC35-12BAAF239DC6}"/>
            </ac:spMkLst>
          </pc:spChg>
          <pc:spChg chg="mod modVis">
            <ac:chgData name="Tracey Nicholson" userId="2d9ee02c-1be0-4a68-b5f3-2777bd5801a4" providerId="ADAL" clId="{ECC27733-BB59-4410-BE35-9E1695B8E8C8}" dt="2025-06-05T15:51:27.353" v="81"/>
            <ac:spMkLst>
              <pc:docMk/>
              <pc:sldMasterMk cId="3777723911" sldId="2147483711"/>
              <pc:sldLayoutMk cId="932238101" sldId="2147483744"/>
              <ac:spMk id="4" creationId="{87B209E4-E665-AF05-984E-7BBC02418BE8}"/>
            </ac:spMkLst>
          </pc:spChg>
        </pc:sldLayoutChg>
        <pc:sldLayoutChg chg="addSp delSp modSp mod">
          <pc:chgData name="Tracey Nicholson" userId="2d9ee02c-1be0-4a68-b5f3-2777bd5801a4" providerId="ADAL" clId="{ECC27733-BB59-4410-BE35-9E1695B8E8C8}" dt="2025-06-05T15:50:28.119" v="64"/>
          <pc:sldLayoutMkLst>
            <pc:docMk/>
            <pc:sldMasterMk cId="3777723911" sldId="2147483711"/>
            <pc:sldLayoutMk cId="546243510" sldId="2147483749"/>
          </pc:sldLayoutMkLst>
          <pc:spChg chg="mod modVis">
            <ac:chgData name="Tracey Nicholson" userId="2d9ee02c-1be0-4a68-b5f3-2777bd5801a4" providerId="ADAL" clId="{ECC27733-BB59-4410-BE35-9E1695B8E8C8}" dt="2025-06-05T15:50:28.119" v="64"/>
            <ac:spMkLst>
              <pc:docMk/>
              <pc:sldMasterMk cId="3777723911" sldId="2147483711"/>
              <pc:sldLayoutMk cId="546243510" sldId="2147483749"/>
              <ac:spMk id="25" creationId="{55D23079-32B8-B687-9AC6-4C4229532B81}"/>
            </ac:spMkLst>
          </pc:spChg>
        </pc:sldLayoutChg>
        <pc:sldLayoutChg chg="modSp mod">
          <pc:chgData name="Tracey Nicholson" userId="2d9ee02c-1be0-4a68-b5f3-2777bd5801a4" providerId="ADAL" clId="{ECC27733-BB59-4410-BE35-9E1695B8E8C8}" dt="2025-06-05T15:50:36.403" v="65"/>
          <pc:sldLayoutMkLst>
            <pc:docMk/>
            <pc:sldMasterMk cId="3777723911" sldId="2147483711"/>
            <pc:sldLayoutMk cId="689557875" sldId="2147483768"/>
          </pc:sldLayoutMkLst>
          <pc:spChg chg="mod">
            <ac:chgData name="Tracey Nicholson" userId="2d9ee02c-1be0-4a68-b5f3-2777bd5801a4" providerId="ADAL" clId="{ECC27733-BB59-4410-BE35-9E1695B8E8C8}" dt="2025-06-05T15:50:36.403" v="65"/>
            <ac:spMkLst>
              <pc:docMk/>
              <pc:sldMasterMk cId="3777723911" sldId="2147483711"/>
              <pc:sldLayoutMk cId="689557875" sldId="2147483768"/>
              <ac:spMk id="25" creationId="{55D23079-32B8-B687-9AC6-4C4229532B81}"/>
            </ac:spMkLst>
          </pc:spChg>
        </pc:sldLayoutChg>
        <pc:sldLayoutChg chg="modSp mod">
          <pc:chgData name="Tracey Nicholson" userId="2d9ee02c-1be0-4a68-b5f3-2777bd5801a4" providerId="ADAL" clId="{ECC27733-BB59-4410-BE35-9E1695B8E8C8}" dt="2025-06-05T15:50:43.337" v="66"/>
          <pc:sldLayoutMkLst>
            <pc:docMk/>
            <pc:sldMasterMk cId="3777723911" sldId="2147483711"/>
            <pc:sldLayoutMk cId="2593455616" sldId="2147483769"/>
          </pc:sldLayoutMkLst>
          <pc:spChg chg="mod">
            <ac:chgData name="Tracey Nicholson" userId="2d9ee02c-1be0-4a68-b5f3-2777bd5801a4" providerId="ADAL" clId="{ECC27733-BB59-4410-BE35-9E1695B8E8C8}" dt="2025-06-05T15:50:43.337" v="66"/>
            <ac:spMkLst>
              <pc:docMk/>
              <pc:sldMasterMk cId="3777723911" sldId="2147483711"/>
              <pc:sldLayoutMk cId="2593455616" sldId="2147483769"/>
              <ac:spMk id="25" creationId="{55D23079-32B8-B687-9AC6-4C4229532B81}"/>
            </ac:spMkLst>
          </pc:spChg>
        </pc:sldLayoutChg>
        <pc:sldLayoutChg chg="modSp mod">
          <pc:chgData name="Tracey Nicholson" userId="2d9ee02c-1be0-4a68-b5f3-2777bd5801a4" providerId="ADAL" clId="{ECC27733-BB59-4410-BE35-9E1695B8E8C8}" dt="2025-06-05T15:50:48.723" v="67"/>
          <pc:sldLayoutMkLst>
            <pc:docMk/>
            <pc:sldMasterMk cId="3777723911" sldId="2147483711"/>
            <pc:sldLayoutMk cId="4275450192" sldId="2147483770"/>
          </pc:sldLayoutMkLst>
          <pc:spChg chg="mod">
            <ac:chgData name="Tracey Nicholson" userId="2d9ee02c-1be0-4a68-b5f3-2777bd5801a4" providerId="ADAL" clId="{ECC27733-BB59-4410-BE35-9E1695B8E8C8}" dt="2025-06-05T15:50:48.723" v="67"/>
            <ac:spMkLst>
              <pc:docMk/>
              <pc:sldMasterMk cId="3777723911" sldId="2147483711"/>
              <pc:sldLayoutMk cId="4275450192" sldId="2147483770"/>
              <ac:spMk id="25" creationId="{55D23079-32B8-B687-9AC6-4C4229532B81}"/>
            </ac:spMkLst>
          </pc:spChg>
        </pc:sldLayoutChg>
      </pc:sldMasterChg>
    </pc:docChg>
  </pc:docChgLst>
  <pc:docChgLst>
    <pc:chgData name="Tracey Nicholson" userId="S::tracey.nicholson@pmglearning.com::2d9ee02c-1be0-4a68-b5f3-2777bd5801a4" providerId="AD" clId="Web-{E3DA8E72-4299-CDA4-8106-EF48990B3E56}"/>
    <pc:docChg chg="mod">
      <pc:chgData name="Tracey Nicholson" userId="S::tracey.nicholson@pmglearning.com::2d9ee02c-1be0-4a68-b5f3-2777bd5801a4" providerId="AD" clId="Web-{E3DA8E72-4299-CDA4-8106-EF48990B3E56}" dt="2025-01-14T19:52:13.303" v="0"/>
      <pc:docMkLst>
        <pc:docMk/>
      </pc:docMkLst>
    </pc:docChg>
  </pc:docChgLst>
  <pc:docChgLst>
    <pc:chgData name="Renee Tatalovich" userId="c3a12dda-3e17-465b-a466-f28d262ac98c" providerId="ADAL" clId="{D9AA363E-5310-4B65-94CC-8FC2EDD72181}"/>
    <pc:docChg chg="undo custSel modSld modMainMaster modNotesMaster modHandout">
      <pc:chgData name="Renee Tatalovich" userId="c3a12dda-3e17-465b-a466-f28d262ac98c" providerId="ADAL" clId="{D9AA363E-5310-4B65-94CC-8FC2EDD72181}" dt="2025-06-06T13:54:52.582" v="9"/>
      <pc:docMkLst>
        <pc:docMk/>
      </pc:docMkLst>
      <pc:sldChg chg="modSp modNotes">
        <pc:chgData name="Renee Tatalovich" userId="c3a12dda-3e17-465b-a466-f28d262ac98c" providerId="ADAL" clId="{D9AA363E-5310-4B65-94CC-8FC2EDD72181}" dt="2025-06-06T13:54:52.582" v="9"/>
        <pc:sldMkLst>
          <pc:docMk/>
          <pc:sldMk cId="613511335" sldId="3935"/>
        </pc:sldMkLst>
        <pc:spChg chg="mod">
          <ac:chgData name="Renee Tatalovich" userId="c3a12dda-3e17-465b-a466-f28d262ac98c" providerId="ADAL" clId="{D9AA363E-5310-4B65-94CC-8FC2EDD72181}" dt="2025-06-06T13:54:52.582" v="9"/>
          <ac:spMkLst>
            <pc:docMk/>
            <pc:sldMk cId="613511335" sldId="3935"/>
            <ac:spMk id="2" creationId="{63030E4A-D97B-A84D-B585-6AAABF1779D2}"/>
          </ac:spMkLst>
        </pc:spChg>
        <pc:spChg chg="mod">
          <ac:chgData name="Renee Tatalovich" userId="c3a12dda-3e17-465b-a466-f28d262ac98c" providerId="ADAL" clId="{D9AA363E-5310-4B65-94CC-8FC2EDD72181}" dt="2025-06-06T13:54:52.582" v="9"/>
          <ac:spMkLst>
            <pc:docMk/>
            <pc:sldMk cId="613511335" sldId="3935"/>
            <ac:spMk id="3" creationId="{55AD81E2-B9CC-C148-82D2-0DEA97723613}"/>
          </ac:spMkLst>
        </pc:spChg>
        <pc:grpChg chg="mod">
          <ac:chgData name="Renee Tatalovich" userId="c3a12dda-3e17-465b-a466-f28d262ac98c" providerId="ADAL" clId="{D9AA363E-5310-4B65-94CC-8FC2EDD72181}" dt="2025-06-06T13:54:52.582" v="9"/>
          <ac:grpSpMkLst>
            <pc:docMk/>
            <pc:sldMk cId="613511335" sldId="3935"/>
            <ac:grpSpMk id="4" creationId="{EBFCEA27-949A-8B1E-C509-15EA6A22B380}"/>
          </ac:grpSpMkLst>
        </pc:grpChg>
      </pc:sldChg>
      <pc:sldChg chg="modSp mod modNotes">
        <pc:chgData name="Renee Tatalovich" userId="c3a12dda-3e17-465b-a466-f28d262ac98c" providerId="ADAL" clId="{D9AA363E-5310-4B65-94CC-8FC2EDD72181}" dt="2025-06-06T13:54:52.582" v="9"/>
        <pc:sldMkLst>
          <pc:docMk/>
          <pc:sldMk cId="314548212" sldId="4059"/>
        </pc:sldMkLst>
        <pc:spChg chg="mod">
          <ac:chgData name="Renee Tatalovich" userId="c3a12dda-3e17-465b-a466-f28d262ac98c" providerId="ADAL" clId="{D9AA363E-5310-4B65-94CC-8FC2EDD72181}" dt="2025-06-06T13:54:52.582" v="9"/>
          <ac:spMkLst>
            <pc:docMk/>
            <pc:sldMk cId="314548212" sldId="4059"/>
            <ac:spMk id="3" creationId="{A61FDC3C-22F8-98CD-347E-1B8039CD3A91}"/>
          </ac:spMkLst>
        </pc:spChg>
        <pc:spChg chg="mod">
          <ac:chgData name="Renee Tatalovich" userId="c3a12dda-3e17-465b-a466-f28d262ac98c" providerId="ADAL" clId="{D9AA363E-5310-4B65-94CC-8FC2EDD72181}" dt="2025-06-06T13:54:52.582" v="9"/>
          <ac:spMkLst>
            <pc:docMk/>
            <pc:sldMk cId="314548212" sldId="4059"/>
            <ac:spMk id="22" creationId="{F785244A-BB80-A9C9-EEDC-1A737AE783C0}"/>
          </ac:spMkLst>
        </pc:spChg>
        <pc:picChg chg="mod">
          <ac:chgData name="Renee Tatalovich" userId="c3a12dda-3e17-465b-a466-f28d262ac98c" providerId="ADAL" clId="{D9AA363E-5310-4B65-94CC-8FC2EDD72181}" dt="2025-06-06T13:54:52.582" v="9"/>
          <ac:picMkLst>
            <pc:docMk/>
            <pc:sldMk cId="314548212" sldId="4059"/>
            <ac:picMk id="2" creationId="{8541D2B1-49B0-DF48-637D-AEC49D28B297}"/>
          </ac:picMkLst>
        </pc:picChg>
      </pc:sldChg>
      <pc:sldChg chg="modSp modNotes">
        <pc:chgData name="Renee Tatalovich" userId="c3a12dda-3e17-465b-a466-f28d262ac98c" providerId="ADAL" clId="{D9AA363E-5310-4B65-94CC-8FC2EDD72181}" dt="2025-06-06T13:54:52.582" v="9"/>
        <pc:sldMkLst>
          <pc:docMk/>
          <pc:sldMk cId="806418003" sldId="4065"/>
        </pc:sldMkLst>
        <pc:spChg chg="mod">
          <ac:chgData name="Renee Tatalovich" userId="c3a12dda-3e17-465b-a466-f28d262ac98c" providerId="ADAL" clId="{D9AA363E-5310-4B65-94CC-8FC2EDD72181}" dt="2025-06-06T13:54:52.582" v="9"/>
          <ac:spMkLst>
            <pc:docMk/>
            <pc:sldMk cId="806418003" sldId="4065"/>
            <ac:spMk id="8" creationId="{97770DFF-7483-D9F2-DBBD-560B1F8D496E}"/>
          </ac:spMkLst>
        </pc:spChg>
        <pc:picChg chg="mod">
          <ac:chgData name="Renee Tatalovich" userId="c3a12dda-3e17-465b-a466-f28d262ac98c" providerId="ADAL" clId="{D9AA363E-5310-4B65-94CC-8FC2EDD72181}" dt="2025-06-06T13:54:52.582" v="9"/>
          <ac:picMkLst>
            <pc:docMk/>
            <pc:sldMk cId="806418003" sldId="4065"/>
            <ac:picMk id="4" creationId="{CAF8747B-12AC-75B7-E568-3D5E11798A9D}"/>
          </ac:picMkLst>
        </pc:picChg>
      </pc:sldChg>
      <pc:sldChg chg="addSp delSp modSp mod modNotes">
        <pc:chgData name="Renee Tatalovich" userId="c3a12dda-3e17-465b-a466-f28d262ac98c" providerId="ADAL" clId="{D9AA363E-5310-4B65-94CC-8FC2EDD72181}" dt="2025-06-06T13:54:52.582" v="9"/>
        <pc:sldMkLst>
          <pc:docMk/>
          <pc:sldMk cId="3848819268" sldId="4066"/>
        </pc:sldMkLst>
        <pc:spChg chg="mod">
          <ac:chgData name="Renee Tatalovich" userId="c3a12dda-3e17-465b-a466-f28d262ac98c" providerId="ADAL" clId="{D9AA363E-5310-4B65-94CC-8FC2EDD72181}" dt="2025-06-06T13:54:52.582" v="9"/>
          <ac:spMkLst>
            <pc:docMk/>
            <pc:sldMk cId="3848819268" sldId="4066"/>
            <ac:spMk id="3" creationId="{654A815A-8B07-FDC5-A590-96FA318AC1C1}"/>
          </ac:spMkLst>
        </pc:spChg>
        <pc:spChg chg="add del mod ord">
          <ac:chgData name="Renee Tatalovich" userId="c3a12dda-3e17-465b-a466-f28d262ac98c" providerId="ADAL" clId="{D9AA363E-5310-4B65-94CC-8FC2EDD72181}" dt="2025-06-06T13:54:52.582" v="9"/>
          <ac:spMkLst>
            <pc:docMk/>
            <pc:sldMk cId="3848819268" sldId="4066"/>
            <ac:spMk id="4" creationId="{EAA2E17D-3496-CD96-BCA4-5A0BC6206D1C}"/>
          </ac:spMkLst>
        </pc:spChg>
      </pc:sldChg>
      <pc:sldChg chg="modSp modNotes">
        <pc:chgData name="Renee Tatalovich" userId="c3a12dda-3e17-465b-a466-f28d262ac98c" providerId="ADAL" clId="{D9AA363E-5310-4B65-94CC-8FC2EDD72181}" dt="2025-06-06T13:54:52.582" v="9"/>
        <pc:sldMkLst>
          <pc:docMk/>
          <pc:sldMk cId="267510060" sldId="4067"/>
        </pc:sldMkLst>
        <pc:spChg chg="mod">
          <ac:chgData name="Renee Tatalovich" userId="c3a12dda-3e17-465b-a466-f28d262ac98c" providerId="ADAL" clId="{D9AA363E-5310-4B65-94CC-8FC2EDD72181}" dt="2025-06-06T13:54:52.582" v="9"/>
          <ac:spMkLst>
            <pc:docMk/>
            <pc:sldMk cId="267510060" sldId="4067"/>
            <ac:spMk id="18" creationId="{134E0AD6-7C9B-8068-C0C3-52BDEE778705}"/>
          </ac:spMkLst>
        </pc:spChg>
        <pc:picChg chg="mod">
          <ac:chgData name="Renee Tatalovich" userId="c3a12dda-3e17-465b-a466-f28d262ac98c" providerId="ADAL" clId="{D9AA363E-5310-4B65-94CC-8FC2EDD72181}" dt="2025-06-06T13:54:52.582" v="9"/>
          <ac:picMkLst>
            <pc:docMk/>
            <pc:sldMk cId="267510060" sldId="4067"/>
            <ac:picMk id="8" creationId="{1AD9C172-28D9-0810-89AE-B0ABF6A95868}"/>
          </ac:picMkLst>
        </pc:picChg>
        <pc:picChg chg="mod">
          <ac:chgData name="Renee Tatalovich" userId="c3a12dda-3e17-465b-a466-f28d262ac98c" providerId="ADAL" clId="{D9AA363E-5310-4B65-94CC-8FC2EDD72181}" dt="2025-06-06T13:54:52.582" v="9"/>
          <ac:picMkLst>
            <pc:docMk/>
            <pc:sldMk cId="267510060" sldId="4067"/>
            <ac:picMk id="10" creationId="{497D84AD-B940-732F-16ED-CC363E846A02}"/>
          </ac:picMkLst>
        </pc:picChg>
        <pc:picChg chg="mod">
          <ac:chgData name="Renee Tatalovich" userId="c3a12dda-3e17-465b-a466-f28d262ac98c" providerId="ADAL" clId="{D9AA363E-5310-4B65-94CC-8FC2EDD72181}" dt="2025-06-06T13:54:52.582" v="9"/>
          <ac:picMkLst>
            <pc:docMk/>
            <pc:sldMk cId="267510060" sldId="4067"/>
            <ac:picMk id="13" creationId="{B1E795D0-7438-C5DF-0081-9B430008C9C5}"/>
          </ac:picMkLst>
        </pc:picChg>
        <pc:picChg chg="mod">
          <ac:chgData name="Renee Tatalovich" userId="c3a12dda-3e17-465b-a466-f28d262ac98c" providerId="ADAL" clId="{D9AA363E-5310-4B65-94CC-8FC2EDD72181}" dt="2025-06-06T13:54:52.582" v="9"/>
          <ac:picMkLst>
            <pc:docMk/>
            <pc:sldMk cId="267510060" sldId="4067"/>
            <ac:picMk id="17" creationId="{7DF4DF28-9C33-3BD5-3F81-5050A6FCA8A7}"/>
          </ac:picMkLst>
        </pc:picChg>
      </pc:sldChg>
      <pc:sldChg chg="modSp modNotes">
        <pc:chgData name="Renee Tatalovich" userId="c3a12dda-3e17-465b-a466-f28d262ac98c" providerId="ADAL" clId="{D9AA363E-5310-4B65-94CC-8FC2EDD72181}" dt="2025-06-06T13:54:52.582" v="9"/>
        <pc:sldMkLst>
          <pc:docMk/>
          <pc:sldMk cId="859681768" sldId="4068"/>
        </pc:sldMkLst>
        <pc:spChg chg="mod">
          <ac:chgData name="Renee Tatalovich" userId="c3a12dda-3e17-465b-a466-f28d262ac98c" providerId="ADAL" clId="{D9AA363E-5310-4B65-94CC-8FC2EDD72181}" dt="2025-06-06T13:54:52.582" v="9"/>
          <ac:spMkLst>
            <pc:docMk/>
            <pc:sldMk cId="859681768" sldId="4068"/>
            <ac:spMk id="5" creationId="{65D849FE-636D-377F-C72C-F5674DBAD84E}"/>
          </ac:spMkLst>
        </pc:spChg>
        <pc:picChg chg="mod">
          <ac:chgData name="Renee Tatalovich" userId="c3a12dda-3e17-465b-a466-f28d262ac98c" providerId="ADAL" clId="{D9AA363E-5310-4B65-94CC-8FC2EDD72181}" dt="2025-06-06T13:54:52.582" v="9"/>
          <ac:picMkLst>
            <pc:docMk/>
            <pc:sldMk cId="859681768" sldId="4068"/>
            <ac:picMk id="9" creationId="{E7DDBADD-0DE9-ABB7-EF8F-1A3446C67925}"/>
          </ac:picMkLst>
        </pc:picChg>
      </pc:sldChg>
      <pc:sldMasterChg chg="modSp modSldLayout">
        <pc:chgData name="Renee Tatalovich" userId="c3a12dda-3e17-465b-a466-f28d262ac98c" providerId="ADAL" clId="{D9AA363E-5310-4B65-94CC-8FC2EDD72181}" dt="2025-06-06T13:54:52.582" v="9"/>
        <pc:sldMasterMkLst>
          <pc:docMk/>
          <pc:sldMasterMk cId="3777723911" sldId="2147483711"/>
        </pc:sldMasterMkLst>
        <pc:spChg chg="mod">
          <ac:chgData name="Renee Tatalovich" userId="c3a12dda-3e17-465b-a466-f28d262ac98c" providerId="ADAL" clId="{D9AA363E-5310-4B65-94CC-8FC2EDD72181}" dt="2025-06-06T13:54:52.582" v="9"/>
          <ac:spMkLst>
            <pc:docMk/>
            <pc:sldMasterMk cId="3777723911" sldId="2147483711"/>
            <ac:spMk id="2" creationId="{00000000-0000-0000-0000-000000000000}"/>
          </ac:spMkLst>
        </pc:spChg>
        <pc:spChg chg="mod">
          <ac:chgData name="Renee Tatalovich" userId="c3a12dda-3e17-465b-a466-f28d262ac98c" providerId="ADAL" clId="{D9AA363E-5310-4B65-94CC-8FC2EDD72181}" dt="2025-06-06T13:54:52.582" v="9"/>
          <ac:spMkLst>
            <pc:docMk/>
            <pc:sldMasterMk cId="3777723911" sldId="2147483711"/>
            <ac:spMk id="6" creationId="{00000000-0000-0000-0000-000000000000}"/>
          </ac:spMkLst>
        </pc:spChg>
        <pc:spChg chg="mod">
          <ac:chgData name="Renee Tatalovich" userId="c3a12dda-3e17-465b-a466-f28d262ac98c" providerId="ADAL" clId="{D9AA363E-5310-4B65-94CC-8FC2EDD72181}" dt="2025-06-06T13:54:52.582" v="9"/>
          <ac:spMkLst>
            <pc:docMk/>
            <pc:sldMasterMk cId="3777723911" sldId="2147483711"/>
            <ac:spMk id="7" creationId="{D7F6259C-CA34-1745-9D8B-0878BBF4E844}"/>
          </ac:spMkLst>
        </pc:spChg>
        <pc:spChg chg="mod">
          <ac:chgData name="Renee Tatalovich" userId="c3a12dda-3e17-465b-a466-f28d262ac98c" providerId="ADAL" clId="{D9AA363E-5310-4B65-94CC-8FC2EDD72181}" dt="2025-06-06T13:54:52.582" v="9"/>
          <ac:spMkLst>
            <pc:docMk/>
            <pc:sldMasterMk cId="3777723911" sldId="2147483711"/>
            <ac:spMk id="10" creationId="{74D7B03F-52DD-694A-8674-63F3205308EF}"/>
          </ac:spMkLst>
        </pc:spChg>
        <pc:spChg chg="mod">
          <ac:chgData name="Renee Tatalovich" userId="c3a12dda-3e17-465b-a466-f28d262ac98c" providerId="ADAL" clId="{D9AA363E-5310-4B65-94CC-8FC2EDD72181}" dt="2025-06-06T13:54:52.582" v="9"/>
          <ac:spMkLst>
            <pc:docMk/>
            <pc:sldMasterMk cId="3777723911" sldId="2147483711"/>
            <ac:spMk id="11" creationId="{A0DA38D5-28A8-303D-552F-83BFB1F3049A}"/>
          </ac:spMkLst>
        </pc:spChg>
        <pc:picChg chg="mod">
          <ac:chgData name="Renee Tatalovich" userId="c3a12dda-3e17-465b-a466-f28d262ac98c" providerId="ADAL" clId="{D9AA363E-5310-4B65-94CC-8FC2EDD72181}" dt="2025-06-06T13:54:52.582" v="9"/>
          <ac:picMkLst>
            <pc:docMk/>
            <pc:sldMasterMk cId="3777723911" sldId="2147483711"/>
            <ac:picMk id="3" creationId="{209C3C5D-693A-4BE0-DD5B-62157D8B6C64}"/>
          </ac:picMkLst>
        </pc:picChg>
        <pc:picChg chg="mod">
          <ac:chgData name="Renee Tatalovich" userId="c3a12dda-3e17-465b-a466-f28d262ac98c" providerId="ADAL" clId="{D9AA363E-5310-4B65-94CC-8FC2EDD72181}" dt="2025-06-06T13:54:52.582" v="9"/>
          <ac:picMkLst>
            <pc:docMk/>
            <pc:sldMasterMk cId="3777723911" sldId="2147483711"/>
            <ac:picMk id="4" creationId="{45B83976-291B-733C-0CB0-F6679E0C096B}"/>
          </ac:picMkLst>
        </pc:picChg>
        <pc:sldLayoutChg chg="modSp">
          <pc:chgData name="Renee Tatalovich" userId="c3a12dda-3e17-465b-a466-f28d262ac98c" providerId="ADAL" clId="{D9AA363E-5310-4B65-94CC-8FC2EDD72181}" dt="2025-06-06T13:54:52.582" v="9"/>
          <pc:sldLayoutMkLst>
            <pc:docMk/>
            <pc:sldMasterMk cId="3777723911" sldId="2147483711"/>
            <pc:sldLayoutMk cId="2131820325" sldId="2147483712"/>
          </pc:sldLayoutMkLst>
          <pc:spChg chg="mod">
            <ac:chgData name="Renee Tatalovich" userId="c3a12dda-3e17-465b-a466-f28d262ac98c" providerId="ADAL" clId="{D9AA363E-5310-4B65-94CC-8FC2EDD72181}" dt="2025-06-06T13:54:52.582" v="9"/>
            <ac:spMkLst>
              <pc:docMk/>
              <pc:sldMasterMk cId="3777723911" sldId="2147483711"/>
              <pc:sldLayoutMk cId="2131820325" sldId="2147483712"/>
              <ac:spMk id="8" creationId="{2A45A0C4-29DF-7F8F-56B5-CEB595CE42E5}"/>
            </ac:spMkLst>
          </pc:spChg>
          <pc:spChg chg="mod">
            <ac:chgData name="Renee Tatalovich" userId="c3a12dda-3e17-465b-a466-f28d262ac98c" providerId="ADAL" clId="{D9AA363E-5310-4B65-94CC-8FC2EDD72181}" dt="2025-06-06T13:53:21.750" v="8"/>
            <ac:spMkLst>
              <pc:docMk/>
              <pc:sldMasterMk cId="3777723911" sldId="2147483711"/>
              <pc:sldLayoutMk cId="2131820325" sldId="2147483712"/>
              <ac:spMk id="10" creationId="{C1245722-1327-6F70-1BCC-ADC3BE0CCEF8}"/>
            </ac:spMkLst>
          </pc:spChg>
          <pc:spChg chg="mod">
            <ac:chgData name="Renee Tatalovich" userId="c3a12dda-3e17-465b-a466-f28d262ac98c" providerId="ADAL" clId="{D9AA363E-5310-4B65-94CC-8FC2EDD72181}" dt="2025-06-06T13:53:21.750" v="8"/>
            <ac:spMkLst>
              <pc:docMk/>
              <pc:sldMasterMk cId="3777723911" sldId="2147483711"/>
              <pc:sldLayoutMk cId="2131820325" sldId="2147483712"/>
              <ac:spMk id="13" creationId="{F2854136-A89C-6B11-21B1-CD09DC973333}"/>
            </ac:spMkLst>
          </pc:spChg>
          <pc:spChg chg="mod">
            <ac:chgData name="Renee Tatalovich" userId="c3a12dda-3e17-465b-a466-f28d262ac98c" providerId="ADAL" clId="{D9AA363E-5310-4B65-94CC-8FC2EDD72181}" dt="2025-06-06T13:54:52.582" v="9"/>
            <ac:spMkLst>
              <pc:docMk/>
              <pc:sldMasterMk cId="3777723911" sldId="2147483711"/>
              <pc:sldLayoutMk cId="2131820325" sldId="2147483712"/>
              <ac:spMk id="15" creationId="{94E0B378-567C-7E91-9D5A-4F95167CD61C}"/>
            </ac:spMkLst>
          </pc:spChg>
          <pc:spChg chg="mod">
            <ac:chgData name="Renee Tatalovich" userId="c3a12dda-3e17-465b-a466-f28d262ac98c" providerId="ADAL" clId="{D9AA363E-5310-4B65-94CC-8FC2EDD72181}" dt="2025-06-06T13:54:52.582" v="9"/>
            <ac:spMkLst>
              <pc:docMk/>
              <pc:sldMasterMk cId="3777723911" sldId="2147483711"/>
              <pc:sldLayoutMk cId="2131820325" sldId="2147483712"/>
              <ac:spMk id="16" creationId="{CA4F158F-327B-43B3-C937-5A27A94272DE}"/>
            </ac:spMkLst>
          </pc:spChg>
          <pc:spChg chg="mod">
            <ac:chgData name="Renee Tatalovich" userId="c3a12dda-3e17-465b-a466-f28d262ac98c" providerId="ADAL" clId="{D9AA363E-5310-4B65-94CC-8FC2EDD72181}" dt="2025-06-06T13:53:21.750" v="8"/>
            <ac:spMkLst>
              <pc:docMk/>
              <pc:sldMasterMk cId="3777723911" sldId="2147483711"/>
              <pc:sldLayoutMk cId="2131820325" sldId="2147483712"/>
              <ac:spMk id="17" creationId="{43117232-FC8C-BF96-C7CC-2B93A42DF8F9}"/>
            </ac:spMkLst>
          </pc:spChg>
          <pc:spChg chg="mod">
            <ac:chgData name="Renee Tatalovich" userId="c3a12dda-3e17-465b-a466-f28d262ac98c" providerId="ADAL" clId="{D9AA363E-5310-4B65-94CC-8FC2EDD72181}" dt="2025-06-06T13:54:52.582" v="9"/>
            <ac:spMkLst>
              <pc:docMk/>
              <pc:sldMasterMk cId="3777723911" sldId="2147483711"/>
              <pc:sldLayoutMk cId="2131820325" sldId="2147483712"/>
              <ac:spMk id="18" creationId="{4E598C08-AD44-B4D8-39C5-F030414CF989}"/>
            </ac:spMkLst>
          </pc:spChg>
          <pc:spChg chg="mod">
            <ac:chgData name="Renee Tatalovich" userId="c3a12dda-3e17-465b-a466-f28d262ac98c" providerId="ADAL" clId="{D9AA363E-5310-4B65-94CC-8FC2EDD72181}" dt="2025-06-06T13:54:52.582" v="9"/>
            <ac:spMkLst>
              <pc:docMk/>
              <pc:sldMasterMk cId="3777723911" sldId="2147483711"/>
              <pc:sldLayoutMk cId="2131820325" sldId="2147483712"/>
              <ac:spMk id="19" creationId="{0ABE6BFB-5C25-67CA-B133-83B84A6F5C99}"/>
            </ac:spMkLst>
          </pc:spChg>
          <pc:spChg chg="mod">
            <ac:chgData name="Renee Tatalovich" userId="c3a12dda-3e17-465b-a466-f28d262ac98c" providerId="ADAL" clId="{D9AA363E-5310-4B65-94CC-8FC2EDD72181}" dt="2025-06-06T13:54:52.582" v="9"/>
            <ac:spMkLst>
              <pc:docMk/>
              <pc:sldMasterMk cId="3777723911" sldId="2147483711"/>
              <pc:sldLayoutMk cId="2131820325" sldId="2147483712"/>
              <ac:spMk id="21" creationId="{B14D5ABD-8A6A-32CD-E91B-34055561A30D}"/>
            </ac:spMkLst>
          </pc:spChg>
          <pc:spChg chg="mod">
            <ac:chgData name="Renee Tatalovich" userId="c3a12dda-3e17-465b-a466-f28d262ac98c" providerId="ADAL" clId="{D9AA363E-5310-4B65-94CC-8FC2EDD72181}" dt="2025-06-06T13:54:52.582" v="9"/>
            <ac:spMkLst>
              <pc:docMk/>
              <pc:sldMasterMk cId="3777723911" sldId="2147483711"/>
              <pc:sldLayoutMk cId="2131820325" sldId="2147483712"/>
              <ac:spMk id="22" creationId="{30228EC4-B493-8650-7A50-0D77B750D281}"/>
            </ac:spMkLst>
          </pc:spChg>
          <pc:spChg chg="mod">
            <ac:chgData name="Renee Tatalovich" userId="c3a12dda-3e17-465b-a466-f28d262ac98c" providerId="ADAL" clId="{D9AA363E-5310-4B65-94CC-8FC2EDD72181}" dt="2025-06-06T13:54:52.582" v="9"/>
            <ac:spMkLst>
              <pc:docMk/>
              <pc:sldMasterMk cId="3777723911" sldId="2147483711"/>
              <pc:sldLayoutMk cId="2131820325" sldId="2147483712"/>
              <ac:spMk id="23" creationId="{769B68A9-1FB9-8B30-6326-A1D9E808DCD8}"/>
            </ac:spMkLst>
          </pc:spChg>
          <pc:spChg chg="mod">
            <ac:chgData name="Renee Tatalovich" userId="c3a12dda-3e17-465b-a466-f28d262ac98c" providerId="ADAL" clId="{D9AA363E-5310-4B65-94CC-8FC2EDD72181}" dt="2025-06-06T13:53:21.750" v="8"/>
            <ac:spMkLst>
              <pc:docMk/>
              <pc:sldMasterMk cId="3777723911" sldId="2147483711"/>
              <pc:sldLayoutMk cId="2131820325" sldId="2147483712"/>
              <ac:spMk id="24" creationId="{4F00AB25-EF47-C11E-6081-66E785F76DC7}"/>
            </ac:spMkLst>
          </pc:spChg>
          <pc:spChg chg="mod">
            <ac:chgData name="Renee Tatalovich" userId="c3a12dda-3e17-465b-a466-f28d262ac98c" providerId="ADAL" clId="{D9AA363E-5310-4B65-94CC-8FC2EDD72181}" dt="2025-06-06T13:54:52.582" v="9"/>
            <ac:spMkLst>
              <pc:docMk/>
              <pc:sldMasterMk cId="3777723911" sldId="2147483711"/>
              <pc:sldLayoutMk cId="2131820325" sldId="2147483712"/>
              <ac:spMk id="25" creationId="{7AB871CF-D5C8-0663-9BD6-42F0A7EB78B8}"/>
            </ac:spMkLst>
          </pc:spChg>
          <pc:spChg chg="mod">
            <ac:chgData name="Renee Tatalovich" userId="c3a12dda-3e17-465b-a466-f28d262ac98c" providerId="ADAL" clId="{D9AA363E-5310-4B65-94CC-8FC2EDD72181}" dt="2025-06-06T13:53:21.750" v="8"/>
            <ac:spMkLst>
              <pc:docMk/>
              <pc:sldMasterMk cId="3777723911" sldId="2147483711"/>
              <pc:sldLayoutMk cId="2131820325" sldId="2147483712"/>
              <ac:spMk id="26" creationId="{727AD0A7-9B2B-8352-2073-54D24928DEEF}"/>
            </ac:spMkLst>
          </pc:spChg>
          <pc:spChg chg="mod">
            <ac:chgData name="Renee Tatalovich" userId="c3a12dda-3e17-465b-a466-f28d262ac98c" providerId="ADAL" clId="{D9AA363E-5310-4B65-94CC-8FC2EDD72181}" dt="2025-06-06T13:54:52.582" v="9"/>
            <ac:spMkLst>
              <pc:docMk/>
              <pc:sldMasterMk cId="3777723911" sldId="2147483711"/>
              <pc:sldLayoutMk cId="2131820325" sldId="2147483712"/>
              <ac:spMk id="28" creationId="{C98FF960-FC42-EECF-4A2C-33A12B7EE2CC}"/>
            </ac:spMkLst>
          </pc:spChg>
          <pc:spChg chg="mod">
            <ac:chgData name="Renee Tatalovich" userId="c3a12dda-3e17-465b-a466-f28d262ac98c" providerId="ADAL" clId="{D9AA363E-5310-4B65-94CC-8FC2EDD72181}" dt="2025-06-06T13:53:21.750" v="8"/>
            <ac:spMkLst>
              <pc:docMk/>
              <pc:sldMasterMk cId="3777723911" sldId="2147483711"/>
              <pc:sldLayoutMk cId="2131820325" sldId="2147483712"/>
              <ac:spMk id="29" creationId="{38BE4CCE-63FE-8096-15A4-C16A4466EBAC}"/>
            </ac:spMkLst>
          </pc:spChg>
        </pc:sldLayoutChg>
        <pc:sldLayoutChg chg="modSp">
          <pc:chgData name="Renee Tatalovich" userId="c3a12dda-3e17-465b-a466-f28d262ac98c" providerId="ADAL" clId="{D9AA363E-5310-4B65-94CC-8FC2EDD72181}" dt="2025-06-06T13:54:52.582" v="9"/>
          <pc:sldLayoutMkLst>
            <pc:docMk/>
            <pc:sldMasterMk cId="3777723911" sldId="2147483711"/>
            <pc:sldLayoutMk cId="1574581042" sldId="2147483713"/>
          </pc:sldLayoutMkLst>
          <pc:spChg chg="mod">
            <ac:chgData name="Renee Tatalovich" userId="c3a12dda-3e17-465b-a466-f28d262ac98c" providerId="ADAL" clId="{D9AA363E-5310-4B65-94CC-8FC2EDD72181}" dt="2025-06-06T13:54:52.582" v="9"/>
            <ac:spMkLst>
              <pc:docMk/>
              <pc:sldMasterMk cId="3777723911" sldId="2147483711"/>
              <pc:sldLayoutMk cId="1574581042" sldId="2147483713"/>
              <ac:spMk id="3" creationId="{3F96B200-C152-8C2B-DC4A-4ABDC72B0ECF}"/>
            </ac:spMkLst>
          </pc:spChg>
          <pc:spChg chg="mod">
            <ac:chgData name="Renee Tatalovich" userId="c3a12dda-3e17-465b-a466-f28d262ac98c" providerId="ADAL" clId="{D9AA363E-5310-4B65-94CC-8FC2EDD72181}" dt="2025-06-06T13:54:52.582" v="9"/>
            <ac:spMkLst>
              <pc:docMk/>
              <pc:sldMasterMk cId="3777723911" sldId="2147483711"/>
              <pc:sldLayoutMk cId="1574581042" sldId="2147483713"/>
              <ac:spMk id="7" creationId="{D4A267E7-4DB5-B046-9381-DDA76A8FB304}"/>
            </ac:spMkLst>
          </pc:spChg>
        </pc:sldLayoutChg>
        <pc:sldLayoutChg chg="modSp">
          <pc:chgData name="Renee Tatalovich" userId="c3a12dda-3e17-465b-a466-f28d262ac98c" providerId="ADAL" clId="{D9AA363E-5310-4B65-94CC-8FC2EDD72181}" dt="2025-06-06T13:54:52.582" v="9"/>
          <pc:sldLayoutMkLst>
            <pc:docMk/>
            <pc:sldMasterMk cId="3777723911" sldId="2147483711"/>
            <pc:sldLayoutMk cId="2401573708" sldId="2147483716"/>
          </pc:sldLayoutMkLst>
          <pc:spChg chg="mod">
            <ac:chgData name="Renee Tatalovich" userId="c3a12dda-3e17-465b-a466-f28d262ac98c" providerId="ADAL" clId="{D9AA363E-5310-4B65-94CC-8FC2EDD72181}" dt="2025-06-06T13:54:52.582" v="9"/>
            <ac:spMkLst>
              <pc:docMk/>
              <pc:sldMasterMk cId="3777723911" sldId="2147483711"/>
              <pc:sldLayoutMk cId="2401573708" sldId="2147483716"/>
              <ac:spMk id="2" creationId="{99C43440-5284-A931-925E-FB85AF32D5DD}"/>
            </ac:spMkLst>
          </pc:spChg>
          <pc:spChg chg="mod">
            <ac:chgData name="Renee Tatalovich" userId="c3a12dda-3e17-465b-a466-f28d262ac98c" providerId="ADAL" clId="{D9AA363E-5310-4B65-94CC-8FC2EDD72181}" dt="2025-06-06T13:54:52.582" v="9"/>
            <ac:spMkLst>
              <pc:docMk/>
              <pc:sldMasterMk cId="3777723911" sldId="2147483711"/>
              <pc:sldLayoutMk cId="2401573708" sldId="2147483716"/>
              <ac:spMk id="3" creationId="{00000000-0000-0000-0000-000000000000}"/>
            </ac:spMkLst>
          </pc:spChg>
          <pc:spChg chg="mod">
            <ac:chgData name="Renee Tatalovich" userId="c3a12dda-3e17-465b-a466-f28d262ac98c" providerId="ADAL" clId="{D9AA363E-5310-4B65-94CC-8FC2EDD72181}" dt="2025-06-06T13:54:52.582" v="9"/>
            <ac:spMkLst>
              <pc:docMk/>
              <pc:sldMasterMk cId="3777723911" sldId="2147483711"/>
              <pc:sldLayoutMk cId="2401573708" sldId="2147483716"/>
              <ac:spMk id="4" creationId="{00000000-0000-0000-0000-000000000000}"/>
            </ac:spMkLst>
          </pc:spChg>
          <pc:spChg chg="mod">
            <ac:chgData name="Renee Tatalovich" userId="c3a12dda-3e17-465b-a466-f28d262ac98c" providerId="ADAL" clId="{D9AA363E-5310-4B65-94CC-8FC2EDD72181}" dt="2025-06-06T13:54:52.582" v="9"/>
            <ac:spMkLst>
              <pc:docMk/>
              <pc:sldMasterMk cId="3777723911" sldId="2147483711"/>
              <pc:sldLayoutMk cId="2401573708" sldId="2147483716"/>
              <ac:spMk id="5" creationId="{00000000-0000-0000-0000-000000000000}"/>
            </ac:spMkLst>
          </pc:spChg>
          <pc:spChg chg="mod">
            <ac:chgData name="Renee Tatalovich" userId="c3a12dda-3e17-465b-a466-f28d262ac98c" providerId="ADAL" clId="{D9AA363E-5310-4B65-94CC-8FC2EDD72181}" dt="2025-06-06T13:54:52.582" v="9"/>
            <ac:spMkLst>
              <pc:docMk/>
              <pc:sldMasterMk cId="3777723911" sldId="2147483711"/>
              <pc:sldLayoutMk cId="2401573708" sldId="2147483716"/>
              <ac:spMk id="6" creationId="{00000000-0000-0000-0000-000000000000}"/>
            </ac:spMkLst>
          </pc:spChg>
        </pc:sldLayoutChg>
        <pc:sldLayoutChg chg="modSp">
          <pc:chgData name="Renee Tatalovich" userId="c3a12dda-3e17-465b-a466-f28d262ac98c" providerId="ADAL" clId="{D9AA363E-5310-4B65-94CC-8FC2EDD72181}" dt="2025-06-06T13:54:52.582" v="9"/>
          <pc:sldLayoutMkLst>
            <pc:docMk/>
            <pc:sldMasterMk cId="3777723911" sldId="2147483711"/>
            <pc:sldLayoutMk cId="943360604" sldId="2147483717"/>
          </pc:sldLayoutMkLst>
          <pc:spChg chg="mod">
            <ac:chgData name="Renee Tatalovich" userId="c3a12dda-3e17-465b-a466-f28d262ac98c" providerId="ADAL" clId="{D9AA363E-5310-4B65-94CC-8FC2EDD72181}" dt="2025-06-06T13:54:52.582" v="9"/>
            <ac:spMkLst>
              <pc:docMk/>
              <pc:sldMasterMk cId="3777723911" sldId="2147483711"/>
              <pc:sldLayoutMk cId="943360604" sldId="2147483717"/>
              <ac:spMk id="2" creationId="{A0D5A9BB-7A02-8395-E074-4BC763C390B5}"/>
            </ac:spMkLst>
          </pc:spChg>
        </pc:sldLayoutChg>
        <pc:sldLayoutChg chg="modSp">
          <pc:chgData name="Renee Tatalovich" userId="c3a12dda-3e17-465b-a466-f28d262ac98c" providerId="ADAL" clId="{D9AA363E-5310-4B65-94CC-8FC2EDD72181}" dt="2025-06-06T13:54:52.582" v="9"/>
          <pc:sldLayoutMkLst>
            <pc:docMk/>
            <pc:sldMasterMk cId="3777723911" sldId="2147483711"/>
            <pc:sldLayoutMk cId="2311578046" sldId="2147483734"/>
          </pc:sldLayoutMkLst>
          <pc:spChg chg="mod">
            <ac:chgData name="Renee Tatalovich" userId="c3a12dda-3e17-465b-a466-f28d262ac98c" providerId="ADAL" clId="{D9AA363E-5310-4B65-94CC-8FC2EDD72181}" dt="2025-06-06T13:54:52.582" v="9"/>
            <ac:spMkLst>
              <pc:docMk/>
              <pc:sldMasterMk cId="3777723911" sldId="2147483711"/>
              <pc:sldLayoutMk cId="2311578046" sldId="2147483734"/>
              <ac:spMk id="2" creationId="{80E40E6E-D0F3-9B09-B4B8-40F1076D0004}"/>
            </ac:spMkLst>
          </pc:spChg>
          <pc:spChg chg="mod">
            <ac:chgData name="Renee Tatalovich" userId="c3a12dda-3e17-465b-a466-f28d262ac98c" providerId="ADAL" clId="{D9AA363E-5310-4B65-94CC-8FC2EDD72181}" dt="2025-06-06T13:54:52.582" v="9"/>
            <ac:spMkLst>
              <pc:docMk/>
              <pc:sldMasterMk cId="3777723911" sldId="2147483711"/>
              <pc:sldLayoutMk cId="2311578046" sldId="2147483734"/>
              <ac:spMk id="4" creationId="{F2B172D9-0332-E244-07F6-131CF691BF8D}"/>
            </ac:spMkLst>
          </pc:spChg>
        </pc:sldLayoutChg>
        <pc:sldLayoutChg chg="modSp">
          <pc:chgData name="Renee Tatalovich" userId="c3a12dda-3e17-465b-a466-f28d262ac98c" providerId="ADAL" clId="{D9AA363E-5310-4B65-94CC-8FC2EDD72181}" dt="2025-06-06T13:54:52.582" v="9"/>
          <pc:sldLayoutMkLst>
            <pc:docMk/>
            <pc:sldMasterMk cId="3777723911" sldId="2147483711"/>
            <pc:sldLayoutMk cId="932238101" sldId="2147483744"/>
          </pc:sldLayoutMkLst>
          <pc:spChg chg="mod">
            <ac:chgData name="Renee Tatalovich" userId="c3a12dda-3e17-465b-a466-f28d262ac98c" providerId="ADAL" clId="{D9AA363E-5310-4B65-94CC-8FC2EDD72181}" dt="2025-06-06T13:54:52.582" v="9"/>
            <ac:spMkLst>
              <pc:docMk/>
              <pc:sldMasterMk cId="3777723911" sldId="2147483711"/>
              <pc:sldLayoutMk cId="932238101" sldId="2147483744"/>
              <ac:spMk id="3" creationId="{61021C0D-237F-2F7E-CC35-12BAAF239DC6}"/>
            </ac:spMkLst>
          </pc:spChg>
          <pc:spChg chg="mod">
            <ac:chgData name="Renee Tatalovich" userId="c3a12dda-3e17-465b-a466-f28d262ac98c" providerId="ADAL" clId="{D9AA363E-5310-4B65-94CC-8FC2EDD72181}" dt="2025-06-06T13:54:52.582" v="9"/>
            <ac:spMkLst>
              <pc:docMk/>
              <pc:sldMasterMk cId="3777723911" sldId="2147483711"/>
              <pc:sldLayoutMk cId="932238101" sldId="2147483744"/>
              <ac:spMk id="4" creationId="{87B209E4-E665-AF05-984E-7BBC02418BE8}"/>
            </ac:spMkLst>
          </pc:spChg>
          <pc:spChg chg="mod">
            <ac:chgData name="Renee Tatalovich" userId="c3a12dda-3e17-465b-a466-f28d262ac98c" providerId="ADAL" clId="{D9AA363E-5310-4B65-94CC-8FC2EDD72181}" dt="2025-06-06T13:54:52.582" v="9"/>
            <ac:spMkLst>
              <pc:docMk/>
              <pc:sldMasterMk cId="3777723911" sldId="2147483711"/>
              <pc:sldLayoutMk cId="932238101" sldId="2147483744"/>
              <ac:spMk id="12" creationId="{4CA957A6-6DEF-FE40-A23C-21D8DC496DB5}"/>
            </ac:spMkLst>
          </pc:spChg>
          <pc:picChg chg="mod">
            <ac:chgData name="Renee Tatalovich" userId="c3a12dda-3e17-465b-a466-f28d262ac98c" providerId="ADAL" clId="{D9AA363E-5310-4B65-94CC-8FC2EDD72181}" dt="2025-06-06T13:54:52.582" v="9"/>
            <ac:picMkLst>
              <pc:docMk/>
              <pc:sldMasterMk cId="3777723911" sldId="2147483711"/>
              <pc:sldLayoutMk cId="932238101" sldId="2147483744"/>
              <ac:picMk id="5" creationId="{2A85A3A7-D9E6-3777-511E-DD525E1D168A}"/>
            </ac:picMkLst>
          </pc:picChg>
          <pc:picChg chg="mod">
            <ac:chgData name="Renee Tatalovich" userId="c3a12dda-3e17-465b-a466-f28d262ac98c" providerId="ADAL" clId="{D9AA363E-5310-4B65-94CC-8FC2EDD72181}" dt="2025-06-06T13:54:52.582" v="9"/>
            <ac:picMkLst>
              <pc:docMk/>
              <pc:sldMasterMk cId="3777723911" sldId="2147483711"/>
              <pc:sldLayoutMk cId="932238101" sldId="2147483744"/>
              <ac:picMk id="9" creationId="{A89FBA8D-1496-AA4D-916A-AF513CC4940E}"/>
            </ac:picMkLst>
          </pc:picChg>
        </pc:sldLayoutChg>
        <pc:sldLayoutChg chg="modSp">
          <pc:chgData name="Renee Tatalovich" userId="c3a12dda-3e17-465b-a466-f28d262ac98c" providerId="ADAL" clId="{D9AA363E-5310-4B65-94CC-8FC2EDD72181}" dt="2025-06-06T13:54:52.582" v="9"/>
          <pc:sldLayoutMkLst>
            <pc:docMk/>
            <pc:sldMasterMk cId="3777723911" sldId="2147483711"/>
            <pc:sldLayoutMk cId="546243510" sldId="2147483749"/>
          </pc:sldLayoutMkLst>
          <pc:spChg chg="mod">
            <ac:chgData name="Renee Tatalovich" userId="c3a12dda-3e17-465b-a466-f28d262ac98c" providerId="ADAL" clId="{D9AA363E-5310-4B65-94CC-8FC2EDD72181}" dt="2025-06-06T13:54:52.582" v="9"/>
            <ac:spMkLst>
              <pc:docMk/>
              <pc:sldMasterMk cId="3777723911" sldId="2147483711"/>
              <pc:sldLayoutMk cId="546243510" sldId="2147483749"/>
              <ac:spMk id="2" creationId="{0FA5958D-9811-A682-2CC6-3B9CC5643C38}"/>
            </ac:spMkLst>
          </pc:spChg>
          <pc:spChg chg="mod">
            <ac:chgData name="Renee Tatalovich" userId="c3a12dda-3e17-465b-a466-f28d262ac98c" providerId="ADAL" clId="{D9AA363E-5310-4B65-94CC-8FC2EDD72181}" dt="2025-06-06T13:54:52.582" v="9"/>
            <ac:spMkLst>
              <pc:docMk/>
              <pc:sldMasterMk cId="3777723911" sldId="2147483711"/>
              <pc:sldLayoutMk cId="546243510" sldId="2147483749"/>
              <ac:spMk id="3" creationId="{CC530223-B75F-AE43-40A9-2C388A3BB0A0}"/>
            </ac:spMkLst>
          </pc:spChg>
          <pc:spChg chg="mod">
            <ac:chgData name="Renee Tatalovich" userId="c3a12dda-3e17-465b-a466-f28d262ac98c" providerId="ADAL" clId="{D9AA363E-5310-4B65-94CC-8FC2EDD72181}" dt="2025-06-06T13:54:52.582" v="9"/>
            <ac:spMkLst>
              <pc:docMk/>
              <pc:sldMasterMk cId="3777723911" sldId="2147483711"/>
              <pc:sldLayoutMk cId="546243510" sldId="2147483749"/>
              <ac:spMk id="5" creationId="{0E27D851-0B44-011F-690E-B8096D3AC495}"/>
            </ac:spMkLst>
          </pc:spChg>
          <pc:spChg chg="mod">
            <ac:chgData name="Renee Tatalovich" userId="c3a12dda-3e17-465b-a466-f28d262ac98c" providerId="ADAL" clId="{D9AA363E-5310-4B65-94CC-8FC2EDD72181}" dt="2025-06-06T13:54:52.582" v="9"/>
            <ac:spMkLst>
              <pc:docMk/>
              <pc:sldMasterMk cId="3777723911" sldId="2147483711"/>
              <pc:sldLayoutMk cId="546243510" sldId="2147483749"/>
              <ac:spMk id="25" creationId="{55D23079-32B8-B687-9AC6-4C4229532B81}"/>
            </ac:spMkLst>
          </pc:spChg>
          <pc:spChg chg="mod">
            <ac:chgData name="Renee Tatalovich" userId="c3a12dda-3e17-465b-a466-f28d262ac98c" providerId="ADAL" clId="{D9AA363E-5310-4B65-94CC-8FC2EDD72181}" dt="2025-06-06T13:54:52.582" v="9"/>
            <ac:spMkLst>
              <pc:docMk/>
              <pc:sldMasterMk cId="3777723911" sldId="2147483711"/>
              <pc:sldLayoutMk cId="546243510" sldId="2147483749"/>
              <ac:spMk id="28" creationId="{A4BC52BA-B4C8-C74A-5360-2A3663A4AF12}"/>
            </ac:spMkLst>
          </pc:spChg>
          <pc:picChg chg="mod">
            <ac:chgData name="Renee Tatalovich" userId="c3a12dda-3e17-465b-a466-f28d262ac98c" providerId="ADAL" clId="{D9AA363E-5310-4B65-94CC-8FC2EDD72181}" dt="2025-06-06T13:54:52.582" v="9"/>
            <ac:picMkLst>
              <pc:docMk/>
              <pc:sldMasterMk cId="3777723911" sldId="2147483711"/>
              <pc:sldLayoutMk cId="546243510" sldId="2147483749"/>
              <ac:picMk id="24" creationId="{C9C2C8E9-8910-0D30-414A-07E38017021A}"/>
            </ac:picMkLst>
          </pc:picChg>
          <pc:picChg chg="mod">
            <ac:chgData name="Renee Tatalovich" userId="c3a12dda-3e17-465b-a466-f28d262ac98c" providerId="ADAL" clId="{D9AA363E-5310-4B65-94CC-8FC2EDD72181}" dt="2025-06-06T13:54:52.582" v="9"/>
            <ac:picMkLst>
              <pc:docMk/>
              <pc:sldMasterMk cId="3777723911" sldId="2147483711"/>
              <pc:sldLayoutMk cId="546243510" sldId="2147483749"/>
              <ac:picMk id="27" creationId="{99C6C480-A51D-4EE1-E4AA-C53E2AE9D77C}"/>
            </ac:picMkLst>
          </pc:picChg>
        </pc:sldLayoutChg>
        <pc:sldLayoutChg chg="modSp">
          <pc:chgData name="Renee Tatalovich" userId="c3a12dda-3e17-465b-a466-f28d262ac98c" providerId="ADAL" clId="{D9AA363E-5310-4B65-94CC-8FC2EDD72181}" dt="2025-06-06T13:54:52.582" v="9"/>
          <pc:sldLayoutMkLst>
            <pc:docMk/>
            <pc:sldMasterMk cId="3777723911" sldId="2147483711"/>
            <pc:sldLayoutMk cId="305118652" sldId="2147483757"/>
          </pc:sldLayoutMkLst>
          <pc:spChg chg="mod">
            <ac:chgData name="Renee Tatalovich" userId="c3a12dda-3e17-465b-a466-f28d262ac98c" providerId="ADAL" clId="{D9AA363E-5310-4B65-94CC-8FC2EDD72181}" dt="2025-06-06T13:54:52.582" v="9"/>
            <ac:spMkLst>
              <pc:docMk/>
              <pc:sldMasterMk cId="3777723911" sldId="2147483711"/>
              <pc:sldLayoutMk cId="305118652" sldId="2147483757"/>
              <ac:spMk id="2" creationId="{BB345675-CDB6-F399-AE36-DB043C57CCFC}"/>
            </ac:spMkLst>
          </pc:spChg>
          <pc:spChg chg="mod">
            <ac:chgData name="Renee Tatalovich" userId="c3a12dda-3e17-465b-a466-f28d262ac98c" providerId="ADAL" clId="{D9AA363E-5310-4B65-94CC-8FC2EDD72181}" dt="2025-06-06T13:54:52.582" v="9"/>
            <ac:spMkLst>
              <pc:docMk/>
              <pc:sldMasterMk cId="3777723911" sldId="2147483711"/>
              <pc:sldLayoutMk cId="305118652" sldId="2147483757"/>
              <ac:spMk id="3" creationId="{00000000-0000-0000-0000-000000000000}"/>
            </ac:spMkLst>
          </pc:spChg>
          <pc:spChg chg="mod">
            <ac:chgData name="Renee Tatalovich" userId="c3a12dda-3e17-465b-a466-f28d262ac98c" providerId="ADAL" clId="{D9AA363E-5310-4B65-94CC-8FC2EDD72181}" dt="2025-06-06T13:54:52.582" v="9"/>
            <ac:spMkLst>
              <pc:docMk/>
              <pc:sldMasterMk cId="3777723911" sldId="2147483711"/>
              <pc:sldLayoutMk cId="305118652" sldId="2147483757"/>
              <ac:spMk id="4" creationId="{00000000-0000-0000-0000-000000000000}"/>
            </ac:spMkLst>
          </pc:spChg>
          <pc:spChg chg="mod">
            <ac:chgData name="Renee Tatalovich" userId="c3a12dda-3e17-465b-a466-f28d262ac98c" providerId="ADAL" clId="{D9AA363E-5310-4B65-94CC-8FC2EDD72181}" dt="2025-06-06T13:54:52.582" v="9"/>
            <ac:spMkLst>
              <pc:docMk/>
              <pc:sldMasterMk cId="3777723911" sldId="2147483711"/>
              <pc:sldLayoutMk cId="305118652" sldId="2147483757"/>
              <ac:spMk id="6" creationId="{D0E61324-459A-CF4E-A41D-B7CA6CB01383}"/>
            </ac:spMkLst>
          </pc:spChg>
          <pc:spChg chg="mod">
            <ac:chgData name="Renee Tatalovich" userId="c3a12dda-3e17-465b-a466-f28d262ac98c" providerId="ADAL" clId="{D9AA363E-5310-4B65-94CC-8FC2EDD72181}" dt="2025-06-06T13:54:52.582" v="9"/>
            <ac:spMkLst>
              <pc:docMk/>
              <pc:sldMasterMk cId="3777723911" sldId="2147483711"/>
              <pc:sldLayoutMk cId="305118652" sldId="2147483757"/>
              <ac:spMk id="8" creationId="{0834495C-9490-DE4E-BE4D-E6D167AFF90C}"/>
            </ac:spMkLst>
          </pc:spChg>
          <pc:spChg chg="mod">
            <ac:chgData name="Renee Tatalovich" userId="c3a12dda-3e17-465b-a466-f28d262ac98c" providerId="ADAL" clId="{D9AA363E-5310-4B65-94CC-8FC2EDD72181}" dt="2025-06-06T13:54:52.582" v="9"/>
            <ac:spMkLst>
              <pc:docMk/>
              <pc:sldMasterMk cId="3777723911" sldId="2147483711"/>
              <pc:sldLayoutMk cId="305118652" sldId="2147483757"/>
              <ac:spMk id="9" creationId="{6952CB1E-319B-7D49-9174-15B3284D8CC4}"/>
            </ac:spMkLst>
          </pc:spChg>
          <pc:spChg chg="mod">
            <ac:chgData name="Renee Tatalovich" userId="c3a12dda-3e17-465b-a466-f28d262ac98c" providerId="ADAL" clId="{D9AA363E-5310-4B65-94CC-8FC2EDD72181}" dt="2025-06-06T13:54:52.582" v="9"/>
            <ac:spMkLst>
              <pc:docMk/>
              <pc:sldMasterMk cId="3777723911" sldId="2147483711"/>
              <pc:sldLayoutMk cId="305118652" sldId="2147483757"/>
              <ac:spMk id="10" creationId="{6A8E003C-B8D9-4E40-ABDF-179F4E676532}"/>
            </ac:spMkLst>
          </pc:spChg>
        </pc:sldLayoutChg>
        <pc:sldLayoutChg chg="modSp">
          <pc:chgData name="Renee Tatalovich" userId="c3a12dda-3e17-465b-a466-f28d262ac98c" providerId="ADAL" clId="{D9AA363E-5310-4B65-94CC-8FC2EDD72181}" dt="2025-06-06T13:54:52.582" v="9"/>
          <pc:sldLayoutMkLst>
            <pc:docMk/>
            <pc:sldMasterMk cId="3777723911" sldId="2147483711"/>
            <pc:sldLayoutMk cId="3926438279" sldId="2147483758"/>
          </pc:sldLayoutMkLst>
          <pc:spChg chg="mod">
            <ac:chgData name="Renee Tatalovich" userId="c3a12dda-3e17-465b-a466-f28d262ac98c" providerId="ADAL" clId="{D9AA363E-5310-4B65-94CC-8FC2EDD72181}" dt="2025-06-06T13:54:52.582" v="9"/>
            <ac:spMkLst>
              <pc:docMk/>
              <pc:sldMasterMk cId="3777723911" sldId="2147483711"/>
              <pc:sldLayoutMk cId="3926438279" sldId="2147483758"/>
              <ac:spMk id="2" creationId="{92F09C5D-6BDB-D6CA-9437-21DC58CBF329}"/>
            </ac:spMkLst>
          </pc:spChg>
          <pc:spChg chg="mod">
            <ac:chgData name="Renee Tatalovich" userId="c3a12dda-3e17-465b-a466-f28d262ac98c" providerId="ADAL" clId="{D9AA363E-5310-4B65-94CC-8FC2EDD72181}" dt="2025-06-06T13:54:52.582" v="9"/>
            <ac:spMkLst>
              <pc:docMk/>
              <pc:sldMasterMk cId="3777723911" sldId="2147483711"/>
              <pc:sldLayoutMk cId="3926438279" sldId="2147483758"/>
              <ac:spMk id="3" creationId="{00000000-0000-0000-0000-000000000000}"/>
            </ac:spMkLst>
          </pc:spChg>
          <pc:spChg chg="mod">
            <ac:chgData name="Renee Tatalovich" userId="c3a12dda-3e17-465b-a466-f28d262ac98c" providerId="ADAL" clId="{D9AA363E-5310-4B65-94CC-8FC2EDD72181}" dt="2025-06-06T13:54:52.582" v="9"/>
            <ac:spMkLst>
              <pc:docMk/>
              <pc:sldMasterMk cId="3777723911" sldId="2147483711"/>
              <pc:sldLayoutMk cId="3926438279" sldId="2147483758"/>
              <ac:spMk id="4" creationId="{00000000-0000-0000-0000-000000000000}"/>
            </ac:spMkLst>
          </pc:spChg>
          <pc:spChg chg="mod">
            <ac:chgData name="Renee Tatalovich" userId="c3a12dda-3e17-465b-a466-f28d262ac98c" providerId="ADAL" clId="{D9AA363E-5310-4B65-94CC-8FC2EDD72181}" dt="2025-06-06T13:54:52.582" v="9"/>
            <ac:spMkLst>
              <pc:docMk/>
              <pc:sldMasterMk cId="3777723911" sldId="2147483711"/>
              <pc:sldLayoutMk cId="3926438279" sldId="2147483758"/>
              <ac:spMk id="6" creationId="{D0E61324-459A-CF4E-A41D-B7CA6CB01383}"/>
            </ac:spMkLst>
          </pc:spChg>
        </pc:sldLayoutChg>
        <pc:sldLayoutChg chg="modSp">
          <pc:chgData name="Renee Tatalovich" userId="c3a12dda-3e17-465b-a466-f28d262ac98c" providerId="ADAL" clId="{D9AA363E-5310-4B65-94CC-8FC2EDD72181}" dt="2025-06-06T13:54:52.582" v="9"/>
          <pc:sldLayoutMkLst>
            <pc:docMk/>
            <pc:sldMasterMk cId="3777723911" sldId="2147483711"/>
            <pc:sldLayoutMk cId="2217421557" sldId="2147483760"/>
          </pc:sldLayoutMkLst>
          <pc:spChg chg="mod">
            <ac:chgData name="Renee Tatalovich" userId="c3a12dda-3e17-465b-a466-f28d262ac98c" providerId="ADAL" clId="{D9AA363E-5310-4B65-94CC-8FC2EDD72181}" dt="2025-06-06T13:54:52.582" v="9"/>
            <ac:spMkLst>
              <pc:docMk/>
              <pc:sldMasterMk cId="3777723911" sldId="2147483711"/>
              <pc:sldLayoutMk cId="2217421557" sldId="2147483760"/>
              <ac:spMk id="3" creationId="{00000000-0000-0000-0000-000000000000}"/>
            </ac:spMkLst>
          </pc:spChg>
          <pc:spChg chg="mod">
            <ac:chgData name="Renee Tatalovich" userId="c3a12dda-3e17-465b-a466-f28d262ac98c" providerId="ADAL" clId="{D9AA363E-5310-4B65-94CC-8FC2EDD72181}" dt="2025-06-06T13:54:52.582" v="9"/>
            <ac:spMkLst>
              <pc:docMk/>
              <pc:sldMasterMk cId="3777723911" sldId="2147483711"/>
              <pc:sldLayoutMk cId="2217421557" sldId="2147483760"/>
              <ac:spMk id="4" creationId="{00000000-0000-0000-0000-000000000000}"/>
            </ac:spMkLst>
          </pc:spChg>
          <pc:spChg chg="mod">
            <ac:chgData name="Renee Tatalovich" userId="c3a12dda-3e17-465b-a466-f28d262ac98c" providerId="ADAL" clId="{D9AA363E-5310-4B65-94CC-8FC2EDD72181}" dt="2025-06-06T13:54:52.582" v="9"/>
            <ac:spMkLst>
              <pc:docMk/>
              <pc:sldMasterMk cId="3777723911" sldId="2147483711"/>
              <pc:sldLayoutMk cId="2217421557" sldId="2147483760"/>
              <ac:spMk id="6" creationId="{5A2D8B96-5DB2-99A9-B855-DACCB01539CE}"/>
            </ac:spMkLst>
          </pc:spChg>
        </pc:sldLayoutChg>
        <pc:sldLayoutChg chg="modSp">
          <pc:chgData name="Renee Tatalovich" userId="c3a12dda-3e17-465b-a466-f28d262ac98c" providerId="ADAL" clId="{D9AA363E-5310-4B65-94CC-8FC2EDD72181}" dt="2025-06-06T13:54:52.582" v="9"/>
          <pc:sldLayoutMkLst>
            <pc:docMk/>
            <pc:sldMasterMk cId="3777723911" sldId="2147483711"/>
            <pc:sldLayoutMk cId="689557875" sldId="2147483768"/>
          </pc:sldLayoutMkLst>
          <pc:spChg chg="mod">
            <ac:chgData name="Renee Tatalovich" userId="c3a12dda-3e17-465b-a466-f28d262ac98c" providerId="ADAL" clId="{D9AA363E-5310-4B65-94CC-8FC2EDD72181}" dt="2025-06-06T13:54:52.582" v="9"/>
            <ac:spMkLst>
              <pc:docMk/>
              <pc:sldMasterMk cId="3777723911" sldId="2147483711"/>
              <pc:sldLayoutMk cId="689557875" sldId="2147483768"/>
              <ac:spMk id="2" creationId="{0FA5958D-9811-A682-2CC6-3B9CC5643C38}"/>
            </ac:spMkLst>
          </pc:spChg>
          <pc:spChg chg="mod">
            <ac:chgData name="Renee Tatalovich" userId="c3a12dda-3e17-465b-a466-f28d262ac98c" providerId="ADAL" clId="{D9AA363E-5310-4B65-94CC-8FC2EDD72181}" dt="2025-06-06T13:54:52.582" v="9"/>
            <ac:spMkLst>
              <pc:docMk/>
              <pc:sldMasterMk cId="3777723911" sldId="2147483711"/>
              <pc:sldLayoutMk cId="689557875" sldId="2147483768"/>
              <ac:spMk id="3" creationId="{CC530223-B75F-AE43-40A9-2C388A3BB0A0}"/>
            </ac:spMkLst>
          </pc:spChg>
          <pc:spChg chg="mod">
            <ac:chgData name="Renee Tatalovich" userId="c3a12dda-3e17-465b-a466-f28d262ac98c" providerId="ADAL" clId="{D9AA363E-5310-4B65-94CC-8FC2EDD72181}" dt="2025-06-06T13:54:52.582" v="9"/>
            <ac:spMkLst>
              <pc:docMk/>
              <pc:sldMasterMk cId="3777723911" sldId="2147483711"/>
              <pc:sldLayoutMk cId="689557875" sldId="2147483768"/>
              <ac:spMk id="5" creationId="{0E27D851-0B44-011F-690E-B8096D3AC495}"/>
            </ac:spMkLst>
          </pc:spChg>
          <pc:spChg chg="mod">
            <ac:chgData name="Renee Tatalovich" userId="c3a12dda-3e17-465b-a466-f28d262ac98c" providerId="ADAL" clId="{D9AA363E-5310-4B65-94CC-8FC2EDD72181}" dt="2025-06-06T13:54:52.582" v="9"/>
            <ac:spMkLst>
              <pc:docMk/>
              <pc:sldMasterMk cId="3777723911" sldId="2147483711"/>
              <pc:sldLayoutMk cId="689557875" sldId="2147483768"/>
              <ac:spMk id="25" creationId="{55D23079-32B8-B687-9AC6-4C4229532B81}"/>
            </ac:spMkLst>
          </pc:spChg>
          <pc:spChg chg="mod">
            <ac:chgData name="Renee Tatalovich" userId="c3a12dda-3e17-465b-a466-f28d262ac98c" providerId="ADAL" clId="{D9AA363E-5310-4B65-94CC-8FC2EDD72181}" dt="2025-06-06T13:54:52.582" v="9"/>
            <ac:spMkLst>
              <pc:docMk/>
              <pc:sldMasterMk cId="3777723911" sldId="2147483711"/>
              <pc:sldLayoutMk cId="689557875" sldId="2147483768"/>
              <ac:spMk id="28" creationId="{A4BC52BA-B4C8-C74A-5360-2A3663A4AF12}"/>
            </ac:spMkLst>
          </pc:spChg>
          <pc:picChg chg="mod">
            <ac:chgData name="Renee Tatalovich" userId="c3a12dda-3e17-465b-a466-f28d262ac98c" providerId="ADAL" clId="{D9AA363E-5310-4B65-94CC-8FC2EDD72181}" dt="2025-06-06T13:54:52.582" v="9"/>
            <ac:picMkLst>
              <pc:docMk/>
              <pc:sldMasterMk cId="3777723911" sldId="2147483711"/>
              <pc:sldLayoutMk cId="689557875" sldId="2147483768"/>
              <ac:picMk id="24" creationId="{C9C2C8E9-8910-0D30-414A-07E38017021A}"/>
            </ac:picMkLst>
          </pc:picChg>
          <pc:picChg chg="mod">
            <ac:chgData name="Renee Tatalovich" userId="c3a12dda-3e17-465b-a466-f28d262ac98c" providerId="ADAL" clId="{D9AA363E-5310-4B65-94CC-8FC2EDD72181}" dt="2025-06-06T13:54:52.582" v="9"/>
            <ac:picMkLst>
              <pc:docMk/>
              <pc:sldMasterMk cId="3777723911" sldId="2147483711"/>
              <pc:sldLayoutMk cId="689557875" sldId="2147483768"/>
              <ac:picMk id="27" creationId="{99C6C480-A51D-4EE1-E4AA-C53E2AE9D77C}"/>
            </ac:picMkLst>
          </pc:picChg>
        </pc:sldLayoutChg>
        <pc:sldLayoutChg chg="modSp">
          <pc:chgData name="Renee Tatalovich" userId="c3a12dda-3e17-465b-a466-f28d262ac98c" providerId="ADAL" clId="{D9AA363E-5310-4B65-94CC-8FC2EDD72181}" dt="2025-06-06T13:54:52.582" v="9"/>
          <pc:sldLayoutMkLst>
            <pc:docMk/>
            <pc:sldMasterMk cId="3777723911" sldId="2147483711"/>
            <pc:sldLayoutMk cId="2593455616" sldId="2147483769"/>
          </pc:sldLayoutMkLst>
          <pc:spChg chg="mod">
            <ac:chgData name="Renee Tatalovich" userId="c3a12dda-3e17-465b-a466-f28d262ac98c" providerId="ADAL" clId="{D9AA363E-5310-4B65-94CC-8FC2EDD72181}" dt="2025-06-06T13:54:52.582" v="9"/>
            <ac:spMkLst>
              <pc:docMk/>
              <pc:sldMasterMk cId="3777723911" sldId="2147483711"/>
              <pc:sldLayoutMk cId="2593455616" sldId="2147483769"/>
              <ac:spMk id="2" creationId="{0FA5958D-9811-A682-2CC6-3B9CC5643C38}"/>
            </ac:spMkLst>
          </pc:spChg>
          <pc:spChg chg="mod">
            <ac:chgData name="Renee Tatalovich" userId="c3a12dda-3e17-465b-a466-f28d262ac98c" providerId="ADAL" clId="{D9AA363E-5310-4B65-94CC-8FC2EDD72181}" dt="2025-06-06T13:54:52.582" v="9"/>
            <ac:spMkLst>
              <pc:docMk/>
              <pc:sldMasterMk cId="3777723911" sldId="2147483711"/>
              <pc:sldLayoutMk cId="2593455616" sldId="2147483769"/>
              <ac:spMk id="3" creationId="{CC530223-B75F-AE43-40A9-2C388A3BB0A0}"/>
            </ac:spMkLst>
          </pc:spChg>
          <pc:spChg chg="mod">
            <ac:chgData name="Renee Tatalovich" userId="c3a12dda-3e17-465b-a466-f28d262ac98c" providerId="ADAL" clId="{D9AA363E-5310-4B65-94CC-8FC2EDD72181}" dt="2025-06-06T13:54:52.582" v="9"/>
            <ac:spMkLst>
              <pc:docMk/>
              <pc:sldMasterMk cId="3777723911" sldId="2147483711"/>
              <pc:sldLayoutMk cId="2593455616" sldId="2147483769"/>
              <ac:spMk id="5" creationId="{0E27D851-0B44-011F-690E-B8096D3AC495}"/>
            </ac:spMkLst>
          </pc:spChg>
          <pc:spChg chg="mod">
            <ac:chgData name="Renee Tatalovich" userId="c3a12dda-3e17-465b-a466-f28d262ac98c" providerId="ADAL" clId="{D9AA363E-5310-4B65-94CC-8FC2EDD72181}" dt="2025-06-06T13:54:52.582" v="9"/>
            <ac:spMkLst>
              <pc:docMk/>
              <pc:sldMasterMk cId="3777723911" sldId="2147483711"/>
              <pc:sldLayoutMk cId="2593455616" sldId="2147483769"/>
              <ac:spMk id="25" creationId="{55D23079-32B8-B687-9AC6-4C4229532B81}"/>
            </ac:spMkLst>
          </pc:spChg>
          <pc:spChg chg="mod">
            <ac:chgData name="Renee Tatalovich" userId="c3a12dda-3e17-465b-a466-f28d262ac98c" providerId="ADAL" clId="{D9AA363E-5310-4B65-94CC-8FC2EDD72181}" dt="2025-06-06T13:54:52.582" v="9"/>
            <ac:spMkLst>
              <pc:docMk/>
              <pc:sldMasterMk cId="3777723911" sldId="2147483711"/>
              <pc:sldLayoutMk cId="2593455616" sldId="2147483769"/>
              <ac:spMk id="28" creationId="{A4BC52BA-B4C8-C74A-5360-2A3663A4AF12}"/>
            </ac:spMkLst>
          </pc:spChg>
          <pc:picChg chg="mod">
            <ac:chgData name="Renee Tatalovich" userId="c3a12dda-3e17-465b-a466-f28d262ac98c" providerId="ADAL" clId="{D9AA363E-5310-4B65-94CC-8FC2EDD72181}" dt="2025-06-06T13:54:52.582" v="9"/>
            <ac:picMkLst>
              <pc:docMk/>
              <pc:sldMasterMk cId="3777723911" sldId="2147483711"/>
              <pc:sldLayoutMk cId="2593455616" sldId="2147483769"/>
              <ac:picMk id="24" creationId="{C9C2C8E9-8910-0D30-414A-07E38017021A}"/>
            </ac:picMkLst>
          </pc:picChg>
          <pc:picChg chg="mod">
            <ac:chgData name="Renee Tatalovich" userId="c3a12dda-3e17-465b-a466-f28d262ac98c" providerId="ADAL" clId="{D9AA363E-5310-4B65-94CC-8FC2EDD72181}" dt="2025-06-06T13:54:52.582" v="9"/>
            <ac:picMkLst>
              <pc:docMk/>
              <pc:sldMasterMk cId="3777723911" sldId="2147483711"/>
              <pc:sldLayoutMk cId="2593455616" sldId="2147483769"/>
              <ac:picMk id="27" creationId="{99C6C480-A51D-4EE1-E4AA-C53E2AE9D77C}"/>
            </ac:picMkLst>
          </pc:picChg>
        </pc:sldLayoutChg>
        <pc:sldLayoutChg chg="modSp">
          <pc:chgData name="Renee Tatalovich" userId="c3a12dda-3e17-465b-a466-f28d262ac98c" providerId="ADAL" clId="{D9AA363E-5310-4B65-94CC-8FC2EDD72181}" dt="2025-06-06T13:54:52.582" v="9"/>
          <pc:sldLayoutMkLst>
            <pc:docMk/>
            <pc:sldMasterMk cId="3777723911" sldId="2147483711"/>
            <pc:sldLayoutMk cId="4275450192" sldId="2147483770"/>
          </pc:sldLayoutMkLst>
          <pc:spChg chg="mod">
            <ac:chgData name="Renee Tatalovich" userId="c3a12dda-3e17-465b-a466-f28d262ac98c" providerId="ADAL" clId="{D9AA363E-5310-4B65-94CC-8FC2EDD72181}" dt="2025-06-06T13:54:52.582" v="9"/>
            <ac:spMkLst>
              <pc:docMk/>
              <pc:sldMasterMk cId="3777723911" sldId="2147483711"/>
              <pc:sldLayoutMk cId="4275450192" sldId="2147483770"/>
              <ac:spMk id="2" creationId="{0FA5958D-9811-A682-2CC6-3B9CC5643C38}"/>
            </ac:spMkLst>
          </pc:spChg>
          <pc:spChg chg="mod">
            <ac:chgData name="Renee Tatalovich" userId="c3a12dda-3e17-465b-a466-f28d262ac98c" providerId="ADAL" clId="{D9AA363E-5310-4B65-94CC-8FC2EDD72181}" dt="2025-06-06T13:54:52.582" v="9"/>
            <ac:spMkLst>
              <pc:docMk/>
              <pc:sldMasterMk cId="3777723911" sldId="2147483711"/>
              <pc:sldLayoutMk cId="4275450192" sldId="2147483770"/>
              <ac:spMk id="3" creationId="{CC530223-B75F-AE43-40A9-2C388A3BB0A0}"/>
            </ac:spMkLst>
          </pc:spChg>
          <pc:spChg chg="mod">
            <ac:chgData name="Renee Tatalovich" userId="c3a12dda-3e17-465b-a466-f28d262ac98c" providerId="ADAL" clId="{D9AA363E-5310-4B65-94CC-8FC2EDD72181}" dt="2025-06-06T13:54:52.582" v="9"/>
            <ac:spMkLst>
              <pc:docMk/>
              <pc:sldMasterMk cId="3777723911" sldId="2147483711"/>
              <pc:sldLayoutMk cId="4275450192" sldId="2147483770"/>
              <ac:spMk id="5" creationId="{0E27D851-0B44-011F-690E-B8096D3AC495}"/>
            </ac:spMkLst>
          </pc:spChg>
          <pc:spChg chg="mod">
            <ac:chgData name="Renee Tatalovich" userId="c3a12dda-3e17-465b-a466-f28d262ac98c" providerId="ADAL" clId="{D9AA363E-5310-4B65-94CC-8FC2EDD72181}" dt="2025-06-06T13:54:52.582" v="9"/>
            <ac:spMkLst>
              <pc:docMk/>
              <pc:sldMasterMk cId="3777723911" sldId="2147483711"/>
              <pc:sldLayoutMk cId="4275450192" sldId="2147483770"/>
              <ac:spMk id="25" creationId="{55D23079-32B8-B687-9AC6-4C4229532B81}"/>
            </ac:spMkLst>
          </pc:spChg>
          <pc:spChg chg="mod">
            <ac:chgData name="Renee Tatalovich" userId="c3a12dda-3e17-465b-a466-f28d262ac98c" providerId="ADAL" clId="{D9AA363E-5310-4B65-94CC-8FC2EDD72181}" dt="2025-06-06T13:54:52.582" v="9"/>
            <ac:spMkLst>
              <pc:docMk/>
              <pc:sldMasterMk cId="3777723911" sldId="2147483711"/>
              <pc:sldLayoutMk cId="4275450192" sldId="2147483770"/>
              <ac:spMk id="28" creationId="{A4BC52BA-B4C8-C74A-5360-2A3663A4AF12}"/>
            </ac:spMkLst>
          </pc:spChg>
          <pc:picChg chg="mod">
            <ac:chgData name="Renee Tatalovich" userId="c3a12dda-3e17-465b-a466-f28d262ac98c" providerId="ADAL" clId="{D9AA363E-5310-4B65-94CC-8FC2EDD72181}" dt="2025-06-06T13:54:52.582" v="9"/>
            <ac:picMkLst>
              <pc:docMk/>
              <pc:sldMasterMk cId="3777723911" sldId="2147483711"/>
              <pc:sldLayoutMk cId="4275450192" sldId="2147483770"/>
              <ac:picMk id="24" creationId="{C9C2C8E9-8910-0D30-414A-07E38017021A}"/>
            </ac:picMkLst>
          </pc:picChg>
          <pc:picChg chg="mod">
            <ac:chgData name="Renee Tatalovich" userId="c3a12dda-3e17-465b-a466-f28d262ac98c" providerId="ADAL" clId="{D9AA363E-5310-4B65-94CC-8FC2EDD72181}" dt="2025-06-06T13:54:52.582" v="9"/>
            <ac:picMkLst>
              <pc:docMk/>
              <pc:sldMasterMk cId="3777723911" sldId="2147483711"/>
              <pc:sldLayoutMk cId="4275450192" sldId="2147483770"/>
              <ac:picMk id="27" creationId="{99C6C480-A51D-4EE1-E4AA-C53E2AE9D77C}"/>
            </ac:picMkLst>
          </pc:picChg>
        </pc:sldLayoutChg>
      </pc:sldMasterChg>
    </pc:docChg>
  </pc:docChgLst>
  <pc:docChgLst>
    <pc:chgData name="Joe Miller" userId="9c6354e4-bb39-4457-b896-960c2dd18942" providerId="ADAL" clId="{7DEE82CA-CBAD-EE41-B47B-C174608B6281}"/>
    <pc:docChg chg="undo custSel modSld modMainMaster modNotesMaster modHandout">
      <pc:chgData name="Joe Miller" userId="9c6354e4-bb39-4457-b896-960c2dd18942" providerId="ADAL" clId="{7DEE82CA-CBAD-EE41-B47B-C174608B6281}" dt="2024-11-11T16:51:22.598" v="79" actId="14100"/>
      <pc:docMkLst>
        <pc:docMk/>
      </pc:docMkLst>
      <pc:sldChg chg="modNotes">
        <pc:chgData name="Joe Miller" userId="9c6354e4-bb39-4457-b896-960c2dd18942" providerId="ADAL" clId="{7DEE82CA-CBAD-EE41-B47B-C174608B6281}" dt="2024-11-11T16:32:52.183" v="53" actId="465"/>
        <pc:sldMkLst>
          <pc:docMk/>
          <pc:sldMk cId="3540121869" sldId="3900"/>
        </pc:sldMkLst>
      </pc:sldChg>
      <pc:sldChg chg="modNotes">
        <pc:chgData name="Joe Miller" userId="9c6354e4-bb39-4457-b896-960c2dd18942" providerId="ADAL" clId="{7DEE82CA-CBAD-EE41-B47B-C174608B6281}" dt="2024-11-11T16:35:28.228" v="62" actId="478"/>
        <pc:sldMkLst>
          <pc:docMk/>
          <pc:sldMk cId="3029954527" sldId="3915"/>
        </pc:sldMkLst>
      </pc:sldChg>
      <pc:sldChg chg="modNotes modNotesTx">
        <pc:chgData name="Joe Miller" userId="9c6354e4-bb39-4457-b896-960c2dd18942" providerId="ADAL" clId="{7DEE82CA-CBAD-EE41-B47B-C174608B6281}" dt="2024-11-11T16:35:19.978" v="60" actId="478"/>
        <pc:sldMkLst>
          <pc:docMk/>
          <pc:sldMk cId="3345886950" sldId="3920"/>
        </pc:sldMkLst>
      </pc:sldChg>
      <pc:sldChg chg="modSp mod modNotes">
        <pc:chgData name="Joe Miller" userId="9c6354e4-bb39-4457-b896-960c2dd18942" providerId="ADAL" clId="{7DEE82CA-CBAD-EE41-B47B-C174608B6281}" dt="2024-11-11T16:43:13.746" v="67" actId="207"/>
        <pc:sldMkLst>
          <pc:docMk/>
          <pc:sldMk cId="613511335" sldId="3935"/>
        </pc:sldMkLst>
      </pc:sldChg>
      <pc:sldChg chg="modNotes">
        <pc:chgData name="Joe Miller" userId="9c6354e4-bb39-4457-b896-960c2dd18942" providerId="ADAL" clId="{7DEE82CA-CBAD-EE41-B47B-C174608B6281}" dt="2024-11-11T16:28:33.767" v="39" actId="1076"/>
        <pc:sldMkLst>
          <pc:docMk/>
          <pc:sldMk cId="314548212" sldId="4059"/>
        </pc:sldMkLst>
      </pc:sldChg>
      <pc:sldChg chg="modNotes">
        <pc:chgData name="Joe Miller" userId="9c6354e4-bb39-4457-b896-960c2dd18942" providerId="ADAL" clId="{7DEE82CA-CBAD-EE41-B47B-C174608B6281}" dt="2024-11-11T16:35:24.895" v="61" actId="478"/>
        <pc:sldMkLst>
          <pc:docMk/>
          <pc:sldMk cId="1671286742" sldId="4060"/>
        </pc:sldMkLst>
      </pc:sldChg>
      <pc:sldMasterChg chg="modSldLayout">
        <pc:chgData name="Joe Miller" userId="9c6354e4-bb39-4457-b896-960c2dd18942" providerId="ADAL" clId="{7DEE82CA-CBAD-EE41-B47B-C174608B6281}" dt="2024-11-11T16:37:16.388" v="66" actId="962"/>
        <pc:sldMasterMkLst>
          <pc:docMk/>
          <pc:sldMasterMk cId="3777723911" sldId="2147483711"/>
        </pc:sldMasterMkLst>
        <pc:sldLayoutChg chg="modSp mod">
          <pc:chgData name="Joe Miller" userId="9c6354e4-bb39-4457-b896-960c2dd18942" providerId="ADAL" clId="{7DEE82CA-CBAD-EE41-B47B-C174608B6281}" dt="2024-11-11T16:37:16.388" v="66" actId="962"/>
          <pc:sldLayoutMkLst>
            <pc:docMk/>
            <pc:sldMasterMk cId="3777723911" sldId="2147483711"/>
            <pc:sldLayoutMk cId="2131820325" sldId="2147483712"/>
          </pc:sldLayoutMkLst>
        </pc:sldLayoutChg>
      </pc:sldMasterChg>
    </pc:docChg>
  </pc:docChgLst>
  <pc:docChgLst>
    <pc:chgData name="Renee Tatalovich" userId="c3a12dda-3e17-465b-a466-f28d262ac98c" providerId="ADAL" clId="{A5D166F7-B8B4-4B5F-9DC3-EF78DC6A251B}"/>
    <pc:docChg chg="addSld modSld modMainMaster modNotesMaster modHandout">
      <pc:chgData name="Renee Tatalovich" userId="c3a12dda-3e17-465b-a466-f28d262ac98c" providerId="ADAL" clId="{A5D166F7-B8B4-4B5F-9DC3-EF78DC6A251B}" dt="2025-06-24T19:30:17.483" v="32"/>
      <pc:docMkLst>
        <pc:docMk/>
      </pc:docMkLst>
      <pc:sldChg chg="modNotes">
        <pc:chgData name="Renee Tatalovich" userId="c3a12dda-3e17-465b-a466-f28d262ac98c" providerId="ADAL" clId="{A5D166F7-B8B4-4B5F-9DC3-EF78DC6A251B}" dt="2025-06-24T19:29:12.387" v="28" actId="20577"/>
        <pc:sldMkLst>
          <pc:docMk/>
          <pc:sldMk cId="314548212" sldId="4059"/>
        </pc:sldMkLst>
      </pc:sldChg>
      <pc:sldChg chg="add">
        <pc:chgData name="Renee Tatalovich" userId="c3a12dda-3e17-465b-a466-f28d262ac98c" providerId="ADAL" clId="{A5D166F7-B8B4-4B5F-9DC3-EF78DC6A251B}" dt="2025-06-24T19:30:17.483" v="32"/>
        <pc:sldMkLst>
          <pc:docMk/>
          <pc:sldMk cId="262378965" sldId="4131"/>
        </pc:sldMkLst>
      </pc:sldChg>
      <pc:sldMasterChg chg="modSp mod modSldLayout">
        <pc:chgData name="Renee Tatalovich" userId="c3a12dda-3e17-465b-a466-f28d262ac98c" providerId="ADAL" clId="{A5D166F7-B8B4-4B5F-9DC3-EF78DC6A251B}" dt="2025-06-24T19:28:33.401" v="20" actId="6549"/>
        <pc:sldMasterMkLst>
          <pc:docMk/>
          <pc:sldMasterMk cId="3777723911" sldId="2147483711"/>
        </pc:sldMasterMkLst>
        <pc:spChg chg="mod">
          <ac:chgData name="Renee Tatalovich" userId="c3a12dda-3e17-465b-a466-f28d262ac98c" providerId="ADAL" clId="{A5D166F7-B8B4-4B5F-9DC3-EF78DC6A251B}" dt="2025-06-24T19:27:43.434" v="2" actId="6549"/>
          <ac:spMkLst>
            <pc:docMk/>
            <pc:sldMasterMk cId="3777723911" sldId="2147483711"/>
            <ac:spMk id="7" creationId="{D7F6259C-CA34-1745-9D8B-0878BBF4E844}"/>
          </ac:spMkLst>
        </pc:spChg>
        <pc:sldLayoutChg chg="modSp mod">
          <pc:chgData name="Renee Tatalovich" userId="c3a12dda-3e17-465b-a466-f28d262ac98c" providerId="ADAL" clId="{A5D166F7-B8B4-4B5F-9DC3-EF78DC6A251B}" dt="2025-06-24T19:28:08.486" v="5" actId="20577"/>
          <pc:sldLayoutMkLst>
            <pc:docMk/>
            <pc:sldMasterMk cId="3777723911" sldId="2147483711"/>
            <pc:sldLayoutMk cId="2131820325" sldId="2147483712"/>
          </pc:sldLayoutMkLst>
          <pc:spChg chg="mod">
            <ac:chgData name="Renee Tatalovich" userId="c3a12dda-3e17-465b-a466-f28d262ac98c" providerId="ADAL" clId="{A5D166F7-B8B4-4B5F-9DC3-EF78DC6A251B}" dt="2025-06-24T19:28:08.486" v="5" actId="20577"/>
            <ac:spMkLst>
              <pc:docMk/>
              <pc:sldMasterMk cId="3777723911" sldId="2147483711"/>
              <pc:sldLayoutMk cId="2131820325" sldId="2147483712"/>
              <ac:spMk id="13" creationId="{F2854136-A89C-6B11-21B1-CD09DC973333}"/>
            </ac:spMkLst>
          </pc:spChg>
        </pc:sldLayoutChg>
        <pc:sldLayoutChg chg="modSp mod">
          <pc:chgData name="Renee Tatalovich" userId="c3a12dda-3e17-465b-a466-f28d262ac98c" providerId="ADAL" clId="{A5D166F7-B8B4-4B5F-9DC3-EF78DC6A251B}" dt="2025-06-24T19:28:33.401" v="20" actId="6549"/>
          <pc:sldLayoutMkLst>
            <pc:docMk/>
            <pc:sldMasterMk cId="3777723911" sldId="2147483711"/>
            <pc:sldLayoutMk cId="932238101" sldId="2147483744"/>
          </pc:sldLayoutMkLst>
          <pc:spChg chg="mod">
            <ac:chgData name="Renee Tatalovich" userId="c3a12dda-3e17-465b-a466-f28d262ac98c" providerId="ADAL" clId="{A5D166F7-B8B4-4B5F-9DC3-EF78DC6A251B}" dt="2025-06-24T19:28:33.401" v="20" actId="6549"/>
            <ac:spMkLst>
              <pc:docMk/>
              <pc:sldMasterMk cId="3777723911" sldId="2147483711"/>
              <pc:sldLayoutMk cId="932238101" sldId="2147483744"/>
              <ac:spMk id="4" creationId="{87B209E4-E665-AF05-984E-7BBC02418BE8}"/>
            </ac:spMkLst>
          </pc:spChg>
        </pc:sldLayoutChg>
        <pc:sldLayoutChg chg="modSp mod">
          <pc:chgData name="Renee Tatalovich" userId="c3a12dda-3e17-465b-a466-f28d262ac98c" providerId="ADAL" clId="{A5D166F7-B8B4-4B5F-9DC3-EF78DC6A251B}" dt="2025-06-24T19:28:15.673" v="8" actId="6549"/>
          <pc:sldLayoutMkLst>
            <pc:docMk/>
            <pc:sldMasterMk cId="3777723911" sldId="2147483711"/>
            <pc:sldLayoutMk cId="546243510" sldId="2147483749"/>
          </pc:sldLayoutMkLst>
          <pc:spChg chg="mod">
            <ac:chgData name="Renee Tatalovich" userId="c3a12dda-3e17-465b-a466-f28d262ac98c" providerId="ADAL" clId="{A5D166F7-B8B4-4B5F-9DC3-EF78DC6A251B}" dt="2025-06-24T19:28:15.673" v="8" actId="6549"/>
            <ac:spMkLst>
              <pc:docMk/>
              <pc:sldMasterMk cId="3777723911" sldId="2147483711"/>
              <pc:sldLayoutMk cId="546243510" sldId="2147483749"/>
              <ac:spMk id="25" creationId="{55D23079-32B8-B687-9AC6-4C4229532B81}"/>
            </ac:spMkLst>
          </pc:spChg>
        </pc:sldLayoutChg>
        <pc:sldLayoutChg chg="modSp mod">
          <pc:chgData name="Renee Tatalovich" userId="c3a12dda-3e17-465b-a466-f28d262ac98c" providerId="ADAL" clId="{A5D166F7-B8B4-4B5F-9DC3-EF78DC6A251B}" dt="2025-06-24T19:28:19.895" v="11" actId="6549"/>
          <pc:sldLayoutMkLst>
            <pc:docMk/>
            <pc:sldMasterMk cId="3777723911" sldId="2147483711"/>
            <pc:sldLayoutMk cId="689557875" sldId="2147483768"/>
          </pc:sldLayoutMkLst>
          <pc:spChg chg="mod">
            <ac:chgData name="Renee Tatalovich" userId="c3a12dda-3e17-465b-a466-f28d262ac98c" providerId="ADAL" clId="{A5D166F7-B8B4-4B5F-9DC3-EF78DC6A251B}" dt="2025-06-24T19:28:19.895" v="11" actId="6549"/>
            <ac:spMkLst>
              <pc:docMk/>
              <pc:sldMasterMk cId="3777723911" sldId="2147483711"/>
              <pc:sldLayoutMk cId="689557875" sldId="2147483768"/>
              <ac:spMk id="25" creationId="{55D23079-32B8-B687-9AC6-4C4229532B81}"/>
            </ac:spMkLst>
          </pc:spChg>
        </pc:sldLayoutChg>
        <pc:sldLayoutChg chg="modSp mod">
          <pc:chgData name="Renee Tatalovich" userId="c3a12dda-3e17-465b-a466-f28d262ac98c" providerId="ADAL" clId="{A5D166F7-B8B4-4B5F-9DC3-EF78DC6A251B}" dt="2025-06-24T19:28:23.486" v="14" actId="6549"/>
          <pc:sldLayoutMkLst>
            <pc:docMk/>
            <pc:sldMasterMk cId="3777723911" sldId="2147483711"/>
            <pc:sldLayoutMk cId="2593455616" sldId="2147483769"/>
          </pc:sldLayoutMkLst>
          <pc:spChg chg="mod">
            <ac:chgData name="Renee Tatalovich" userId="c3a12dda-3e17-465b-a466-f28d262ac98c" providerId="ADAL" clId="{A5D166F7-B8B4-4B5F-9DC3-EF78DC6A251B}" dt="2025-06-24T19:28:23.486" v="14" actId="6549"/>
            <ac:spMkLst>
              <pc:docMk/>
              <pc:sldMasterMk cId="3777723911" sldId="2147483711"/>
              <pc:sldLayoutMk cId="2593455616" sldId="2147483769"/>
              <ac:spMk id="25" creationId="{55D23079-32B8-B687-9AC6-4C4229532B81}"/>
            </ac:spMkLst>
          </pc:spChg>
        </pc:sldLayoutChg>
        <pc:sldLayoutChg chg="modSp mod">
          <pc:chgData name="Renee Tatalovich" userId="c3a12dda-3e17-465b-a466-f28d262ac98c" providerId="ADAL" clId="{A5D166F7-B8B4-4B5F-9DC3-EF78DC6A251B}" dt="2025-06-24T19:28:27.178" v="17" actId="6549"/>
          <pc:sldLayoutMkLst>
            <pc:docMk/>
            <pc:sldMasterMk cId="3777723911" sldId="2147483711"/>
            <pc:sldLayoutMk cId="4275450192" sldId="2147483770"/>
          </pc:sldLayoutMkLst>
          <pc:spChg chg="mod">
            <ac:chgData name="Renee Tatalovich" userId="c3a12dda-3e17-465b-a466-f28d262ac98c" providerId="ADAL" clId="{A5D166F7-B8B4-4B5F-9DC3-EF78DC6A251B}" dt="2025-06-24T19:28:27.178" v="17" actId="6549"/>
            <ac:spMkLst>
              <pc:docMk/>
              <pc:sldMasterMk cId="3777723911" sldId="2147483711"/>
              <pc:sldLayoutMk cId="4275450192" sldId="2147483770"/>
              <ac:spMk id="25" creationId="{55D23079-32B8-B687-9AC6-4C4229532B81}"/>
            </ac:spMkLst>
          </pc:spChg>
        </pc:sldLayoutChg>
      </pc:sldMasterChg>
    </pc:docChg>
  </pc:docChgLst>
  <pc:docChgLst>
    <pc:chgData name="Renee Tatalovich" userId="c3a12dda-3e17-465b-a466-f28d262ac98c" providerId="ADAL" clId="{B1415A3D-5AA5-4D43-817A-2FC34725054C}"/>
    <pc:docChg chg="custSel modSld modMainMaster modNotesMaster modHandout">
      <pc:chgData name="Renee Tatalovich" userId="c3a12dda-3e17-465b-a466-f28d262ac98c" providerId="ADAL" clId="{B1415A3D-5AA5-4D43-817A-2FC34725054C}" dt="2025-01-14T20:31:43.040" v="95" actId="20577"/>
      <pc:docMkLst>
        <pc:docMk/>
      </pc:docMkLst>
      <pc:sldChg chg="modNotes">
        <pc:chgData name="Renee Tatalovich" userId="c3a12dda-3e17-465b-a466-f28d262ac98c" providerId="ADAL" clId="{B1415A3D-5AA5-4D43-817A-2FC34725054C}" dt="2025-01-14T20:26:15.594" v="24" actId="313"/>
        <pc:sldMkLst>
          <pc:docMk/>
          <pc:sldMk cId="314548212" sldId="4059"/>
        </pc:sldMkLst>
      </pc:sldChg>
      <pc:sldChg chg="modNotes">
        <pc:chgData name="Renee Tatalovich" userId="c3a12dda-3e17-465b-a466-f28d262ac98c" providerId="ADAL" clId="{B1415A3D-5AA5-4D43-817A-2FC34725054C}" dt="2025-01-14T20:29:37.768" v="75" actId="948"/>
        <pc:sldMkLst>
          <pc:docMk/>
          <pc:sldMk cId="806418003" sldId="4065"/>
        </pc:sldMkLst>
      </pc:sldChg>
      <pc:sldChg chg="modNotes">
        <pc:chgData name="Renee Tatalovich" userId="c3a12dda-3e17-465b-a466-f28d262ac98c" providerId="ADAL" clId="{B1415A3D-5AA5-4D43-817A-2FC34725054C}" dt="2025-01-14T20:28:27.986" v="65" actId="1036"/>
        <pc:sldMkLst>
          <pc:docMk/>
          <pc:sldMk cId="3848819268" sldId="4066"/>
        </pc:sldMkLst>
      </pc:sldChg>
      <pc:sldChg chg="modNotes">
        <pc:chgData name="Renee Tatalovich" userId="c3a12dda-3e17-465b-a466-f28d262ac98c" providerId="ADAL" clId="{B1415A3D-5AA5-4D43-817A-2FC34725054C}" dt="2025-01-14T20:29:57.167" v="77" actId="948"/>
        <pc:sldMkLst>
          <pc:docMk/>
          <pc:sldMk cId="267510060" sldId="4067"/>
        </pc:sldMkLst>
      </pc:sldChg>
      <pc:sldChg chg="modNotes">
        <pc:chgData name="Renee Tatalovich" userId="c3a12dda-3e17-465b-a466-f28d262ac98c" providerId="ADAL" clId="{B1415A3D-5AA5-4D43-817A-2FC34725054C}" dt="2025-01-14T20:31:43.040" v="95" actId="20577"/>
        <pc:sldMkLst>
          <pc:docMk/>
          <pc:sldMk cId="859681768" sldId="4068"/>
        </pc:sldMkLst>
      </pc:sldChg>
      <pc:sldMasterChg chg="modSp mod modSldLayout">
        <pc:chgData name="Renee Tatalovich" userId="c3a12dda-3e17-465b-a466-f28d262ac98c" providerId="ADAL" clId="{B1415A3D-5AA5-4D43-817A-2FC34725054C}" dt="2025-01-14T20:26:20.533" v="30" actId="313"/>
        <pc:sldMasterMkLst>
          <pc:docMk/>
          <pc:sldMasterMk cId="3777723911" sldId="2147483711"/>
        </pc:sldMasterMkLst>
        <pc:sldLayoutChg chg="modSp mod">
          <pc:chgData name="Renee Tatalovich" userId="c3a12dda-3e17-465b-a466-f28d262ac98c" providerId="ADAL" clId="{B1415A3D-5AA5-4D43-817A-2FC34725054C}" dt="2025-01-14T20:26:00.798" v="23" actId="20577"/>
          <pc:sldLayoutMkLst>
            <pc:docMk/>
            <pc:sldMasterMk cId="3777723911" sldId="2147483711"/>
            <pc:sldLayoutMk cId="2131820325" sldId="2147483712"/>
          </pc:sldLayoutMkLst>
        </pc:sldLayoutChg>
        <pc:sldLayoutChg chg="modSp mod">
          <pc:chgData name="Renee Tatalovich" userId="c3a12dda-3e17-465b-a466-f28d262ac98c" providerId="ADAL" clId="{B1415A3D-5AA5-4D43-817A-2FC34725054C}" dt="2025-01-14T20:26:19.756" v="29" actId="313"/>
          <pc:sldLayoutMkLst>
            <pc:docMk/>
            <pc:sldMasterMk cId="3777723911" sldId="2147483711"/>
            <pc:sldLayoutMk cId="2311578046" sldId="2147483734"/>
          </pc:sldLayoutMkLst>
        </pc:sldLayoutChg>
        <pc:sldLayoutChg chg="modSp mod">
          <pc:chgData name="Renee Tatalovich" userId="c3a12dda-3e17-465b-a466-f28d262ac98c" providerId="ADAL" clId="{B1415A3D-5AA5-4D43-817A-2FC34725054C}" dt="2025-01-14T20:26:20.533" v="30" actId="313"/>
          <pc:sldLayoutMkLst>
            <pc:docMk/>
            <pc:sldMasterMk cId="3777723911" sldId="2147483711"/>
            <pc:sldLayoutMk cId="932238101" sldId="2147483744"/>
          </pc:sldLayoutMkLst>
        </pc:sldLayoutChg>
        <pc:sldLayoutChg chg="modSp mod">
          <pc:chgData name="Renee Tatalovich" userId="c3a12dda-3e17-465b-a466-f28d262ac98c" providerId="ADAL" clId="{B1415A3D-5AA5-4D43-817A-2FC34725054C}" dt="2025-01-14T20:26:16.869" v="25" actId="313"/>
          <pc:sldLayoutMkLst>
            <pc:docMk/>
            <pc:sldMasterMk cId="3777723911" sldId="2147483711"/>
            <pc:sldLayoutMk cId="546243510" sldId="2147483749"/>
          </pc:sldLayoutMkLst>
        </pc:sldLayoutChg>
        <pc:sldLayoutChg chg="modSp mod">
          <pc:chgData name="Renee Tatalovich" userId="c3a12dda-3e17-465b-a466-f28d262ac98c" providerId="ADAL" clId="{B1415A3D-5AA5-4D43-817A-2FC34725054C}" dt="2025-01-14T20:26:17.717" v="26" actId="313"/>
          <pc:sldLayoutMkLst>
            <pc:docMk/>
            <pc:sldMasterMk cId="3777723911" sldId="2147483711"/>
            <pc:sldLayoutMk cId="689557875" sldId="2147483768"/>
          </pc:sldLayoutMkLst>
        </pc:sldLayoutChg>
        <pc:sldLayoutChg chg="modSp mod">
          <pc:chgData name="Renee Tatalovich" userId="c3a12dda-3e17-465b-a466-f28d262ac98c" providerId="ADAL" clId="{B1415A3D-5AA5-4D43-817A-2FC34725054C}" dt="2025-01-14T20:26:18.454" v="27" actId="313"/>
          <pc:sldLayoutMkLst>
            <pc:docMk/>
            <pc:sldMasterMk cId="3777723911" sldId="2147483711"/>
            <pc:sldLayoutMk cId="2593455616" sldId="2147483769"/>
          </pc:sldLayoutMkLst>
        </pc:sldLayoutChg>
        <pc:sldLayoutChg chg="modSp mod">
          <pc:chgData name="Renee Tatalovich" userId="c3a12dda-3e17-465b-a466-f28d262ac98c" providerId="ADAL" clId="{B1415A3D-5AA5-4D43-817A-2FC34725054C}" dt="2025-01-14T20:26:19.127" v="28" actId="313"/>
          <pc:sldLayoutMkLst>
            <pc:docMk/>
            <pc:sldMasterMk cId="3777723911" sldId="2147483711"/>
            <pc:sldLayoutMk cId="4275450192" sldId="2147483770"/>
          </pc:sldLayoutMkLst>
        </pc:sldLayoutChg>
      </pc:sldMasterChg>
    </pc:docChg>
  </pc:docChgLst>
  <pc:docChgLst>
    <pc:chgData name="Kathleen Hamm" userId="36549483-0846-4a99-81ba-93636940a9dd" providerId="ADAL" clId="{7BF2602B-A227-4B4E-8FC9-40B2CA8D096F}"/>
    <pc:docChg chg="modSld">
      <pc:chgData name="Kathleen Hamm" userId="36549483-0846-4a99-81ba-93636940a9dd" providerId="ADAL" clId="{7BF2602B-A227-4B4E-8FC9-40B2CA8D096F}" dt="2025-01-03T20:46:21.404" v="1575" actId="108"/>
      <pc:docMkLst>
        <pc:docMk/>
      </pc:docMkLst>
      <pc:sldChg chg="modSp mod">
        <pc:chgData name="Kathleen Hamm" userId="36549483-0846-4a99-81ba-93636940a9dd" providerId="ADAL" clId="{7BF2602B-A227-4B4E-8FC9-40B2CA8D096F}" dt="2025-01-03T20:46:21.404" v="1575" actId="108"/>
        <pc:sldMkLst>
          <pc:docMk/>
          <pc:sldMk cId="267510060" sldId="4067"/>
        </pc:sldMkLst>
      </pc:sldChg>
    </pc:docChg>
  </pc:docChgLst>
</pc:chgInfo>
</file>

<file path=ppt/handoutMasters/_rels/handoutMaster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ags" Target="../tags/tag16.xml"/><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Rectangle 13">
            <a:extLst>
              <a:ext uri="{FF2B5EF4-FFF2-40B4-BE49-F238E27FC236}">
                <a16:creationId xmlns:a16="http://schemas.microsoft.com/office/drawing/2014/main" id="{8C737B25-4771-B0E4-27FB-40A04A8CC703}"/>
              </a:ext>
              <a:ext uri="{C183D7F6-B498-43B3-948B-1728B52AA6E4}">
                <adec:decorative xmlns:adec="http://schemas.microsoft.com/office/drawing/2017/decorative" val="1"/>
              </a:ext>
            </a:extLst>
          </p:cNvPr>
          <p:cNvSpPr>
            <a:spLocks noChangeArrowheads="1"/>
          </p:cNvSpPr>
          <p:nvPr/>
        </p:nvSpPr>
        <p:spPr bwMode="auto">
          <a:xfrm>
            <a:off x="0" y="0"/>
            <a:ext cx="7313507" cy="445957"/>
          </a:xfrm>
          <a:prstGeom prst="rect">
            <a:avLst/>
          </a:prstGeom>
          <a:solidFill>
            <a:schemeClr val="tx1"/>
          </a:solidFill>
          <a:ln>
            <a:noFill/>
          </a:ln>
        </p:spPr>
        <p:txBody>
          <a:bodyPr lIns="94851" tIns="47425" rIns="94851" bIns="47425"/>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defRPr/>
            </a:pPr>
            <a:endParaRPr lang="en-US" altLang="en-US" b="0" i="0">
              <a:latin typeface="Arial Regular"/>
            </a:endParaRPr>
          </a:p>
        </p:txBody>
      </p:sp>
      <p:pic>
        <p:nvPicPr>
          <p:cNvPr id="6" name="Picture 5">
            <a:extLst>
              <a:ext uri="{FF2B5EF4-FFF2-40B4-BE49-F238E27FC236}">
                <a16:creationId xmlns:a16="http://schemas.microsoft.com/office/drawing/2014/main" id="{A47A72F6-5B24-7D1B-06A7-C756BCA7CE41}"/>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832" y="85050"/>
            <a:ext cx="816610" cy="808241"/>
          </a:xfrm>
          <a:prstGeom prst="rect">
            <a:avLst/>
          </a:prstGeom>
        </p:spPr>
      </p:pic>
      <p:sp>
        <p:nvSpPr>
          <p:cNvPr id="2" name="Header Placeholder 1">
            <a:extLst>
              <a:ext uri="{FF2B5EF4-FFF2-40B4-BE49-F238E27FC236}">
                <a16:creationId xmlns:a16="http://schemas.microsoft.com/office/drawing/2014/main" id="{4209BED9-7A7B-4A73-BAD7-8E7F00AD37F8}"/>
              </a:ext>
            </a:extLst>
          </p:cNvPr>
          <p:cNvSpPr>
            <a:spLocks noGrp="1"/>
          </p:cNvSpPr>
          <p:nvPr>
            <p:ph type="hdr" sz="quarter"/>
          </p:nvPr>
        </p:nvSpPr>
        <p:spPr>
          <a:xfrm>
            <a:off x="983070" y="0"/>
            <a:ext cx="6223298" cy="445957"/>
          </a:xfrm>
          <a:prstGeom prst="rect">
            <a:avLst/>
          </a:prstGeom>
        </p:spPr>
        <p:txBody>
          <a:bodyPr vert="horz" lIns="96653" tIns="48327" rIns="96653" bIns="48327" rtlCol="0" anchor="ctr"/>
          <a:lstStyle>
            <a:lvl1pPr algn="l">
              <a:defRPr sz="1200"/>
            </a:lvl1pPr>
          </a:lstStyle>
          <a:p>
            <a:r>
              <a:rPr lang="en-US">
                <a:solidFill>
                  <a:schemeClr val="bg1"/>
                </a:solidFill>
                <a:latin typeface="Arial Regular"/>
              </a:rPr>
              <a:t>Good Aquaculture Practices Training 		         PARTICIPANT GUIDE</a:t>
            </a:r>
          </a:p>
        </p:txBody>
      </p:sp>
      <p:sp>
        <p:nvSpPr>
          <p:cNvPr id="5" name="Slide Number Placeholder 4">
            <a:extLst>
              <a:ext uri="{FF2B5EF4-FFF2-40B4-BE49-F238E27FC236}">
                <a16:creationId xmlns:a16="http://schemas.microsoft.com/office/drawing/2014/main" id="{FABA64BE-9396-4C83-B976-EC06531FD159}"/>
              </a:ext>
            </a:extLst>
          </p:cNvPr>
          <p:cNvSpPr>
            <a:spLocks noGrp="1"/>
          </p:cNvSpPr>
          <p:nvPr>
            <p:ph type="sldNum" sz="quarter" idx="3"/>
          </p:nvPr>
        </p:nvSpPr>
        <p:spPr>
          <a:xfrm>
            <a:off x="4143587" y="9119475"/>
            <a:ext cx="3169920" cy="481726"/>
          </a:xfrm>
          <a:prstGeom prst="rect">
            <a:avLst/>
          </a:prstGeom>
        </p:spPr>
        <p:txBody>
          <a:bodyPr vert="horz" lIns="96653" tIns="48327" rIns="96653" bIns="48327" rtlCol="0" anchor="b"/>
          <a:lstStyle>
            <a:lvl1pPr algn="r">
              <a:defRPr sz="1200"/>
            </a:lvl1pPr>
          </a:lstStyle>
          <a:p>
            <a:fld id="{FC8AB4BE-D0C6-4CB6-A4FA-45595542DFE2}" type="slidenum">
              <a:rPr lang="en-US" smtClean="0">
                <a:latin typeface="Arial Regular"/>
              </a:rPr>
              <a:t>‹#›</a:t>
            </a:fld>
            <a:endParaRPr lang="en-US">
              <a:latin typeface="Arial Regular"/>
            </a:endParaRPr>
          </a:p>
        </p:txBody>
      </p:sp>
      <p:sp>
        <p:nvSpPr>
          <p:cNvPr id="7" name="Slide Number Placeholder 5">
            <a:extLst>
              <a:ext uri="{FF2B5EF4-FFF2-40B4-BE49-F238E27FC236}">
                <a16:creationId xmlns:a16="http://schemas.microsoft.com/office/drawing/2014/main" id="{B9BEDABC-D354-6A62-EA16-E994607CB1D5}"/>
              </a:ext>
            </a:extLst>
          </p:cNvPr>
          <p:cNvSpPr txBox="1">
            <a:spLocks/>
          </p:cNvSpPr>
          <p:nvPr/>
        </p:nvSpPr>
        <p:spPr>
          <a:xfrm>
            <a:off x="0" y="9403140"/>
            <a:ext cx="2644854" cy="198061"/>
          </a:xfrm>
          <a:prstGeom prst="rect">
            <a:avLst/>
          </a:prstGeom>
        </p:spPr>
        <p:txBody>
          <a:bodyPr vert="horz" lIns="94851" tIns="47425" rIns="94851" bIns="47425" rtlCol="0" anchor="b"/>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900" dirty="0">
                <a:solidFill>
                  <a:schemeClr val="tx1"/>
                </a:solidFill>
                <a:latin typeface="Arial" panose="020B0604020202020204" pitchFamily="34" charset="0"/>
                <a:cs typeface="Arial" panose="020B0604020202020204" pitchFamily="34" charset="0"/>
              </a:rPr>
              <a:t>CC BY-NC 4.0 </a:t>
            </a:r>
          </a:p>
        </p:txBody>
      </p:sp>
    </p:spTree>
    <p:custDataLst>
      <p:tags r:id="rId2"/>
    </p:custDataLst>
    <p:extLst>
      <p:ext uri="{BB962C8B-B14F-4D97-AF65-F5344CB8AC3E}">
        <p14:creationId xmlns:p14="http://schemas.microsoft.com/office/powerpoint/2010/main" val="137582995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a:extLst>
              <a:ext uri="{C183D7F6-B498-43B3-948B-1728B52AA6E4}">
                <adec:decorative xmlns:adec="http://schemas.microsoft.com/office/drawing/2017/decorative" val="1"/>
              </a:ext>
            </a:extLst>
          </p:cNvPr>
          <p:cNvSpPr>
            <a:spLocks noGrp="1" noRot="1" noChangeAspect="1"/>
          </p:cNvSpPr>
          <p:nvPr>
            <p:ph type="sldImg" idx="2"/>
          </p:nvPr>
        </p:nvSpPr>
        <p:spPr>
          <a:xfrm>
            <a:off x="3144838" y="708025"/>
            <a:ext cx="3624262" cy="2039938"/>
          </a:xfrm>
          <a:prstGeom prst="rect">
            <a:avLst/>
          </a:prstGeom>
          <a:noFill/>
          <a:ln w="12700">
            <a:solidFill>
              <a:prstClr val="black"/>
            </a:solidFill>
          </a:ln>
        </p:spPr>
        <p:txBody>
          <a:bodyPr vert="horz" lIns="96653" tIns="48327" rIns="96653" bIns="48327" rtlCol="0" anchor="ctr"/>
          <a:lstStyle/>
          <a:p>
            <a:endParaRPr lang="en-US"/>
          </a:p>
        </p:txBody>
      </p:sp>
      <p:sp>
        <p:nvSpPr>
          <p:cNvPr id="5" name="Notes Placeholder 4"/>
          <p:cNvSpPr>
            <a:spLocks noGrp="1"/>
          </p:cNvSpPr>
          <p:nvPr>
            <p:ph type="body" sz="quarter" idx="3"/>
          </p:nvPr>
        </p:nvSpPr>
        <p:spPr>
          <a:xfrm>
            <a:off x="1378736" y="2908691"/>
            <a:ext cx="5553995" cy="6138472"/>
          </a:xfrm>
          <a:prstGeom prst="rect">
            <a:avLst/>
          </a:prstGeom>
        </p:spPr>
        <p:txBody>
          <a:bodyPr vert="horz" lIns="96653" tIns="48327" rIns="96653" bIns="48327"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5"/>
          </p:nvPr>
        </p:nvSpPr>
        <p:spPr>
          <a:xfrm>
            <a:off x="4143587" y="9207709"/>
            <a:ext cx="3169920" cy="328043"/>
          </a:xfrm>
          <a:prstGeom prst="rect">
            <a:avLst/>
          </a:prstGeom>
        </p:spPr>
        <p:txBody>
          <a:bodyPr vert="horz" lIns="96653" tIns="48327" rIns="96653" bIns="48327" rtlCol="0" anchor="b"/>
          <a:lstStyle>
            <a:lvl1pPr algn="r">
              <a:defRPr sz="900" b="0" i="0">
                <a:latin typeface="Helvetica" pitchFamily="2" charset="0"/>
              </a:defRPr>
            </a:lvl1pPr>
          </a:lstStyle>
          <a:p>
            <a:fld id="{A7439025-DF34-46F9-8BF3-4E94808FAC7B}" type="slidenum">
              <a:rPr lang="en-US" smtClean="0"/>
              <a:pPr/>
              <a:t>‹#›</a:t>
            </a:fld>
            <a:endParaRPr lang="en-US"/>
          </a:p>
        </p:txBody>
      </p:sp>
      <p:cxnSp>
        <p:nvCxnSpPr>
          <p:cNvPr id="17" name="Straight Connector 16">
            <a:extLst>
              <a:ext uri="{FF2B5EF4-FFF2-40B4-BE49-F238E27FC236}">
                <a16:creationId xmlns:a16="http://schemas.microsoft.com/office/drawing/2014/main" id="{0B98BE63-6F99-624A-BFE1-836B1562FE2B}"/>
              </a:ext>
              <a:ext uri="{C183D7F6-B498-43B3-948B-1728B52AA6E4}">
                <adec:decorative xmlns:adec="http://schemas.microsoft.com/office/drawing/2017/decorative" val="1"/>
              </a:ext>
            </a:extLst>
          </p:cNvPr>
          <p:cNvCxnSpPr/>
          <p:nvPr/>
        </p:nvCxnSpPr>
        <p:spPr>
          <a:xfrm>
            <a:off x="1326874" y="2887931"/>
            <a:ext cx="0" cy="6217170"/>
          </a:xfrm>
          <a:prstGeom prst="line">
            <a:avLst/>
          </a:prstGeom>
          <a:ln w="12700">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sp>
        <p:nvSpPr>
          <p:cNvPr id="10" name="Rectangle 13">
            <a:extLst>
              <a:ext uri="{FF2B5EF4-FFF2-40B4-BE49-F238E27FC236}">
                <a16:creationId xmlns:a16="http://schemas.microsoft.com/office/drawing/2014/main" id="{E50E8828-0201-934C-BC14-35D7E21CFBFB}"/>
              </a:ext>
              <a:ext uri="{C183D7F6-B498-43B3-948B-1728B52AA6E4}">
                <adec:decorative xmlns:adec="http://schemas.microsoft.com/office/drawing/2017/decorative" val="1"/>
              </a:ext>
            </a:extLst>
          </p:cNvPr>
          <p:cNvSpPr>
            <a:spLocks noChangeArrowheads="1"/>
          </p:cNvSpPr>
          <p:nvPr/>
        </p:nvSpPr>
        <p:spPr bwMode="auto">
          <a:xfrm>
            <a:off x="0" y="0"/>
            <a:ext cx="7313507" cy="445957"/>
          </a:xfrm>
          <a:prstGeom prst="rect">
            <a:avLst/>
          </a:prstGeom>
          <a:solidFill>
            <a:schemeClr val="tx1"/>
          </a:solidFill>
          <a:ln>
            <a:noFill/>
          </a:ln>
        </p:spPr>
        <p:txBody>
          <a:bodyPr lIns="94851" tIns="47425" rIns="94851" bIns="47425"/>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defRPr/>
            </a:pPr>
            <a:endParaRPr lang="en-US" altLang="en-US" b="0" i="0">
              <a:latin typeface="Arial Regular"/>
            </a:endParaRPr>
          </a:p>
        </p:txBody>
      </p:sp>
      <p:sp>
        <p:nvSpPr>
          <p:cNvPr id="11" name="Rectangle 15">
            <a:extLst>
              <a:ext uri="{FF2B5EF4-FFF2-40B4-BE49-F238E27FC236}">
                <a16:creationId xmlns:a16="http://schemas.microsoft.com/office/drawing/2014/main" id="{9D902712-3C48-E94A-91F4-B29F1F4F2959}"/>
              </a:ext>
            </a:extLst>
          </p:cNvPr>
          <p:cNvSpPr>
            <a:spLocks noChangeArrowheads="1"/>
          </p:cNvSpPr>
          <p:nvPr/>
        </p:nvSpPr>
        <p:spPr bwMode="auto">
          <a:xfrm>
            <a:off x="1032582" y="63943"/>
            <a:ext cx="5957941" cy="326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4851" tIns="47425" rIns="94851" bIns="47425">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defRPr/>
            </a:pPr>
            <a:r>
              <a:rPr lang="en-US" altLang="en-US" sz="1500" b="0" i="0">
                <a:solidFill>
                  <a:schemeClr val="bg1"/>
                </a:solidFill>
                <a:latin typeface="Arial Regular"/>
                <a:cs typeface="Calibri" panose="020F0502020204030204" pitchFamily="34" charset="0"/>
              </a:rPr>
              <a:t>INSTRUCTOR GUIDE – GAqP Training</a:t>
            </a:r>
          </a:p>
        </p:txBody>
      </p:sp>
      <p:pic>
        <p:nvPicPr>
          <p:cNvPr id="2" name="Picture 1">
            <a:extLst>
              <a:ext uri="{FF2B5EF4-FFF2-40B4-BE49-F238E27FC236}">
                <a16:creationId xmlns:a16="http://schemas.microsoft.com/office/drawing/2014/main" id="{4A4B23EC-5B6E-3419-115D-88AAE50D19A3}"/>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831" y="85049"/>
            <a:ext cx="923750" cy="914283"/>
          </a:xfrm>
          <a:prstGeom prst="rect">
            <a:avLst/>
          </a:prstGeom>
        </p:spPr>
      </p:pic>
      <p:sp>
        <p:nvSpPr>
          <p:cNvPr id="3" name="Slide Number Placeholder 5">
            <a:extLst>
              <a:ext uri="{FF2B5EF4-FFF2-40B4-BE49-F238E27FC236}">
                <a16:creationId xmlns:a16="http://schemas.microsoft.com/office/drawing/2014/main" id="{5496D0C3-DDEA-65DC-CFF9-CE870679BDAE}"/>
              </a:ext>
            </a:extLst>
          </p:cNvPr>
          <p:cNvSpPr txBox="1">
            <a:spLocks/>
          </p:cNvSpPr>
          <p:nvPr/>
        </p:nvSpPr>
        <p:spPr>
          <a:xfrm>
            <a:off x="4447" y="9403140"/>
            <a:ext cx="2644854" cy="198061"/>
          </a:xfrm>
          <a:prstGeom prst="rect">
            <a:avLst/>
          </a:prstGeom>
        </p:spPr>
        <p:txBody>
          <a:bodyPr vert="horz" lIns="94851" tIns="47425" rIns="94851" bIns="47425" rtlCol="0" anchor="b"/>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900" dirty="0">
                <a:solidFill>
                  <a:schemeClr val="tx1"/>
                </a:solidFill>
                <a:latin typeface="Arial" panose="020B0604020202020204" pitchFamily="34" charset="0"/>
                <a:cs typeface="Arial" panose="020B0604020202020204" pitchFamily="34" charset="0"/>
              </a:rPr>
              <a:t>CC BY-NC 4.0 </a:t>
            </a:r>
          </a:p>
        </p:txBody>
      </p:sp>
    </p:spTree>
    <p:extLst>
      <p:ext uri="{BB962C8B-B14F-4D97-AF65-F5344CB8AC3E}">
        <p14:creationId xmlns:p14="http://schemas.microsoft.com/office/powerpoint/2010/main" val="250753319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b="0" i="0" kern="1200">
        <a:solidFill>
          <a:schemeClr val="tx1"/>
        </a:solidFill>
        <a:latin typeface="Arial Regular"/>
        <a:ea typeface="+mn-ea"/>
        <a:cs typeface="+mn-cs"/>
      </a:defRPr>
    </a:lvl1pPr>
    <a:lvl2pPr marL="457200" algn="l" defTabSz="914400" rtl="0" eaLnBrk="1" latinLnBrk="0" hangingPunct="1">
      <a:defRPr sz="1200" b="0" i="0" kern="1200">
        <a:solidFill>
          <a:schemeClr val="tx1"/>
        </a:solidFill>
        <a:latin typeface="Arial Regular"/>
        <a:ea typeface="+mn-ea"/>
        <a:cs typeface="+mn-cs"/>
      </a:defRPr>
    </a:lvl2pPr>
    <a:lvl3pPr marL="914400" algn="l" defTabSz="914400" rtl="0" eaLnBrk="1" latinLnBrk="0" hangingPunct="1">
      <a:defRPr sz="1200" b="0" i="0" kern="1200">
        <a:solidFill>
          <a:schemeClr val="tx1"/>
        </a:solidFill>
        <a:latin typeface="Arial Regular"/>
        <a:ea typeface="+mn-ea"/>
        <a:cs typeface="+mn-cs"/>
      </a:defRPr>
    </a:lvl3pPr>
    <a:lvl4pPr marL="1371600" algn="l" defTabSz="914400" rtl="0" eaLnBrk="1" latinLnBrk="0" hangingPunct="1">
      <a:defRPr sz="1200" b="0" i="0" kern="1200">
        <a:solidFill>
          <a:schemeClr val="tx1"/>
        </a:solidFill>
        <a:latin typeface="Arial Regular"/>
        <a:ea typeface="+mn-ea"/>
        <a:cs typeface="+mn-cs"/>
      </a:defRPr>
    </a:lvl4pPr>
    <a:lvl5pPr marL="1828800" algn="l" defTabSz="914400" rtl="0" eaLnBrk="1" latinLnBrk="0" hangingPunct="1">
      <a:defRPr sz="1200" b="0" i="0" kern="1200">
        <a:solidFill>
          <a:schemeClr val="tx1"/>
        </a:solidFill>
        <a:latin typeface="Arial Regular"/>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 Target="../slides/slide1.xml"/><Relationship Id="rId1" Type="http://schemas.openxmlformats.org/officeDocument/2006/relationships/notesMaster" Target="../notesMasters/notesMaster1.xml"/><Relationship Id="rId6" Type="http://schemas.microsoft.com/office/2007/relationships/hdphoto" Target="../media/hdphoto1.wdp"/><Relationship Id="rId5" Type="http://schemas.openxmlformats.org/officeDocument/2006/relationships/image" Target="../media/image9.png"/><Relationship Id="rId4" Type="http://schemas.openxmlformats.org/officeDocument/2006/relationships/image" Target="../media/image2.png"/></Relationships>
</file>

<file path=ppt/notesSlides/_rels/note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image" Target="../media/image12.png"/></Relationships>
</file>

<file path=ppt/notesSlides/_rels/note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 Target="../slides/slide3.xml"/><Relationship Id="rId1" Type="http://schemas.openxmlformats.org/officeDocument/2006/relationships/notesMaster" Target="../notesMasters/notesMaster1.xml"/><Relationship Id="rId5" Type="http://schemas.openxmlformats.org/officeDocument/2006/relationships/image" Target="../media/image13.png"/><Relationship Id="rId4" Type="http://schemas.openxmlformats.org/officeDocument/2006/relationships/image" Target="../media/image12.png"/></Relationships>
</file>

<file path=ppt/notesSlides/_rels/note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image" Target="../media/image19.png"/></Relationships>
</file>

<file path=ppt/notesSlides/_rels/note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18C5F59-AD0D-1448-9CF4-455A349C02D7}"/>
              </a:ext>
              <a:ext uri="{C183D7F6-B498-43B3-948B-1728B52AA6E4}">
                <adec:decorative xmlns:adec="http://schemas.microsoft.com/office/drawing/2017/decorative" val="1"/>
              </a:ext>
            </a:extLst>
          </p:cNvPr>
          <p:cNvSpPr/>
          <p:nvPr/>
        </p:nvSpPr>
        <p:spPr>
          <a:xfrm>
            <a:off x="0" y="1"/>
            <a:ext cx="7315200" cy="9601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4851" tIns="47425" rIns="94851" bIns="47425" rtlCol="0" anchor="ctr"/>
          <a:lstStyle/>
          <a:p>
            <a:pPr algn="ctr"/>
            <a:endParaRPr lang="en-US"/>
          </a:p>
        </p:txBody>
      </p:sp>
      <p:pic>
        <p:nvPicPr>
          <p:cNvPr id="2" name="Picture 1">
            <a:extLst>
              <a:ext uri="{FF2B5EF4-FFF2-40B4-BE49-F238E27FC236}">
                <a16:creationId xmlns:a16="http://schemas.microsoft.com/office/drawing/2014/main" id="{8495F3BB-84EA-8BAF-3C12-AE46B42C88CF}"/>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5523194"/>
            <a:ext cx="7324837" cy="4078005"/>
          </a:xfrm>
          <a:prstGeom prst="rect">
            <a:avLst/>
          </a:prstGeom>
        </p:spPr>
      </p:pic>
      <p:sp>
        <p:nvSpPr>
          <p:cNvPr id="10" name="Text Box 30">
            <a:extLst>
              <a:ext uri="{FF2B5EF4-FFF2-40B4-BE49-F238E27FC236}">
                <a16:creationId xmlns:a16="http://schemas.microsoft.com/office/drawing/2014/main" id="{97E4C75D-B698-8F49-BDBB-094D0A1CFD66}"/>
              </a:ext>
            </a:extLst>
          </p:cNvPr>
          <p:cNvSpPr txBox="1"/>
          <p:nvPr/>
        </p:nvSpPr>
        <p:spPr>
          <a:xfrm>
            <a:off x="867415" y="2907217"/>
            <a:ext cx="6288759" cy="1879418"/>
          </a:xfrm>
          <a:prstGeom prst="rect">
            <a:avLst/>
          </a:prstGeom>
          <a:noFill/>
          <a:ln w="6350">
            <a:noFill/>
          </a:ln>
        </p:spPr>
        <p:txBody>
          <a:bodyPr rot="0" spcFirstLastPara="0" vert="horz" wrap="square" lIns="94851" tIns="47425" rIns="94851" bIns="47425" numCol="1" spcCol="0" rtlCol="0" fromWordArt="0" anchor="ctr" anchorCtr="0" forceAA="0" compatLnSpc="1">
            <a:prstTxWarp prst="textNoShape">
              <a:avLst/>
            </a:prstTxWarp>
            <a:noAutofit/>
          </a:bodyPr>
          <a:lstStyle/>
          <a:p>
            <a:r>
              <a:rPr lang="en-US" sz="3300">
                <a:latin typeface="Arial" panose="020B0604020202020204" pitchFamily="34" charset="0"/>
                <a:cs typeface="Arial" panose="020B0604020202020204" pitchFamily="34" charset="0"/>
              </a:rPr>
              <a:t>Welcome to Good Aquaculture Practices Training</a:t>
            </a:r>
          </a:p>
          <a:p>
            <a:r>
              <a:rPr lang="en-US" sz="1900">
                <a:latin typeface="Arial" panose="020B0604020202020204" pitchFamily="34" charset="0"/>
                <a:ea typeface="Cambria" panose="02040503050406030204" pitchFamily="18" charset="0"/>
                <a:cs typeface="Arial" panose="020B0604020202020204" pitchFamily="34" charset="0"/>
              </a:rPr>
              <a:t>Instructor Guide</a:t>
            </a:r>
          </a:p>
          <a:p>
            <a:r>
              <a:rPr lang="en-US" sz="1100">
                <a:latin typeface="Arial" panose="020B0604020202020204" pitchFamily="34" charset="0"/>
                <a:ea typeface="Cambria" panose="02040503050406030204" pitchFamily="18" charset="0"/>
                <a:cs typeface="Arial" panose="020B0604020202020204" pitchFamily="34" charset="0"/>
              </a:rPr>
              <a:t> </a:t>
            </a:r>
          </a:p>
        </p:txBody>
      </p:sp>
      <p:pic>
        <p:nvPicPr>
          <p:cNvPr id="3" name="Picture 2" descr="University of Maryland and FDA Joint Institute for Food Safety and Applied Nutrition logo.">
            <a:extLst>
              <a:ext uri="{FF2B5EF4-FFF2-40B4-BE49-F238E27FC236}">
                <a16:creationId xmlns:a16="http://schemas.microsoft.com/office/drawing/2014/main" id="{0BF6B854-78BF-1AC2-A38A-B66FCE3459F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6264" y="330797"/>
            <a:ext cx="2547993" cy="2521887"/>
          </a:xfrm>
          <a:prstGeom prst="rect">
            <a:avLst/>
          </a:prstGeom>
        </p:spPr>
      </p:pic>
      <p:sp>
        <p:nvSpPr>
          <p:cNvPr id="4" name="Slide Number Placeholder 5">
            <a:extLst>
              <a:ext uri="{FF2B5EF4-FFF2-40B4-BE49-F238E27FC236}">
                <a16:creationId xmlns:a16="http://schemas.microsoft.com/office/drawing/2014/main" id="{176BA131-5372-3362-37B4-E5868B1F0AAA}"/>
              </a:ext>
            </a:extLst>
          </p:cNvPr>
          <p:cNvSpPr txBox="1">
            <a:spLocks/>
          </p:cNvSpPr>
          <p:nvPr/>
        </p:nvSpPr>
        <p:spPr>
          <a:xfrm>
            <a:off x="0" y="9403139"/>
            <a:ext cx="2644854" cy="198061"/>
          </a:xfrm>
          <a:prstGeom prst="rect">
            <a:avLst/>
          </a:prstGeom>
        </p:spPr>
        <p:txBody>
          <a:bodyPr vert="horz" lIns="94851" tIns="47425" rIns="94851" bIns="47425" rtlCol="0" anchor="b"/>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900" dirty="0">
                <a:solidFill>
                  <a:schemeClr val="tx1"/>
                </a:solidFill>
                <a:latin typeface="Arial" panose="020B0604020202020204" pitchFamily="34" charset="0"/>
                <a:cs typeface="Arial" panose="020B0604020202020204" pitchFamily="34" charset="0"/>
              </a:rPr>
              <a:t>CC BY-NC 4.0 </a:t>
            </a:r>
          </a:p>
        </p:txBody>
      </p:sp>
      <p:cxnSp>
        <p:nvCxnSpPr>
          <p:cNvPr id="7" name="Straight Connector 6">
            <a:extLst>
              <a:ext uri="{FF2B5EF4-FFF2-40B4-BE49-F238E27FC236}">
                <a16:creationId xmlns:a16="http://schemas.microsoft.com/office/drawing/2014/main" id="{A94A2D46-3C35-5BAF-3CDB-19B4C8CA5AA8}"/>
              </a:ext>
              <a:ext uri="{C183D7F6-B498-43B3-948B-1728B52AA6E4}">
                <adec:decorative xmlns:adec="http://schemas.microsoft.com/office/drawing/2017/decorative" val="1"/>
              </a:ext>
            </a:extLst>
          </p:cNvPr>
          <p:cNvCxnSpPr>
            <a:cxnSpLocks/>
          </p:cNvCxnSpPr>
          <p:nvPr/>
        </p:nvCxnSpPr>
        <p:spPr>
          <a:xfrm rot="5400000" flipV="1">
            <a:off x="3736306" y="1549425"/>
            <a:ext cx="0" cy="6392849"/>
          </a:xfrm>
          <a:prstGeom prst="line">
            <a:avLst/>
          </a:prstGeom>
          <a:ln>
            <a:gradFill flip="none" rotWithShape="1">
              <a:gsLst>
                <a:gs pos="0">
                  <a:srgbClr val="373737">
                    <a:alpha val="0"/>
                  </a:srgbClr>
                </a:gs>
                <a:gs pos="25000">
                  <a:srgbClr val="373737">
                    <a:alpha val="49777"/>
                  </a:srgbClr>
                </a:gs>
                <a:gs pos="75000">
                  <a:srgbClr val="373737">
                    <a:alpha val="50000"/>
                  </a:srgbClr>
                </a:gs>
                <a:gs pos="100000">
                  <a:srgbClr val="373737">
                    <a:alpha val="0"/>
                  </a:srgbClr>
                </a:gs>
              </a:gsLst>
              <a:lin ang="5400000" scaled="1"/>
              <a:tileRect/>
            </a:gradFill>
          </a:ln>
          <a:effectLst/>
        </p:spPr>
        <p:style>
          <a:lnRef idx="2">
            <a:schemeClr val="accent1"/>
          </a:lnRef>
          <a:fillRef idx="0">
            <a:schemeClr val="accent1"/>
          </a:fillRef>
          <a:effectRef idx="1">
            <a:schemeClr val="accent1"/>
          </a:effectRef>
          <a:fontRef idx="minor">
            <a:schemeClr val="tx1"/>
          </a:fontRef>
        </p:style>
      </p:cxnSp>
      <p:pic>
        <p:nvPicPr>
          <p:cNvPr id="8" name="Picture 7">
            <a:extLst>
              <a:ext uri="{FF2B5EF4-FFF2-40B4-BE49-F238E27FC236}">
                <a16:creationId xmlns:a16="http://schemas.microsoft.com/office/drawing/2014/main" id="{445B6FFC-2C4C-8B89-9E91-A690368836BE}"/>
              </a:ext>
              <a:ext uri="{C183D7F6-B498-43B3-948B-1728B52AA6E4}">
                <adec:decorative xmlns:adec="http://schemas.microsoft.com/office/drawing/2017/decorative" val="1"/>
              </a:ext>
            </a:extLst>
          </p:cNvPr>
          <p:cNvPicPr>
            <a:picLocks noChangeAspect="1"/>
          </p:cNvPicPr>
          <p:nvPr/>
        </p:nvPicPr>
        <p:blipFill>
          <a:blip r:embed="rId5">
            <a:extLst>
              <a:ext uri="{BEBA8EAE-BF5A-486C-A8C5-ECC9F3942E4B}">
                <a14:imgProps xmlns:a14="http://schemas.microsoft.com/office/drawing/2010/main">
                  <a14:imgLayer r:embed="rId6">
                    <a14:imgEffect>
                      <a14:brightnessContrast bright="-100000"/>
                    </a14:imgEffect>
                  </a14:imgLayer>
                </a14:imgProps>
              </a:ext>
            </a:extLst>
          </a:blip>
          <a:srcRect/>
          <a:stretch/>
        </p:blipFill>
        <p:spPr>
          <a:xfrm>
            <a:off x="867414" y="7123894"/>
            <a:ext cx="706673" cy="699432"/>
          </a:xfrm>
          <a:prstGeom prst="rect">
            <a:avLst/>
          </a:prstGeom>
        </p:spPr>
      </p:pic>
      <p:sp>
        <p:nvSpPr>
          <p:cNvPr id="9" name="TextBox 8">
            <a:extLst>
              <a:ext uri="{FF2B5EF4-FFF2-40B4-BE49-F238E27FC236}">
                <a16:creationId xmlns:a16="http://schemas.microsoft.com/office/drawing/2014/main" id="{1100FA6D-C52D-5DE7-1874-C78D6A02EE94}"/>
              </a:ext>
            </a:extLst>
          </p:cNvPr>
          <p:cNvSpPr txBox="1"/>
          <p:nvPr/>
        </p:nvSpPr>
        <p:spPr>
          <a:xfrm>
            <a:off x="1530678" y="7416361"/>
            <a:ext cx="1830784" cy="388164"/>
          </a:xfrm>
          <a:prstGeom prst="rect">
            <a:avLst/>
          </a:prstGeom>
          <a:noFill/>
        </p:spPr>
        <p:txBody>
          <a:bodyPr wrap="square" lIns="94851" tIns="47425" rIns="94851" bIns="47425" rtlCol="0">
            <a:spAutoFit/>
          </a:bodyPr>
          <a:lstStyle/>
          <a:p>
            <a:r>
              <a:rPr lang="en-US" b="1">
                <a:latin typeface="Arial" panose="020B0604020202020204" pitchFamily="34" charset="0"/>
                <a:cs typeface="Arial" panose="020B0604020202020204" pitchFamily="34" charset="0"/>
              </a:rPr>
              <a:t>60 </a:t>
            </a:r>
            <a:r>
              <a:rPr lang="en-US" sz="1900" b="1">
                <a:latin typeface="Arial" panose="020B0604020202020204" pitchFamily="34" charset="0"/>
                <a:cs typeface="Arial" panose="020B0604020202020204" pitchFamily="34" charset="0"/>
              </a:rPr>
              <a:t>minutes</a:t>
            </a:r>
          </a:p>
        </p:txBody>
      </p:sp>
    </p:spTree>
    <p:extLst>
      <p:ext uri="{BB962C8B-B14F-4D97-AF65-F5344CB8AC3E}">
        <p14:creationId xmlns:p14="http://schemas.microsoft.com/office/powerpoint/2010/main" val="36249022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CE077F-870D-0C4A-B53A-225D3C19341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8D77095-0DD4-514A-E8B0-42A246FF68F9}"/>
              </a:ext>
            </a:extLst>
          </p:cNvPr>
          <p:cNvSpPr>
            <a:spLocks noGrp="1" noRot="1" noChangeAspect="1"/>
          </p:cNvSpPr>
          <p:nvPr>
            <p:ph type="sldImg"/>
          </p:nvPr>
        </p:nvSpPr>
        <p:spPr>
          <a:xfrm>
            <a:off x="3144838" y="708025"/>
            <a:ext cx="3624262" cy="2039938"/>
          </a:xfrm>
        </p:spPr>
      </p:sp>
      <p:sp>
        <p:nvSpPr>
          <p:cNvPr id="3" name="Notes Placeholder 2">
            <a:extLst>
              <a:ext uri="{FF2B5EF4-FFF2-40B4-BE49-F238E27FC236}">
                <a16:creationId xmlns:a16="http://schemas.microsoft.com/office/drawing/2014/main" id="{8F10012E-55CA-F1BA-E87C-09E44CC0C92E}"/>
              </a:ext>
            </a:extLst>
          </p:cNvPr>
          <p:cNvSpPr>
            <a:spLocks noGrp="1"/>
          </p:cNvSpPr>
          <p:nvPr>
            <p:ph type="body" idx="1"/>
          </p:nvPr>
        </p:nvSpPr>
        <p:spPr/>
        <p:txBody>
          <a:bodyPr/>
          <a:lstStyle/>
          <a:p>
            <a:r>
              <a:rPr lang="en-US" b="1"/>
              <a:t>A Collaboration</a:t>
            </a:r>
          </a:p>
          <a:p>
            <a:endParaRPr lang="en-US"/>
          </a:p>
          <a:p>
            <a:r>
              <a:rPr lang="en-US" b="1"/>
              <a:t>INSTRUCTOR NOTE: </a:t>
            </a:r>
            <a:r>
              <a:rPr lang="en-US"/>
              <a:t>Please review all of the slide presentations in advance of conducting each session. You may print out the files in Notes View for a hard copy version so that you can write notes or you can make your own notes in the file and view the files digitally if you prefer. There are places in the script where you are asked to customize with your own information, stories, and anecdotes. In addition, the country in which you will be presenting will have country and cultural differences </a:t>
            </a:r>
            <a:r>
              <a:rPr lang="en-US">
                <a:latin typeface="Arial" panose="020B0604020202020204" pitchFamily="34" charset="0"/>
                <a:cs typeface="Arial" panose="020B0604020202020204" pitchFamily="34" charset="0"/>
              </a:rPr>
              <a:t>–</a:t>
            </a:r>
            <a:r>
              <a:rPr lang="en-US"/>
              <a:t> plan for them in advance.</a:t>
            </a:r>
          </a:p>
          <a:p>
            <a:endParaRPr lang="en-US" b="1">
              <a:latin typeface="Arial" panose="020B0604020202020204" pitchFamily="34" charset="0"/>
              <a:cs typeface="Arial" panose="020B0604020202020204" pitchFamily="34" charset="0"/>
            </a:endParaRPr>
          </a:p>
          <a:p>
            <a:pPr defTabSz="948507">
              <a:defRPr/>
            </a:pPr>
            <a:r>
              <a:rPr lang="en-US" b="1">
                <a:latin typeface="Arial" panose="020B0604020202020204" pitchFamily="34" charset="0"/>
                <a:cs typeface="Arial" panose="020B0604020202020204" pitchFamily="34" charset="0"/>
              </a:rPr>
              <a:t>Say: </a:t>
            </a:r>
            <a:r>
              <a:rPr lang="en-US">
                <a:latin typeface="Arial" panose="020B0604020202020204" pitchFamily="34" charset="0"/>
                <a:cs typeface="Arial" panose="020B0604020202020204" pitchFamily="34" charset="0"/>
              </a:rPr>
              <a:t>The Joint Institute for Food Safety and Applied Nutrition, or JIFSAN, is a collaboration between the University of Maryland and the United States Food and Drug Administration, or U.S. FDA. </a:t>
            </a:r>
          </a:p>
          <a:p>
            <a:pPr defTabSz="948507">
              <a:defRPr/>
            </a:pPr>
            <a:endParaRPr lang="en-US">
              <a:latin typeface="Arial" panose="020B0604020202020204" pitchFamily="34" charset="0"/>
              <a:cs typeface="Arial" panose="020B0604020202020204" pitchFamily="34" charset="0"/>
            </a:endParaRPr>
          </a:p>
          <a:p>
            <a:pPr defTabSz="948507">
              <a:defRPr/>
            </a:pPr>
            <a:r>
              <a:rPr lang="en-US">
                <a:latin typeface="Arial" panose="020B0604020202020204" pitchFamily="34" charset="0"/>
                <a:cs typeface="Arial" panose="020B0604020202020204" pitchFamily="34" charset="0"/>
              </a:rPr>
              <a:t>JIFSAN is also one of U.S. FDA’s Centers of Excellence. </a:t>
            </a:r>
          </a:p>
          <a:p>
            <a:pPr defTabSz="948507">
              <a:defRPr/>
            </a:pPr>
            <a:endParaRPr lang="en-US"/>
          </a:p>
          <a:p>
            <a:r>
              <a:rPr lang="en-US"/>
              <a:t>&lt;</a:t>
            </a:r>
            <a:r>
              <a:rPr lang="en-US" b="1"/>
              <a:t>Select</a:t>
            </a:r>
            <a:r>
              <a:rPr lang="en-US"/>
              <a:t> </a:t>
            </a:r>
            <a:r>
              <a:rPr lang="en-US" b="1"/>
              <a:t>Enter</a:t>
            </a:r>
            <a:r>
              <a:rPr lang="en-US"/>
              <a:t> to advance the slide build.&gt;</a:t>
            </a:r>
          </a:p>
          <a:p>
            <a:endParaRPr lang="en-US" b="1"/>
          </a:p>
          <a:p>
            <a:pPr defTabSz="948507">
              <a:defRPr/>
            </a:pPr>
            <a:r>
              <a:rPr lang="en-US" b="1"/>
              <a:t>Say: </a:t>
            </a:r>
            <a:r>
              <a:rPr lang="en-US"/>
              <a:t>We thank each of you for coming to this training course. Each of you has an individual job that is very important. We know you are very busy. We appreciate you for taking time out of your busy days to join us. And we also thank your boss who allowed you to be here!</a:t>
            </a:r>
          </a:p>
          <a:p>
            <a:endParaRPr lang="en-US"/>
          </a:p>
        </p:txBody>
      </p:sp>
      <p:sp>
        <p:nvSpPr>
          <p:cNvPr id="4" name="Slide Number Placeholder 3">
            <a:extLst>
              <a:ext uri="{FF2B5EF4-FFF2-40B4-BE49-F238E27FC236}">
                <a16:creationId xmlns:a16="http://schemas.microsoft.com/office/drawing/2014/main" id="{DA8C4779-3554-AF15-6DE1-261CE7223A60}"/>
              </a:ext>
            </a:extLst>
          </p:cNvPr>
          <p:cNvSpPr>
            <a:spLocks noGrp="1"/>
          </p:cNvSpPr>
          <p:nvPr>
            <p:ph type="sldNum" sz="quarter" idx="5"/>
          </p:nvPr>
        </p:nvSpPr>
        <p:spPr/>
        <p:txBody>
          <a:bodyPr/>
          <a:lstStyle/>
          <a:p>
            <a:fld id="{A7439025-DF34-46F9-8BF3-4E94808FAC7B}" type="slidenum">
              <a:rPr lang="en-US" smtClean="0"/>
              <a:pPr/>
              <a:t>2</a:t>
            </a:fld>
            <a:endParaRPr lang="en-US"/>
          </a:p>
        </p:txBody>
      </p:sp>
      <p:pic>
        <p:nvPicPr>
          <p:cNvPr id="5" name="Picture 4">
            <a:extLst>
              <a:ext uri="{FF2B5EF4-FFF2-40B4-BE49-F238E27FC236}">
                <a16:creationId xmlns:a16="http://schemas.microsoft.com/office/drawing/2014/main" id="{E6FCECD1-51ED-0FF9-637E-FF69140DD168}"/>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2469" y="4917530"/>
            <a:ext cx="744380" cy="736753"/>
          </a:xfrm>
          <a:prstGeom prst="rect">
            <a:avLst/>
          </a:prstGeom>
        </p:spPr>
      </p:pic>
      <p:pic>
        <p:nvPicPr>
          <p:cNvPr id="6" name="Picture 5">
            <a:extLst>
              <a:ext uri="{FF2B5EF4-FFF2-40B4-BE49-F238E27FC236}">
                <a16:creationId xmlns:a16="http://schemas.microsoft.com/office/drawing/2014/main" id="{8DEF0EB2-0BFD-1303-0AD8-9365614A6975}"/>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721" y="6494975"/>
            <a:ext cx="744380" cy="736753"/>
          </a:xfrm>
          <a:prstGeom prst="rect">
            <a:avLst/>
          </a:prstGeom>
        </p:spPr>
      </p:pic>
      <p:pic>
        <p:nvPicPr>
          <p:cNvPr id="7" name="Picture 6">
            <a:extLst>
              <a:ext uri="{FF2B5EF4-FFF2-40B4-BE49-F238E27FC236}">
                <a16:creationId xmlns:a16="http://schemas.microsoft.com/office/drawing/2014/main" id="{BEBB5850-F0F9-F3FB-1DC0-803C2B42EBF6}"/>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2469" y="3328212"/>
            <a:ext cx="744380" cy="736753"/>
          </a:xfrm>
          <a:prstGeom prst="rect">
            <a:avLst/>
          </a:prstGeom>
        </p:spPr>
      </p:pic>
    </p:spTree>
    <p:extLst>
      <p:ext uri="{BB962C8B-B14F-4D97-AF65-F5344CB8AC3E}">
        <p14:creationId xmlns:p14="http://schemas.microsoft.com/office/powerpoint/2010/main" val="10698587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4C820B-0685-5E29-C366-5FCD6A888D9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F7DFE50-456D-A4ED-6D00-0A421C6C453A}"/>
              </a:ext>
            </a:extLst>
          </p:cNvPr>
          <p:cNvSpPr>
            <a:spLocks noGrp="1" noRot="1" noChangeAspect="1"/>
          </p:cNvSpPr>
          <p:nvPr>
            <p:ph type="sldImg"/>
          </p:nvPr>
        </p:nvSpPr>
        <p:spPr>
          <a:xfrm>
            <a:off x="3144838" y="708025"/>
            <a:ext cx="3624262" cy="2039938"/>
          </a:xfrm>
        </p:spPr>
      </p:sp>
      <p:sp>
        <p:nvSpPr>
          <p:cNvPr id="3" name="Notes Placeholder 2">
            <a:extLst>
              <a:ext uri="{FF2B5EF4-FFF2-40B4-BE49-F238E27FC236}">
                <a16:creationId xmlns:a16="http://schemas.microsoft.com/office/drawing/2014/main" id="{4BF915FF-D07F-DF18-7063-BF9E5B2096FE}"/>
              </a:ext>
            </a:extLst>
          </p:cNvPr>
          <p:cNvSpPr>
            <a:spLocks noGrp="1"/>
          </p:cNvSpPr>
          <p:nvPr>
            <p:ph type="body" idx="1"/>
          </p:nvPr>
        </p:nvSpPr>
        <p:spPr/>
        <p:txBody>
          <a:bodyPr/>
          <a:lstStyle/>
          <a:p>
            <a:r>
              <a:rPr lang="en-US" b="1"/>
              <a:t>Introductions</a:t>
            </a:r>
          </a:p>
          <a:p>
            <a:endParaRPr lang="en-US" b="1"/>
          </a:p>
          <a:p>
            <a:r>
              <a:rPr lang="en-US" b="1"/>
              <a:t>INSTRUCTOR NOTE: </a:t>
            </a:r>
            <a:r>
              <a:rPr lang="en-US"/>
              <a:t>Before the session, fill in information for each member of the instructor team including name, organization, title, and location.</a:t>
            </a:r>
          </a:p>
          <a:p>
            <a:endParaRPr lang="en-US"/>
          </a:p>
          <a:p>
            <a:r>
              <a:rPr lang="en-US" b="1"/>
              <a:t>Say: </a:t>
            </a:r>
            <a:r>
              <a:rPr lang="en-US"/>
              <a:t>Today’s training will be conducted by a team of instructors. </a:t>
            </a:r>
          </a:p>
          <a:p>
            <a:endParaRPr lang="en-US"/>
          </a:p>
          <a:p>
            <a:r>
              <a:rPr lang="en-US" b="1"/>
              <a:t>Call on each instructor</a:t>
            </a:r>
            <a:r>
              <a:rPr lang="en-US"/>
              <a:t> to state their name, organization, title, and location before briefly describing their experience and expertise related to Good Aquaculture Practices (1-2 minutes each).</a:t>
            </a:r>
          </a:p>
          <a:p>
            <a:pPr defTabSz="948507">
              <a:defRPr/>
            </a:pPr>
            <a:endParaRPr lang="en-US"/>
          </a:p>
          <a:p>
            <a:pPr defTabSz="948507">
              <a:defRPr/>
            </a:pPr>
            <a:r>
              <a:rPr lang="en-US"/>
              <a:t>&lt;</a:t>
            </a:r>
            <a:r>
              <a:rPr lang="en-US" b="1"/>
              <a:t>Select</a:t>
            </a:r>
            <a:r>
              <a:rPr lang="en-US"/>
              <a:t> </a:t>
            </a:r>
            <a:r>
              <a:rPr lang="en-US" b="1"/>
              <a:t>Enter</a:t>
            </a:r>
            <a:r>
              <a:rPr lang="en-US"/>
              <a:t> to advance the slide build.&gt;</a:t>
            </a:r>
          </a:p>
          <a:p>
            <a:endParaRPr lang="en-US"/>
          </a:p>
          <a:p>
            <a:r>
              <a:rPr lang="en-US" b="1"/>
              <a:t>Ask: </a:t>
            </a:r>
            <a:r>
              <a:rPr lang="en-US"/>
              <a:t>Now we would like each of you to stand and briefly introduce yourself.  Tell us your name, where you work, your title, and the main role at your work </a:t>
            </a:r>
            <a:br>
              <a:rPr lang="en-US"/>
            </a:br>
            <a:r>
              <a:rPr lang="en-US"/>
              <a:t>(1 minute each).</a:t>
            </a:r>
          </a:p>
          <a:p>
            <a:endParaRPr lang="en-US" b="1"/>
          </a:p>
          <a:p>
            <a:pPr defTabSz="948507">
              <a:defRPr/>
            </a:pPr>
            <a:r>
              <a:rPr lang="en-US" b="1"/>
              <a:t>TIP: </a:t>
            </a:r>
            <a:r>
              <a:rPr lang="en-US"/>
              <a:t>Encourage each attendee to stand and briefly speak if they wish. Do not force reticent participants to share. </a:t>
            </a:r>
          </a:p>
          <a:p>
            <a:endParaRPr lang="en-US"/>
          </a:p>
        </p:txBody>
      </p:sp>
      <p:sp>
        <p:nvSpPr>
          <p:cNvPr id="4" name="Slide Number Placeholder 3">
            <a:extLst>
              <a:ext uri="{FF2B5EF4-FFF2-40B4-BE49-F238E27FC236}">
                <a16:creationId xmlns:a16="http://schemas.microsoft.com/office/drawing/2014/main" id="{CA7063A4-82B9-D681-C5A7-34E6AE7C5D0A}"/>
              </a:ext>
            </a:extLst>
          </p:cNvPr>
          <p:cNvSpPr>
            <a:spLocks noGrp="1"/>
          </p:cNvSpPr>
          <p:nvPr>
            <p:ph type="sldNum" sz="quarter" idx="5"/>
          </p:nvPr>
        </p:nvSpPr>
        <p:spPr/>
        <p:txBody>
          <a:bodyPr/>
          <a:lstStyle/>
          <a:p>
            <a:fld id="{A7439025-DF34-46F9-8BF3-4E94808FAC7B}" type="slidenum">
              <a:rPr lang="en-US" smtClean="0"/>
              <a:pPr/>
              <a:t>3</a:t>
            </a:fld>
            <a:endParaRPr lang="en-US"/>
          </a:p>
        </p:txBody>
      </p:sp>
      <p:pic>
        <p:nvPicPr>
          <p:cNvPr id="5" name="Picture 4">
            <a:extLst>
              <a:ext uri="{FF2B5EF4-FFF2-40B4-BE49-F238E27FC236}">
                <a16:creationId xmlns:a16="http://schemas.microsoft.com/office/drawing/2014/main" id="{2B930FA6-B2AE-7480-2942-465C59DDC9E4}"/>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2469" y="3917405"/>
            <a:ext cx="744380" cy="736753"/>
          </a:xfrm>
          <a:prstGeom prst="rect">
            <a:avLst/>
          </a:prstGeom>
        </p:spPr>
      </p:pic>
      <p:pic>
        <p:nvPicPr>
          <p:cNvPr id="6" name="Picture 5">
            <a:extLst>
              <a:ext uri="{FF2B5EF4-FFF2-40B4-BE49-F238E27FC236}">
                <a16:creationId xmlns:a16="http://schemas.microsoft.com/office/drawing/2014/main" id="{5CC1F82F-83F7-73E4-792E-6F6AF5C98E86}"/>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2469" y="3092116"/>
            <a:ext cx="744380" cy="736753"/>
          </a:xfrm>
          <a:prstGeom prst="rect">
            <a:avLst/>
          </a:prstGeom>
        </p:spPr>
      </p:pic>
      <p:pic>
        <p:nvPicPr>
          <p:cNvPr id="7" name="Picture 6">
            <a:extLst>
              <a:ext uri="{FF2B5EF4-FFF2-40B4-BE49-F238E27FC236}">
                <a16:creationId xmlns:a16="http://schemas.microsoft.com/office/drawing/2014/main" id="{77CC1F58-DFAF-4176-1076-9DE836BC2866}"/>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2469" y="5505606"/>
            <a:ext cx="744380" cy="736753"/>
          </a:xfrm>
          <a:prstGeom prst="rect">
            <a:avLst/>
          </a:prstGeom>
        </p:spPr>
      </p:pic>
    </p:spTree>
    <p:extLst>
      <p:ext uri="{BB962C8B-B14F-4D97-AF65-F5344CB8AC3E}">
        <p14:creationId xmlns:p14="http://schemas.microsoft.com/office/powerpoint/2010/main" val="20619742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13F528-4268-9857-FC93-A2C8D3FB226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B5743A6-2432-47C1-93BA-EE7C169B73F6}"/>
              </a:ext>
            </a:extLst>
          </p:cNvPr>
          <p:cNvSpPr>
            <a:spLocks noGrp="1" noRot="1" noChangeAspect="1"/>
          </p:cNvSpPr>
          <p:nvPr>
            <p:ph type="sldImg"/>
          </p:nvPr>
        </p:nvSpPr>
        <p:spPr>
          <a:xfrm>
            <a:off x="3144838" y="708025"/>
            <a:ext cx="3624262" cy="2039938"/>
          </a:xfrm>
        </p:spPr>
      </p:sp>
      <p:sp>
        <p:nvSpPr>
          <p:cNvPr id="3" name="Notes Placeholder 2">
            <a:extLst>
              <a:ext uri="{FF2B5EF4-FFF2-40B4-BE49-F238E27FC236}">
                <a16:creationId xmlns:a16="http://schemas.microsoft.com/office/drawing/2014/main" id="{7104E6B6-37B2-0CC8-F88F-6D7EB71CB43C}"/>
              </a:ext>
            </a:extLst>
          </p:cNvPr>
          <p:cNvSpPr>
            <a:spLocks noGrp="1"/>
          </p:cNvSpPr>
          <p:nvPr>
            <p:ph type="body" idx="1"/>
          </p:nvPr>
        </p:nvSpPr>
        <p:spPr/>
        <p:txBody>
          <a:bodyPr/>
          <a:lstStyle/>
          <a:p>
            <a:pPr defTabSz="948507">
              <a:defRPr/>
            </a:pPr>
            <a:r>
              <a:rPr lang="en-US" b="1"/>
              <a:t>About This Class</a:t>
            </a:r>
          </a:p>
          <a:p>
            <a:pPr defTabSz="948507">
              <a:defRPr/>
            </a:pPr>
            <a:endParaRPr lang="en-US"/>
          </a:p>
          <a:p>
            <a:pPr defTabSz="948507">
              <a:defRPr/>
            </a:pPr>
            <a:r>
              <a:rPr lang="en-US" b="1"/>
              <a:t>Say: </a:t>
            </a:r>
            <a:r>
              <a:rPr lang="en-US"/>
              <a:t>Here are some important things to know about this class. </a:t>
            </a:r>
          </a:p>
          <a:p>
            <a:endParaRPr lang="en-US"/>
          </a:p>
          <a:p>
            <a:r>
              <a:rPr lang="en-US"/>
              <a:t>&lt;</a:t>
            </a:r>
            <a:r>
              <a:rPr lang="en-US" b="1"/>
              <a:t>Select</a:t>
            </a:r>
            <a:r>
              <a:rPr lang="en-US"/>
              <a:t> </a:t>
            </a:r>
            <a:r>
              <a:rPr lang="en-US" b="1"/>
              <a:t>Enter</a:t>
            </a:r>
            <a:r>
              <a:rPr lang="en-US"/>
              <a:t> to advance the slide build.&gt;</a:t>
            </a:r>
          </a:p>
          <a:p>
            <a:endParaRPr lang="en-US"/>
          </a:p>
          <a:p>
            <a:r>
              <a:rPr lang="en-US" b="1"/>
              <a:t>Point out </a:t>
            </a:r>
            <a:r>
              <a:rPr lang="en-US"/>
              <a:t>the sign-in sheet and ask participants to sign in as well as the location of the rest room facilities. </a:t>
            </a:r>
          </a:p>
          <a:p>
            <a:endParaRPr lang="en-US"/>
          </a:p>
          <a:p>
            <a:r>
              <a:rPr lang="en-US"/>
              <a:t>&lt;</a:t>
            </a:r>
            <a:r>
              <a:rPr lang="en-US" b="1"/>
              <a:t>Select</a:t>
            </a:r>
            <a:r>
              <a:rPr lang="en-US"/>
              <a:t> </a:t>
            </a:r>
            <a:r>
              <a:rPr lang="en-US" b="1"/>
              <a:t>Enter</a:t>
            </a:r>
            <a:r>
              <a:rPr lang="en-US"/>
              <a:t> to advance the slide build.&gt;</a:t>
            </a:r>
          </a:p>
          <a:p>
            <a:endParaRPr lang="en-US"/>
          </a:p>
          <a:p>
            <a:r>
              <a:rPr lang="en-US" b="1"/>
              <a:t>Hand out </a:t>
            </a:r>
            <a:r>
              <a:rPr lang="en-US"/>
              <a:t>participant materials. </a:t>
            </a:r>
          </a:p>
          <a:p>
            <a:endParaRPr lang="en-US"/>
          </a:p>
          <a:p>
            <a:r>
              <a:rPr lang="en-US"/>
              <a:t>&lt;</a:t>
            </a:r>
            <a:r>
              <a:rPr lang="en-US" b="1"/>
              <a:t>Select</a:t>
            </a:r>
            <a:r>
              <a:rPr lang="en-US"/>
              <a:t> </a:t>
            </a:r>
            <a:r>
              <a:rPr lang="en-US" b="1"/>
              <a:t>Enter</a:t>
            </a:r>
            <a:r>
              <a:rPr lang="en-US"/>
              <a:t> to advance the slide build.&gt;</a:t>
            </a:r>
          </a:p>
          <a:p>
            <a:endParaRPr lang="en-US"/>
          </a:p>
          <a:p>
            <a:pPr defTabSz="948507">
              <a:defRPr/>
            </a:pPr>
            <a:r>
              <a:rPr lang="en-US" b="1"/>
              <a:t>Say: </a:t>
            </a:r>
            <a:r>
              <a:rPr lang="en-US"/>
              <a:t>Please respect the time of the group by being on time from breaks and lunch.</a:t>
            </a:r>
          </a:p>
          <a:p>
            <a:pPr defTabSz="948507">
              <a:defRPr/>
            </a:pPr>
            <a:endParaRPr lang="en-US" b="1"/>
          </a:p>
          <a:p>
            <a:endParaRPr lang="en-US"/>
          </a:p>
        </p:txBody>
      </p:sp>
      <p:sp>
        <p:nvSpPr>
          <p:cNvPr id="4" name="Slide Number Placeholder 3">
            <a:extLst>
              <a:ext uri="{FF2B5EF4-FFF2-40B4-BE49-F238E27FC236}">
                <a16:creationId xmlns:a16="http://schemas.microsoft.com/office/drawing/2014/main" id="{DA91130F-7F67-401D-E733-5ACAE259A6BF}"/>
              </a:ext>
            </a:extLst>
          </p:cNvPr>
          <p:cNvSpPr>
            <a:spLocks noGrp="1"/>
          </p:cNvSpPr>
          <p:nvPr>
            <p:ph type="sldNum" sz="quarter" idx="5"/>
          </p:nvPr>
        </p:nvSpPr>
        <p:spPr/>
        <p:txBody>
          <a:bodyPr/>
          <a:lstStyle/>
          <a:p>
            <a:fld id="{A7439025-DF34-46F9-8BF3-4E94808FAC7B}" type="slidenum">
              <a:rPr lang="en-US" smtClean="0"/>
              <a:pPr/>
              <a:t>4</a:t>
            </a:fld>
            <a:endParaRPr lang="en-US"/>
          </a:p>
        </p:txBody>
      </p:sp>
      <p:pic>
        <p:nvPicPr>
          <p:cNvPr id="5" name="Picture 4">
            <a:extLst>
              <a:ext uri="{FF2B5EF4-FFF2-40B4-BE49-F238E27FC236}">
                <a16:creationId xmlns:a16="http://schemas.microsoft.com/office/drawing/2014/main" id="{400F1C90-520A-43BC-D112-0E2FB54BC0B3}"/>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2469" y="3212399"/>
            <a:ext cx="744380" cy="736753"/>
          </a:xfrm>
          <a:prstGeom prst="rect">
            <a:avLst/>
          </a:prstGeom>
        </p:spPr>
      </p:pic>
      <p:pic>
        <p:nvPicPr>
          <p:cNvPr id="6" name="Picture 5">
            <a:extLst>
              <a:ext uri="{FF2B5EF4-FFF2-40B4-BE49-F238E27FC236}">
                <a16:creationId xmlns:a16="http://schemas.microsoft.com/office/drawing/2014/main" id="{51368505-48D7-AE00-8260-FA19FF0FDAE8}"/>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2469" y="5662998"/>
            <a:ext cx="744380" cy="736753"/>
          </a:xfrm>
          <a:prstGeom prst="rect">
            <a:avLst/>
          </a:prstGeom>
        </p:spPr>
      </p:pic>
    </p:spTree>
    <p:extLst>
      <p:ext uri="{BB962C8B-B14F-4D97-AF65-F5344CB8AC3E}">
        <p14:creationId xmlns:p14="http://schemas.microsoft.com/office/powerpoint/2010/main" val="9673833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F44160-AC5F-134E-30B2-3BD7917A6D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E78AF7D-F541-76AC-6BE2-F8D86F0ED36D}"/>
              </a:ext>
            </a:extLst>
          </p:cNvPr>
          <p:cNvSpPr>
            <a:spLocks noGrp="1" noRot="1" noChangeAspect="1"/>
          </p:cNvSpPr>
          <p:nvPr>
            <p:ph type="sldImg"/>
          </p:nvPr>
        </p:nvSpPr>
        <p:spPr>
          <a:xfrm>
            <a:off x="3144838" y="708025"/>
            <a:ext cx="3624262" cy="2039938"/>
          </a:xfrm>
        </p:spPr>
      </p:sp>
      <p:sp>
        <p:nvSpPr>
          <p:cNvPr id="3" name="Notes Placeholder 2">
            <a:extLst>
              <a:ext uri="{FF2B5EF4-FFF2-40B4-BE49-F238E27FC236}">
                <a16:creationId xmlns:a16="http://schemas.microsoft.com/office/drawing/2014/main" id="{E778DC3D-23C9-D43B-04FD-F58FEAEC7DB2}"/>
              </a:ext>
            </a:extLst>
          </p:cNvPr>
          <p:cNvSpPr>
            <a:spLocks noGrp="1"/>
          </p:cNvSpPr>
          <p:nvPr>
            <p:ph type="body" idx="1"/>
          </p:nvPr>
        </p:nvSpPr>
        <p:spPr/>
        <p:txBody>
          <a:bodyPr/>
          <a:lstStyle/>
          <a:p>
            <a:pPr defTabSz="948507">
              <a:defRPr/>
            </a:pPr>
            <a:r>
              <a:rPr lang="en-US" b="1"/>
              <a:t>Learning Together</a:t>
            </a:r>
          </a:p>
          <a:p>
            <a:pPr defTabSz="948507">
              <a:defRPr/>
            </a:pPr>
            <a:endParaRPr lang="en-US" b="1"/>
          </a:p>
          <a:p>
            <a:pPr defTabSz="948507">
              <a:defRPr/>
            </a:pPr>
            <a:r>
              <a:rPr lang="en-US" b="1"/>
              <a:t>Say:</a:t>
            </a:r>
            <a:r>
              <a:rPr lang="en-US"/>
              <a:t> Every one of us here today has experience and expertise. You have been selected to attend this course because you have expertise in your field. We can learn from each other – and we will. To make the most of this class we need a few things from you. You need to participate. This means speak up, engage, and share your knowledge and in-country experience.</a:t>
            </a:r>
          </a:p>
          <a:p>
            <a:pPr defTabSz="948507">
              <a:defRPr/>
            </a:pPr>
            <a:endParaRPr lang="en-US"/>
          </a:p>
          <a:p>
            <a:pPr defTabSz="948507">
              <a:defRPr/>
            </a:pPr>
            <a:r>
              <a:rPr lang="en-US"/>
              <a:t>This is a safe area where speaking up and engaging is encouraged. We will provide many opportunities to ask questions and we really want you to. If you have a question it is likely others have the same question. You can help everyone by asking questions.</a:t>
            </a:r>
          </a:p>
          <a:p>
            <a:endParaRPr lang="en-US"/>
          </a:p>
          <a:p>
            <a:r>
              <a:rPr lang="en-US"/>
              <a:t>Now, we will get an idea of where the group is starting by taking a short, 10-question quiz. The results will stay private and you need not put your name on it. The group will take the same quiz at the end of the training so we can determine how much learning has occurred. Again, we will be tracking the score of the whole group, not individual scores. </a:t>
            </a:r>
          </a:p>
          <a:p>
            <a:endParaRPr lang="en-US"/>
          </a:p>
          <a:p>
            <a:r>
              <a:rPr lang="en-US" b="1"/>
              <a:t>Hand out </a:t>
            </a:r>
            <a:r>
              <a:rPr lang="en-US"/>
              <a:t>test. </a:t>
            </a:r>
          </a:p>
          <a:p>
            <a:endParaRPr lang="en-US"/>
          </a:p>
          <a:p>
            <a:r>
              <a:rPr lang="en-US" b="1"/>
              <a:t>Allow</a:t>
            </a:r>
            <a:r>
              <a:rPr lang="en-US"/>
              <a:t> 15 minutes. Let participants know when </a:t>
            </a:r>
            <a:r>
              <a:rPr lang="en-US" b="1"/>
              <a:t>2 minutes </a:t>
            </a:r>
            <a:r>
              <a:rPr lang="en-US"/>
              <a:t>remain. </a:t>
            </a:r>
          </a:p>
          <a:p>
            <a:endParaRPr lang="en-US"/>
          </a:p>
          <a:p>
            <a:r>
              <a:rPr lang="en-US" b="1"/>
              <a:t>Collect</a:t>
            </a:r>
            <a:r>
              <a:rPr lang="en-US"/>
              <a:t> tests.</a:t>
            </a:r>
          </a:p>
          <a:p>
            <a:endParaRPr lang="en-US"/>
          </a:p>
        </p:txBody>
      </p:sp>
      <p:sp>
        <p:nvSpPr>
          <p:cNvPr id="4" name="Slide Number Placeholder 3">
            <a:extLst>
              <a:ext uri="{FF2B5EF4-FFF2-40B4-BE49-F238E27FC236}">
                <a16:creationId xmlns:a16="http://schemas.microsoft.com/office/drawing/2014/main" id="{25C1E097-D1EC-D6C5-BA60-DB0F1D183174}"/>
              </a:ext>
            </a:extLst>
          </p:cNvPr>
          <p:cNvSpPr>
            <a:spLocks noGrp="1"/>
          </p:cNvSpPr>
          <p:nvPr>
            <p:ph type="sldNum" sz="quarter" idx="5"/>
          </p:nvPr>
        </p:nvSpPr>
        <p:spPr/>
        <p:txBody>
          <a:bodyPr/>
          <a:lstStyle/>
          <a:p>
            <a:fld id="{A7439025-DF34-46F9-8BF3-4E94808FAC7B}" type="slidenum">
              <a:rPr lang="en-US" smtClean="0"/>
              <a:pPr/>
              <a:t>5</a:t>
            </a:fld>
            <a:endParaRPr lang="en-US"/>
          </a:p>
        </p:txBody>
      </p:sp>
      <p:pic>
        <p:nvPicPr>
          <p:cNvPr id="5" name="Picture 4">
            <a:extLst>
              <a:ext uri="{FF2B5EF4-FFF2-40B4-BE49-F238E27FC236}">
                <a16:creationId xmlns:a16="http://schemas.microsoft.com/office/drawing/2014/main" id="{1F9AC8DB-B323-B1A5-CFC6-677A2D29FD87}"/>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2469" y="3212399"/>
            <a:ext cx="744380" cy="736753"/>
          </a:xfrm>
          <a:prstGeom prst="rect">
            <a:avLst/>
          </a:prstGeom>
        </p:spPr>
      </p:pic>
      <p:pic>
        <p:nvPicPr>
          <p:cNvPr id="6" name="Picture 5">
            <a:extLst>
              <a:ext uri="{FF2B5EF4-FFF2-40B4-BE49-F238E27FC236}">
                <a16:creationId xmlns:a16="http://schemas.microsoft.com/office/drawing/2014/main" id="{9EBBDB0C-53DB-2D92-07BD-E76DFBB8D6F4}"/>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2713" y="6331733"/>
            <a:ext cx="744380" cy="736753"/>
          </a:xfrm>
          <a:prstGeom prst="rect">
            <a:avLst/>
          </a:prstGeom>
        </p:spPr>
      </p:pic>
    </p:spTree>
    <p:extLst>
      <p:ext uri="{BB962C8B-B14F-4D97-AF65-F5344CB8AC3E}">
        <p14:creationId xmlns:p14="http://schemas.microsoft.com/office/powerpoint/2010/main" val="17448380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144838" y="708025"/>
            <a:ext cx="3624262" cy="2039938"/>
          </a:xfrm>
        </p:spPr>
      </p:sp>
      <p:sp>
        <p:nvSpPr>
          <p:cNvPr id="3" name="Notes Placeholder 2"/>
          <p:cNvSpPr>
            <a:spLocks noGrp="1"/>
          </p:cNvSpPr>
          <p:nvPr>
            <p:ph type="body" idx="1"/>
          </p:nvPr>
        </p:nvSpPr>
        <p:spPr/>
        <p:txBody>
          <a:bodyPr/>
          <a:lstStyle/>
          <a:p>
            <a:endParaRPr lang="en-US" b="1"/>
          </a:p>
          <a:p>
            <a:endParaRPr lang="en-US" b="1"/>
          </a:p>
          <a:p>
            <a:r>
              <a:rPr lang="en-US" b="1"/>
              <a:t>Ask: </a:t>
            </a:r>
            <a:r>
              <a:rPr lang="en-US"/>
              <a:t>What questions do you have about the class so far?</a:t>
            </a:r>
          </a:p>
        </p:txBody>
      </p:sp>
      <p:sp>
        <p:nvSpPr>
          <p:cNvPr id="4" name="Slide Number Placeholder 3"/>
          <p:cNvSpPr>
            <a:spLocks noGrp="1"/>
          </p:cNvSpPr>
          <p:nvPr>
            <p:ph type="sldNum" sz="quarter" idx="5"/>
          </p:nvPr>
        </p:nvSpPr>
        <p:spPr/>
        <p:txBody>
          <a:bodyPr/>
          <a:lstStyle/>
          <a:p>
            <a:fld id="{A7439025-DF34-46F9-8BF3-4E94808FAC7B}" type="slidenum">
              <a:rPr lang="en-US" smtClean="0"/>
              <a:pPr/>
              <a:t>6</a:t>
            </a:fld>
            <a:endParaRPr lang="en-US"/>
          </a:p>
        </p:txBody>
      </p:sp>
      <p:pic>
        <p:nvPicPr>
          <p:cNvPr id="7" name="Picture 6">
            <a:extLst>
              <a:ext uri="{FF2B5EF4-FFF2-40B4-BE49-F238E27FC236}">
                <a16:creationId xmlns:a16="http://schemas.microsoft.com/office/drawing/2014/main" id="{CB9CE664-A112-9DE0-1C53-F5788B1E9D43}"/>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2469" y="3056120"/>
            <a:ext cx="744380" cy="736753"/>
          </a:xfrm>
          <a:prstGeom prst="rect">
            <a:avLst/>
          </a:prstGeom>
        </p:spPr>
      </p:pic>
    </p:spTree>
    <p:extLst>
      <p:ext uri="{BB962C8B-B14F-4D97-AF65-F5344CB8AC3E}">
        <p14:creationId xmlns:p14="http://schemas.microsoft.com/office/powerpoint/2010/main" val="3061979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4564D0-94E8-8E77-068A-A6FDF4E4289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FE793D-4D21-089A-7954-52197F5E356E}"/>
              </a:ext>
            </a:extLst>
          </p:cNvPr>
          <p:cNvSpPr>
            <a:spLocks noGrp="1" noRot="1" noChangeAspect="1"/>
          </p:cNvSpPr>
          <p:nvPr>
            <p:ph type="sldImg"/>
          </p:nvPr>
        </p:nvSpPr>
        <p:spPr>
          <a:xfrm>
            <a:off x="2995613" y="685800"/>
            <a:ext cx="3509962" cy="1974850"/>
          </a:xfrm>
        </p:spPr>
      </p:sp>
      <p:sp>
        <p:nvSpPr>
          <p:cNvPr id="3" name="Notes Placeholder 2">
            <a:extLst>
              <a:ext uri="{FF2B5EF4-FFF2-40B4-BE49-F238E27FC236}">
                <a16:creationId xmlns:a16="http://schemas.microsoft.com/office/drawing/2014/main" id="{88F6FAB3-B590-219E-0BA3-0DA74DC2EF8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96B9DEE-D228-044F-2C5F-013637427E10}"/>
              </a:ext>
            </a:extLst>
          </p:cNvPr>
          <p:cNvSpPr>
            <a:spLocks noGrp="1"/>
          </p:cNvSpPr>
          <p:nvPr>
            <p:ph type="sldNum" sz="quarter" idx="5"/>
          </p:nvPr>
        </p:nvSpPr>
        <p:spPr/>
        <p:txBody>
          <a:bodyPr/>
          <a:lstStyle/>
          <a:p>
            <a:fld id="{A7439025-DF34-46F9-8BF3-4E94808FAC7B}" type="slidenum">
              <a:rPr lang="en-US" smtClean="0"/>
              <a:pPr/>
              <a:t>7</a:t>
            </a:fld>
            <a:endParaRPr lang="en-US"/>
          </a:p>
        </p:txBody>
      </p:sp>
      <p:pic>
        <p:nvPicPr>
          <p:cNvPr id="5" name="Picture 4">
            <a:extLst>
              <a:ext uri="{FF2B5EF4-FFF2-40B4-BE49-F238E27FC236}">
                <a16:creationId xmlns:a16="http://schemas.microsoft.com/office/drawing/2014/main" id="{39B0919E-2977-7AA6-DFB6-A997B00E3A1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6533" y="2818318"/>
            <a:ext cx="713364" cy="713364"/>
          </a:xfrm>
          <a:prstGeom prst="rect">
            <a:avLst/>
          </a:prstGeom>
        </p:spPr>
      </p:pic>
    </p:spTree>
    <p:extLst>
      <p:ext uri="{BB962C8B-B14F-4D97-AF65-F5344CB8AC3E}">
        <p14:creationId xmlns:p14="http://schemas.microsoft.com/office/powerpoint/2010/main" val="396249355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Master" Target="../slideMasters/slideMaster1.xml"/><Relationship Id="rId1" Type="http://schemas.openxmlformats.org/officeDocument/2006/relationships/tags" Target="../tags/tag5.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Master" Target="../slideMasters/slideMaster1.xml"/><Relationship Id="rId1" Type="http://schemas.openxmlformats.org/officeDocument/2006/relationships/tags" Target="../tags/tag6.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Master" Target="../slideMasters/slideMaster1.xml"/><Relationship Id="rId1" Type="http://schemas.openxmlformats.org/officeDocument/2006/relationships/tags" Target="../tags/tag7.xml"/><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Master" Target="../slideMasters/slideMaster1.xml"/><Relationship Id="rId1" Type="http://schemas.openxmlformats.org/officeDocument/2006/relationships/tags" Target="../tags/tag10.xml"/><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3B7E30A-A334-2741-D42D-CBDAA3673AC4}"/>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0" name="Text Placeholder 9">
            <a:extLst>
              <a:ext uri="{FF2B5EF4-FFF2-40B4-BE49-F238E27FC236}">
                <a16:creationId xmlns:a16="http://schemas.microsoft.com/office/drawing/2014/main" id="{C1245722-1327-6F70-1BCC-ADC3BE0CCEF8}"/>
              </a:ext>
            </a:extLst>
          </p:cNvPr>
          <p:cNvSpPr>
            <a:spLocks noGrp="1"/>
          </p:cNvSpPr>
          <p:nvPr>
            <p:ph type="body" sz="quarter" idx="10"/>
          </p:nvPr>
        </p:nvSpPr>
        <p:spPr>
          <a:xfrm>
            <a:off x="3133342" y="2154564"/>
            <a:ext cx="5758543" cy="877365"/>
          </a:xfrm>
        </p:spPr>
        <p:txBody>
          <a:bodyPr>
            <a:normAutofit/>
          </a:bodyPr>
          <a:lstStyle>
            <a:lvl1pPr marL="0" indent="0">
              <a:buNone/>
              <a:defRPr sz="2400"/>
            </a:lvl1pPr>
          </a:lstStyle>
          <a:p>
            <a:pPr lvl="0"/>
            <a:r>
              <a:rPr lang="en-US"/>
              <a:t>Click to edit Master text styles</a:t>
            </a:r>
          </a:p>
        </p:txBody>
      </p:sp>
      <p:pic>
        <p:nvPicPr>
          <p:cNvPr id="3" name="Picture 2" descr="University of Maryland and FDA Joint Institute for Food Safety and Applied Nutrition logo.">
            <a:extLst>
              <a:ext uri="{FF2B5EF4-FFF2-40B4-BE49-F238E27FC236}">
                <a16:creationId xmlns:a16="http://schemas.microsoft.com/office/drawing/2014/main" id="{30C05647-B3A8-88AB-7BE0-9D2C65E131C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03087" y="206274"/>
            <a:ext cx="2441827" cy="2441827"/>
          </a:xfrm>
          <a:prstGeom prst="rect">
            <a:avLst/>
          </a:prstGeom>
        </p:spPr>
      </p:pic>
      <p:sp>
        <p:nvSpPr>
          <p:cNvPr id="8" name="Title 7">
            <a:extLst>
              <a:ext uri="{FF2B5EF4-FFF2-40B4-BE49-F238E27FC236}">
                <a16:creationId xmlns:a16="http://schemas.microsoft.com/office/drawing/2014/main" id="{2A45A0C4-29DF-7F8F-56B5-CEB595CE42E5}"/>
              </a:ext>
            </a:extLst>
          </p:cNvPr>
          <p:cNvSpPr>
            <a:spLocks noGrp="1"/>
          </p:cNvSpPr>
          <p:nvPr>
            <p:ph type="title"/>
          </p:nvPr>
        </p:nvSpPr>
        <p:spPr>
          <a:xfrm>
            <a:off x="3133342" y="380391"/>
            <a:ext cx="5758543" cy="1690914"/>
          </a:xfrm>
        </p:spPr>
        <p:txBody>
          <a:bodyPr>
            <a:noAutofit/>
          </a:bodyPr>
          <a:lstStyle>
            <a:lvl1pPr>
              <a:defRPr sz="6000"/>
            </a:lvl1pPr>
          </a:lstStyle>
          <a:p>
            <a:r>
              <a:rPr lang="en-US"/>
              <a:t>Click to edit Master title style</a:t>
            </a:r>
          </a:p>
        </p:txBody>
      </p:sp>
      <p:sp>
        <p:nvSpPr>
          <p:cNvPr id="13" name="Slide Number Placeholder 5">
            <a:extLst>
              <a:ext uri="{FF2B5EF4-FFF2-40B4-BE49-F238E27FC236}">
                <a16:creationId xmlns:a16="http://schemas.microsoft.com/office/drawing/2014/main" id="{F2854136-A89C-6B11-21B1-CD09DC973333}"/>
              </a:ext>
            </a:extLst>
          </p:cNvPr>
          <p:cNvSpPr txBox="1">
            <a:spLocks/>
          </p:cNvSpPr>
          <p:nvPr userDrawn="1"/>
        </p:nvSpPr>
        <p:spPr>
          <a:xfrm>
            <a:off x="1" y="6688202"/>
            <a:ext cx="2534652" cy="191773"/>
          </a:xfrm>
          <a:prstGeom prst="rect">
            <a:avLst/>
          </a:prstGeom>
        </p:spPr>
        <p:txBody>
          <a:bodyPr vert="horz" lIns="91440" tIns="45720" rIns="91440" bIns="45720" rtlCol="0" anchor="b"/>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900" dirty="0">
                <a:solidFill>
                  <a:schemeClr val="tx1"/>
                </a:solidFill>
                <a:latin typeface="Arial" panose="020B0604020202020204" pitchFamily="34" charset="0"/>
                <a:cs typeface="Arial" panose="020B0604020202020204" pitchFamily="34" charset="0"/>
              </a:rPr>
              <a:t>CC BY-NC 4.0 </a:t>
            </a:r>
          </a:p>
        </p:txBody>
      </p:sp>
      <p:grpSp>
        <p:nvGrpSpPr>
          <p:cNvPr id="14" name="Group 13">
            <a:extLst>
              <a:ext uri="{FF2B5EF4-FFF2-40B4-BE49-F238E27FC236}">
                <a16:creationId xmlns:a16="http://schemas.microsoft.com/office/drawing/2014/main" id="{60F8B832-0E76-3AF0-90B2-45356687B870}"/>
              </a:ext>
              <a:ext uri="{C183D7F6-B498-43B3-948B-1728B52AA6E4}">
                <adec:decorative xmlns:adec="http://schemas.microsoft.com/office/drawing/2017/decorative" val="1"/>
              </a:ext>
            </a:extLst>
          </p:cNvPr>
          <p:cNvGrpSpPr/>
          <p:nvPr userDrawn="1"/>
        </p:nvGrpSpPr>
        <p:grpSpPr>
          <a:xfrm>
            <a:off x="-1446495" y="148351"/>
            <a:ext cx="1108728" cy="5618097"/>
            <a:chOff x="-1953309" y="0"/>
            <a:chExt cx="1108728" cy="5618097"/>
          </a:xfrm>
        </p:grpSpPr>
        <p:sp>
          <p:nvSpPr>
            <p:cNvPr id="15" name="Rectangle 14">
              <a:extLst>
                <a:ext uri="{FF2B5EF4-FFF2-40B4-BE49-F238E27FC236}">
                  <a16:creationId xmlns:a16="http://schemas.microsoft.com/office/drawing/2014/main" id="{94E0B378-567C-7E91-9D5A-4F95167CD61C}"/>
                </a:ext>
                <a:ext uri="{C183D7F6-B498-43B3-948B-1728B52AA6E4}">
                  <adec:decorative xmlns:adec="http://schemas.microsoft.com/office/drawing/2017/decorative" val="1"/>
                </a:ext>
              </a:extLst>
            </p:cNvPr>
            <p:cNvSpPr/>
            <p:nvPr userDrawn="1"/>
          </p:nvSpPr>
          <p:spPr>
            <a:xfrm>
              <a:off x="-1953309" y="584200"/>
              <a:ext cx="469900" cy="469900"/>
            </a:xfrm>
            <a:prstGeom prst="rect">
              <a:avLst/>
            </a:prstGeom>
            <a:solidFill>
              <a:srgbClr val="2D2D2D"/>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6" name="Rectangle 15">
              <a:extLst>
                <a:ext uri="{FF2B5EF4-FFF2-40B4-BE49-F238E27FC236}">
                  <a16:creationId xmlns:a16="http://schemas.microsoft.com/office/drawing/2014/main" id="{CA4F158F-327B-43B3-C937-5A27A94272DE}"/>
                </a:ext>
                <a:ext uri="{C183D7F6-B498-43B3-948B-1728B52AA6E4}">
                  <adec:decorative xmlns:adec="http://schemas.microsoft.com/office/drawing/2017/decorative" val="1"/>
                </a:ext>
              </a:extLst>
            </p:cNvPr>
            <p:cNvSpPr/>
            <p:nvPr userDrawn="1"/>
          </p:nvSpPr>
          <p:spPr>
            <a:xfrm>
              <a:off x="-1953309" y="1193800"/>
              <a:ext cx="469900" cy="469900"/>
            </a:xfrm>
            <a:prstGeom prst="rect">
              <a:avLst/>
            </a:prstGeom>
            <a:solidFill>
              <a:srgbClr val="F7F7F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7" name="Rectangle 16">
              <a:extLst>
                <a:ext uri="{FF2B5EF4-FFF2-40B4-BE49-F238E27FC236}">
                  <a16:creationId xmlns:a16="http://schemas.microsoft.com/office/drawing/2014/main" id="{43117232-FC8C-BF96-C7CC-2B93A42DF8F9}"/>
                </a:ext>
                <a:ext uri="{C183D7F6-B498-43B3-948B-1728B52AA6E4}">
                  <adec:decorative xmlns:adec="http://schemas.microsoft.com/office/drawing/2017/decorative" val="1"/>
                </a:ext>
              </a:extLst>
            </p:cNvPr>
            <p:cNvSpPr/>
            <p:nvPr userDrawn="1"/>
          </p:nvSpPr>
          <p:spPr>
            <a:xfrm>
              <a:off x="-1953309" y="1828800"/>
              <a:ext cx="469900" cy="469900"/>
            </a:xfrm>
            <a:prstGeom prst="rect">
              <a:avLst/>
            </a:prstGeom>
            <a:solidFill>
              <a:srgbClr val="ABCBD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8" name="Rectangle 17">
              <a:extLst>
                <a:ext uri="{FF2B5EF4-FFF2-40B4-BE49-F238E27FC236}">
                  <a16:creationId xmlns:a16="http://schemas.microsoft.com/office/drawing/2014/main" id="{4E598C08-AD44-B4D8-39C5-F030414CF989}"/>
                </a:ext>
                <a:ext uri="{C183D7F6-B498-43B3-948B-1728B52AA6E4}">
                  <adec:decorative xmlns:adec="http://schemas.microsoft.com/office/drawing/2017/decorative" val="1"/>
                </a:ext>
              </a:extLst>
            </p:cNvPr>
            <p:cNvSpPr/>
            <p:nvPr userDrawn="1"/>
          </p:nvSpPr>
          <p:spPr>
            <a:xfrm>
              <a:off x="-1953309" y="0"/>
              <a:ext cx="469900" cy="469900"/>
            </a:xfrm>
            <a:prstGeom prst="rect">
              <a:avLst/>
            </a:prstGeom>
            <a:solidFill>
              <a:srgbClr val="E3132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9" name="Rectangle 18">
              <a:extLst>
                <a:ext uri="{FF2B5EF4-FFF2-40B4-BE49-F238E27FC236}">
                  <a16:creationId xmlns:a16="http://schemas.microsoft.com/office/drawing/2014/main" id="{0ABE6BFB-5C25-67CA-B133-83B84A6F5C99}"/>
                </a:ext>
                <a:ext uri="{C183D7F6-B498-43B3-948B-1728B52AA6E4}">
                  <adec:decorative xmlns:adec="http://schemas.microsoft.com/office/drawing/2017/decorative" val="1"/>
                </a:ext>
              </a:extLst>
            </p:cNvPr>
            <p:cNvSpPr/>
            <p:nvPr userDrawn="1"/>
          </p:nvSpPr>
          <p:spPr>
            <a:xfrm>
              <a:off x="-1314481" y="0"/>
              <a:ext cx="469900" cy="469900"/>
            </a:xfrm>
            <a:prstGeom prst="rect">
              <a:avLst/>
            </a:prstGeom>
            <a:solidFill>
              <a:srgbClr val="F48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0" name="Rectangle 19">
              <a:extLst>
                <a:ext uri="{FF2B5EF4-FFF2-40B4-BE49-F238E27FC236}">
                  <a16:creationId xmlns:a16="http://schemas.microsoft.com/office/drawing/2014/main" id="{C6B386FB-88A8-24E2-C547-E432C9681754}"/>
                </a:ext>
                <a:ext uri="{C183D7F6-B498-43B3-948B-1728B52AA6E4}">
                  <adec:decorative xmlns:adec="http://schemas.microsoft.com/office/drawing/2017/decorative" val="1"/>
                </a:ext>
              </a:extLst>
            </p:cNvPr>
            <p:cNvSpPr/>
            <p:nvPr/>
          </p:nvSpPr>
          <p:spPr>
            <a:xfrm>
              <a:off x="-1314481" y="588723"/>
              <a:ext cx="469900" cy="469900"/>
            </a:xfrm>
            <a:prstGeom prst="rect">
              <a:avLst/>
            </a:prstGeom>
            <a:solidFill>
              <a:srgbClr val="FFDB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1" name="Rectangle 20">
              <a:extLst>
                <a:ext uri="{FF2B5EF4-FFF2-40B4-BE49-F238E27FC236}">
                  <a16:creationId xmlns:a16="http://schemas.microsoft.com/office/drawing/2014/main" id="{B14D5ABD-8A6A-32CD-E91B-34055561A30D}"/>
                </a:ext>
                <a:ext uri="{C183D7F6-B498-43B3-948B-1728B52AA6E4}">
                  <adec:decorative xmlns:adec="http://schemas.microsoft.com/office/drawing/2017/decorative" val="1"/>
                </a:ext>
              </a:extLst>
            </p:cNvPr>
            <p:cNvSpPr/>
            <p:nvPr/>
          </p:nvSpPr>
          <p:spPr>
            <a:xfrm>
              <a:off x="-1953309" y="2480153"/>
              <a:ext cx="469900" cy="469900"/>
            </a:xfrm>
            <a:prstGeom prst="rect">
              <a:avLst/>
            </a:prstGeom>
            <a:solidFill>
              <a:srgbClr val="0096D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2" name="Rectangle 21">
              <a:extLst>
                <a:ext uri="{FF2B5EF4-FFF2-40B4-BE49-F238E27FC236}">
                  <a16:creationId xmlns:a16="http://schemas.microsoft.com/office/drawing/2014/main" id="{30228EC4-B493-8650-7A50-0D77B750D281}"/>
                </a:ext>
                <a:ext uri="{C183D7F6-B498-43B3-948B-1728B52AA6E4}">
                  <adec:decorative xmlns:adec="http://schemas.microsoft.com/office/drawing/2017/decorative" val="1"/>
                </a:ext>
              </a:extLst>
            </p:cNvPr>
            <p:cNvSpPr/>
            <p:nvPr/>
          </p:nvSpPr>
          <p:spPr>
            <a:xfrm>
              <a:off x="-1953309" y="3156559"/>
              <a:ext cx="469900" cy="469900"/>
            </a:xfrm>
            <a:prstGeom prst="rect">
              <a:avLst/>
            </a:prstGeom>
            <a:solidFill>
              <a:srgbClr val="023E8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3" name="Rectangle 22">
              <a:extLst>
                <a:ext uri="{FF2B5EF4-FFF2-40B4-BE49-F238E27FC236}">
                  <a16:creationId xmlns:a16="http://schemas.microsoft.com/office/drawing/2014/main" id="{769B68A9-1FB9-8B30-6326-A1D9E808DCD8}"/>
                </a:ext>
                <a:ext uri="{C183D7F6-B498-43B3-948B-1728B52AA6E4}">
                  <adec:decorative xmlns:adec="http://schemas.microsoft.com/office/drawing/2017/decorative" val="1"/>
                </a:ext>
              </a:extLst>
            </p:cNvPr>
            <p:cNvSpPr/>
            <p:nvPr/>
          </p:nvSpPr>
          <p:spPr>
            <a:xfrm>
              <a:off x="-1314481" y="1828800"/>
              <a:ext cx="469900" cy="469900"/>
            </a:xfrm>
            <a:prstGeom prst="rect">
              <a:avLst/>
            </a:prstGeom>
            <a:solidFill>
              <a:srgbClr val="DFA8D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4" name="Rectangle 23">
              <a:extLst>
                <a:ext uri="{FF2B5EF4-FFF2-40B4-BE49-F238E27FC236}">
                  <a16:creationId xmlns:a16="http://schemas.microsoft.com/office/drawing/2014/main" id="{4F00AB25-EF47-C11E-6081-66E785F76DC7}"/>
                </a:ext>
                <a:ext uri="{C183D7F6-B498-43B3-948B-1728B52AA6E4}">
                  <adec:decorative xmlns:adec="http://schemas.microsoft.com/office/drawing/2017/decorative" val="1"/>
                </a:ext>
              </a:extLst>
            </p:cNvPr>
            <p:cNvSpPr/>
            <p:nvPr/>
          </p:nvSpPr>
          <p:spPr>
            <a:xfrm>
              <a:off x="-1314481" y="2480153"/>
              <a:ext cx="469900" cy="469900"/>
            </a:xfrm>
            <a:prstGeom prst="rect">
              <a:avLst/>
            </a:prstGeom>
            <a:solidFill>
              <a:srgbClr val="D13C8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5" name="Rectangle 24">
              <a:extLst>
                <a:ext uri="{FF2B5EF4-FFF2-40B4-BE49-F238E27FC236}">
                  <a16:creationId xmlns:a16="http://schemas.microsoft.com/office/drawing/2014/main" id="{7AB871CF-D5C8-0663-9BD6-42F0A7EB78B8}"/>
                </a:ext>
                <a:ext uri="{C183D7F6-B498-43B3-948B-1728B52AA6E4}">
                  <adec:decorative xmlns:adec="http://schemas.microsoft.com/office/drawing/2017/decorative" val="1"/>
                </a:ext>
              </a:extLst>
            </p:cNvPr>
            <p:cNvSpPr/>
            <p:nvPr/>
          </p:nvSpPr>
          <p:spPr>
            <a:xfrm>
              <a:off x="-1314481" y="3156559"/>
              <a:ext cx="469900" cy="469900"/>
            </a:xfrm>
            <a:prstGeom prst="rect">
              <a:avLst/>
            </a:prstGeom>
            <a:solidFill>
              <a:srgbClr val="50138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6" name="Rectangle 25">
              <a:extLst>
                <a:ext uri="{FF2B5EF4-FFF2-40B4-BE49-F238E27FC236}">
                  <a16:creationId xmlns:a16="http://schemas.microsoft.com/office/drawing/2014/main" id="{727AD0A7-9B2B-8352-2073-54D24928DEEF}"/>
                </a:ext>
                <a:ext uri="{C183D7F6-B498-43B3-948B-1728B52AA6E4}">
                  <adec:decorative xmlns:adec="http://schemas.microsoft.com/office/drawing/2017/decorative" val="1"/>
                </a:ext>
              </a:extLst>
            </p:cNvPr>
            <p:cNvSpPr/>
            <p:nvPr/>
          </p:nvSpPr>
          <p:spPr>
            <a:xfrm>
              <a:off x="-1314481" y="1189973"/>
              <a:ext cx="469900" cy="469900"/>
            </a:xfrm>
            <a:prstGeom prst="rect">
              <a:avLst/>
            </a:prstGeom>
            <a:solidFill>
              <a:srgbClr val="FFF2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7" name="Rectangle 26">
              <a:extLst>
                <a:ext uri="{FF2B5EF4-FFF2-40B4-BE49-F238E27FC236}">
                  <a16:creationId xmlns:a16="http://schemas.microsoft.com/office/drawing/2014/main" id="{C34F1F1C-53B0-9FA3-BF2D-CFEB74FC1281}"/>
                </a:ext>
                <a:ext uri="{C183D7F6-B498-43B3-948B-1728B52AA6E4}">
                  <adec:decorative xmlns:adec="http://schemas.microsoft.com/office/drawing/2017/decorative" val="1"/>
                </a:ext>
              </a:extLst>
            </p:cNvPr>
            <p:cNvSpPr/>
            <p:nvPr/>
          </p:nvSpPr>
          <p:spPr>
            <a:xfrm>
              <a:off x="-1314481" y="3820438"/>
              <a:ext cx="469900" cy="469900"/>
            </a:xfrm>
            <a:prstGeom prst="rect">
              <a:avLst/>
            </a:prstGeom>
            <a:solidFill>
              <a:srgbClr val="D2EDB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8" name="Rectangle 27">
              <a:extLst>
                <a:ext uri="{FF2B5EF4-FFF2-40B4-BE49-F238E27FC236}">
                  <a16:creationId xmlns:a16="http://schemas.microsoft.com/office/drawing/2014/main" id="{C98FF960-FC42-EECF-4A2C-33A12B7EE2CC}"/>
                </a:ext>
                <a:ext uri="{C183D7F6-B498-43B3-948B-1728B52AA6E4}">
                  <adec:decorative xmlns:adec="http://schemas.microsoft.com/office/drawing/2017/decorative" val="1"/>
                </a:ext>
              </a:extLst>
            </p:cNvPr>
            <p:cNvSpPr/>
            <p:nvPr/>
          </p:nvSpPr>
          <p:spPr>
            <a:xfrm>
              <a:off x="-1314481" y="4471791"/>
              <a:ext cx="469900" cy="469900"/>
            </a:xfrm>
            <a:prstGeom prst="rect">
              <a:avLst/>
            </a:prstGeom>
            <a:solidFill>
              <a:srgbClr val="56AB2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9" name="Rectangle 28">
              <a:extLst>
                <a:ext uri="{FF2B5EF4-FFF2-40B4-BE49-F238E27FC236}">
                  <a16:creationId xmlns:a16="http://schemas.microsoft.com/office/drawing/2014/main" id="{38BE4CCE-63FE-8096-15A4-C16A4466EBAC}"/>
                </a:ext>
                <a:ext uri="{C183D7F6-B498-43B3-948B-1728B52AA6E4}">
                  <adec:decorative xmlns:adec="http://schemas.microsoft.com/office/drawing/2017/decorative" val="1"/>
                </a:ext>
              </a:extLst>
            </p:cNvPr>
            <p:cNvSpPr/>
            <p:nvPr/>
          </p:nvSpPr>
          <p:spPr>
            <a:xfrm>
              <a:off x="-1314481" y="5148197"/>
              <a:ext cx="469900" cy="469900"/>
            </a:xfrm>
            <a:prstGeom prst="rect">
              <a:avLst/>
            </a:prstGeom>
            <a:solidFill>
              <a:srgbClr val="00451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grpSp>
    </p:spTree>
    <p:custDataLst>
      <p:tags r:id="rId1"/>
    </p:custDataLst>
    <p:extLst>
      <p:ext uri="{BB962C8B-B14F-4D97-AF65-F5344CB8AC3E}">
        <p14:creationId xmlns:p14="http://schemas.microsoft.com/office/powerpoint/2010/main" val="21318203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1971" y="1828802"/>
            <a:ext cx="5144759" cy="4246805"/>
          </a:xfrm>
          <a:prstGeom prst="rect">
            <a:avLst/>
          </a:prstGeom>
        </p:spPr>
        <p:txBody>
          <a:bodyPr>
            <a:normAutofit/>
          </a:bodyPr>
          <a:lstStyle>
            <a:lvl1pPr>
              <a:buClrTx/>
              <a:defRPr sz="2400">
                <a:solidFill>
                  <a:schemeClr val="tx1"/>
                </a:solidFill>
              </a:defRPr>
            </a:lvl1pPr>
            <a:lvl2pPr>
              <a:buClrTx/>
              <a:defRPr sz="2400">
                <a:solidFill>
                  <a:schemeClr val="tx1"/>
                </a:solidFill>
              </a:defRPr>
            </a:lvl2pPr>
            <a:lvl3pPr>
              <a:buClrTx/>
              <a:defRPr sz="2000">
                <a:solidFill>
                  <a:schemeClr val="tx1"/>
                </a:solidFill>
              </a:defRPr>
            </a:lvl3pPr>
            <a:lvl4pPr>
              <a:buClrTx/>
              <a:defRPr sz="1800">
                <a:solidFill>
                  <a:schemeClr val="tx1"/>
                </a:solidFill>
              </a:defRPr>
            </a:lvl4pPr>
            <a:lvl5pPr>
              <a:buClrTx/>
              <a:defRPr sz="1600">
                <a:solidFill>
                  <a:schemeClr val="tx1"/>
                </a:solidFill>
              </a:defRPr>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5269" y="1828802"/>
            <a:ext cx="5141579" cy="4246805"/>
          </a:xfrm>
          <a:prstGeom prst="rect">
            <a:avLst/>
          </a:prstGeom>
        </p:spPr>
        <p:txBody>
          <a:bodyPr>
            <a:normAutofit/>
          </a:bodyPr>
          <a:lstStyle>
            <a:lvl1pPr>
              <a:buClrTx/>
              <a:defRPr sz="2400">
                <a:solidFill>
                  <a:schemeClr val="tx1"/>
                </a:solidFill>
              </a:defRPr>
            </a:lvl1pPr>
            <a:lvl2pPr>
              <a:buClrTx/>
              <a:defRPr sz="2400">
                <a:solidFill>
                  <a:schemeClr val="tx1"/>
                </a:solidFill>
              </a:defRPr>
            </a:lvl2pPr>
            <a:lvl3pPr>
              <a:buClrTx/>
              <a:defRPr sz="2000">
                <a:solidFill>
                  <a:schemeClr val="tx1"/>
                </a:solidFill>
              </a:defRPr>
            </a:lvl3pPr>
            <a:lvl4pPr>
              <a:buClrTx/>
              <a:defRPr sz="1800">
                <a:solidFill>
                  <a:schemeClr val="tx1"/>
                </a:solidFill>
              </a:defRPr>
            </a:lvl4pPr>
            <a:lvl5pPr>
              <a:buClrTx/>
              <a:defRPr sz="1600">
                <a:solidFill>
                  <a:schemeClr val="tx1"/>
                </a:solidFill>
              </a:defRPr>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4">
            <a:extLst>
              <a:ext uri="{FF2B5EF4-FFF2-40B4-BE49-F238E27FC236}">
                <a16:creationId xmlns:a16="http://schemas.microsoft.com/office/drawing/2014/main" id="{C8FEBFA7-E5C9-E746-B2DF-B208EA7F97CB}"/>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5A2D8B96-5DB2-99A9-B855-DACCB01539CE}"/>
              </a:ext>
            </a:extLst>
          </p:cNvPr>
          <p:cNvSpPr>
            <a:spLocks noGrp="1"/>
          </p:cNvSpPr>
          <p:nvPr>
            <p:ph type="sldNum" sz="quarter" idx="4"/>
          </p:nvPr>
        </p:nvSpPr>
        <p:spPr>
          <a:xfrm>
            <a:off x="9249664" y="6669024"/>
            <a:ext cx="2844800" cy="210950"/>
          </a:xfrm>
          <a:prstGeom prst="rect">
            <a:avLst/>
          </a:prstGeom>
        </p:spPr>
        <p:txBody>
          <a:bodyPr vert="horz" lIns="91440" tIns="45720" rIns="91440" bIns="45720" rtlCol="0" anchor="b"/>
          <a:lstStyle>
            <a:lvl1pPr algn="r">
              <a:defRPr lang="en-US" sz="900" kern="1200" smtClean="0">
                <a:solidFill>
                  <a:schemeClr val="tx1"/>
                </a:solidFill>
                <a:latin typeface="Arial" panose="020B0604020202020204" pitchFamily="34" charset="0"/>
                <a:ea typeface="+mn-ea"/>
                <a:cs typeface="Arial" panose="020B0604020202020204" pitchFamily="34" charset="0"/>
              </a:defRPr>
            </a:lvl1pPr>
          </a:lstStyle>
          <a:p>
            <a:fld id="{9DAB3369-7666-44EB-AEA9-5FA9440DB40A}" type="slidenum">
              <a:rPr lang="en-US" smtClean="0"/>
              <a:pPr/>
              <a:t>‹#›</a:t>
            </a:fld>
            <a:endParaRPr lang="en-US"/>
          </a:p>
        </p:txBody>
      </p:sp>
    </p:spTree>
    <p:custDataLst>
      <p:tags r:id="rId1"/>
    </p:custDataLst>
    <p:extLst>
      <p:ext uri="{BB962C8B-B14F-4D97-AF65-F5344CB8AC3E}">
        <p14:creationId xmlns:p14="http://schemas.microsoft.com/office/powerpoint/2010/main" val="22174215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1971" y="1828802"/>
            <a:ext cx="3383280" cy="4246805"/>
          </a:xfrm>
          <a:prstGeom prst="rect">
            <a:avLst/>
          </a:prstGeom>
        </p:spPr>
        <p:txBody>
          <a:bodyPr>
            <a:normAutofit/>
          </a:bodyPr>
          <a:lstStyle>
            <a:lvl1pPr>
              <a:buClrTx/>
              <a:defRPr sz="2400">
                <a:solidFill>
                  <a:schemeClr val="tx1"/>
                </a:solidFill>
              </a:defRPr>
            </a:lvl1pPr>
            <a:lvl2pPr>
              <a:buClrTx/>
              <a:defRPr sz="2400">
                <a:solidFill>
                  <a:schemeClr val="tx1"/>
                </a:solidFill>
              </a:defRPr>
            </a:lvl2pPr>
            <a:lvl3pPr>
              <a:buClrTx/>
              <a:defRPr sz="2000">
                <a:solidFill>
                  <a:schemeClr val="tx1"/>
                </a:solidFill>
              </a:defRPr>
            </a:lvl3pPr>
            <a:lvl4pPr>
              <a:buClrTx/>
              <a:defRPr sz="1800">
                <a:solidFill>
                  <a:schemeClr val="tx1"/>
                </a:solidFill>
              </a:defRPr>
            </a:lvl4pPr>
            <a:lvl5pPr>
              <a:buClrTx/>
              <a:defRPr sz="1600">
                <a:solidFill>
                  <a:schemeClr val="tx1"/>
                </a:solidFill>
              </a:defRPr>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02771" y="1828802"/>
            <a:ext cx="3383280" cy="4246805"/>
          </a:xfrm>
          <a:prstGeom prst="rect">
            <a:avLst/>
          </a:prstGeom>
        </p:spPr>
        <p:txBody>
          <a:bodyPr>
            <a:normAutofit/>
          </a:bodyPr>
          <a:lstStyle>
            <a:lvl1pPr>
              <a:buClrTx/>
              <a:defRPr sz="2400">
                <a:solidFill>
                  <a:schemeClr val="tx1"/>
                </a:solidFill>
              </a:defRPr>
            </a:lvl1pPr>
            <a:lvl2pPr>
              <a:buClrTx/>
              <a:defRPr sz="2400">
                <a:solidFill>
                  <a:schemeClr val="tx1"/>
                </a:solidFill>
              </a:defRPr>
            </a:lvl2pPr>
            <a:lvl3pPr>
              <a:buClrTx/>
              <a:defRPr sz="2000">
                <a:solidFill>
                  <a:schemeClr val="tx1"/>
                </a:solidFill>
              </a:defRPr>
            </a:lvl3pPr>
            <a:lvl4pPr>
              <a:buClrTx/>
              <a:defRPr sz="1800">
                <a:solidFill>
                  <a:schemeClr val="tx1"/>
                </a:solidFill>
              </a:defRPr>
            </a:lvl4pPr>
            <a:lvl5pPr>
              <a:buClrTx/>
              <a:defRPr sz="1600">
                <a:solidFill>
                  <a:schemeClr val="tx1"/>
                </a:solidFill>
              </a:defRPr>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4">
            <a:extLst>
              <a:ext uri="{FF2B5EF4-FFF2-40B4-BE49-F238E27FC236}">
                <a16:creationId xmlns:a16="http://schemas.microsoft.com/office/drawing/2014/main" id="{C8FEBFA7-E5C9-E746-B2DF-B208EA7F97CB}"/>
              </a:ext>
            </a:extLst>
          </p:cNvPr>
          <p:cNvSpPr>
            <a:spLocks noGrp="1"/>
          </p:cNvSpPr>
          <p:nvPr>
            <p:ph type="title"/>
          </p:nvPr>
        </p:nvSpPr>
        <p:spPr/>
        <p:txBody>
          <a:bodyPr/>
          <a:lstStyle/>
          <a:p>
            <a:r>
              <a:rPr lang="en-US"/>
              <a:t>Click to edit Master title style</a:t>
            </a:r>
          </a:p>
        </p:txBody>
      </p:sp>
      <p:sp>
        <p:nvSpPr>
          <p:cNvPr id="6" name="Content Placeholder 3">
            <a:extLst>
              <a:ext uri="{FF2B5EF4-FFF2-40B4-BE49-F238E27FC236}">
                <a16:creationId xmlns:a16="http://schemas.microsoft.com/office/drawing/2014/main" id="{D0E61324-459A-CF4E-A41D-B7CA6CB01383}"/>
              </a:ext>
            </a:extLst>
          </p:cNvPr>
          <p:cNvSpPr>
            <a:spLocks noGrp="1"/>
          </p:cNvSpPr>
          <p:nvPr>
            <p:ph sz="half" idx="13"/>
          </p:nvPr>
        </p:nvSpPr>
        <p:spPr>
          <a:xfrm>
            <a:off x="7973568" y="1828802"/>
            <a:ext cx="3383280" cy="4246805"/>
          </a:xfrm>
          <a:prstGeom prst="rect">
            <a:avLst/>
          </a:prstGeom>
        </p:spPr>
        <p:txBody>
          <a:bodyPr>
            <a:normAutofit/>
          </a:bodyPr>
          <a:lstStyle>
            <a:lvl1pPr>
              <a:buClrTx/>
              <a:defRPr sz="2400">
                <a:solidFill>
                  <a:schemeClr val="tx1"/>
                </a:solidFill>
              </a:defRPr>
            </a:lvl1pPr>
            <a:lvl2pPr>
              <a:buClrTx/>
              <a:defRPr sz="2400">
                <a:solidFill>
                  <a:schemeClr val="tx1"/>
                </a:solidFill>
              </a:defRPr>
            </a:lvl2pPr>
            <a:lvl3pPr>
              <a:buClrTx/>
              <a:defRPr sz="2000">
                <a:solidFill>
                  <a:schemeClr val="tx1"/>
                </a:solidFill>
              </a:defRPr>
            </a:lvl3pPr>
            <a:lvl4pPr>
              <a:buClrTx/>
              <a:defRPr sz="1800">
                <a:solidFill>
                  <a:schemeClr val="tx1"/>
                </a:solidFill>
              </a:defRPr>
            </a:lvl4pPr>
            <a:lvl5pPr>
              <a:buClrTx/>
              <a:defRPr sz="1600">
                <a:solidFill>
                  <a:schemeClr val="tx1"/>
                </a:solidFill>
              </a:defRPr>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Slide Number Placeholder 5">
            <a:extLst>
              <a:ext uri="{FF2B5EF4-FFF2-40B4-BE49-F238E27FC236}">
                <a16:creationId xmlns:a16="http://schemas.microsoft.com/office/drawing/2014/main" id="{92F09C5D-6BDB-D6CA-9437-21DC58CBF329}"/>
              </a:ext>
            </a:extLst>
          </p:cNvPr>
          <p:cNvSpPr>
            <a:spLocks noGrp="1"/>
          </p:cNvSpPr>
          <p:nvPr>
            <p:ph type="sldNum" sz="quarter" idx="4"/>
          </p:nvPr>
        </p:nvSpPr>
        <p:spPr>
          <a:xfrm>
            <a:off x="9249664" y="6669024"/>
            <a:ext cx="2844800" cy="210950"/>
          </a:xfrm>
          <a:prstGeom prst="rect">
            <a:avLst/>
          </a:prstGeom>
        </p:spPr>
        <p:txBody>
          <a:bodyPr vert="horz" lIns="91440" tIns="45720" rIns="91440" bIns="45720" rtlCol="0" anchor="b"/>
          <a:lstStyle>
            <a:lvl1pPr algn="r">
              <a:defRPr lang="en-US" sz="900" kern="1200" smtClean="0">
                <a:solidFill>
                  <a:schemeClr val="tx1"/>
                </a:solidFill>
                <a:latin typeface="Arial" panose="020B0604020202020204" pitchFamily="34" charset="0"/>
                <a:ea typeface="+mn-ea"/>
                <a:cs typeface="Arial" panose="020B0604020202020204" pitchFamily="34" charset="0"/>
              </a:defRPr>
            </a:lvl1pPr>
          </a:lstStyle>
          <a:p>
            <a:fld id="{9DAB3369-7666-44EB-AEA9-5FA9440DB40A}" type="slidenum">
              <a:rPr lang="en-US" smtClean="0"/>
              <a:pPr/>
              <a:t>‹#›</a:t>
            </a:fld>
            <a:endParaRPr lang="en-US"/>
          </a:p>
        </p:txBody>
      </p:sp>
    </p:spTree>
    <p:custDataLst>
      <p:tags r:id="rId1"/>
    </p:custDataLst>
    <p:extLst>
      <p:ext uri="{BB962C8B-B14F-4D97-AF65-F5344CB8AC3E}">
        <p14:creationId xmlns:p14="http://schemas.microsoft.com/office/powerpoint/2010/main" val="39264382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hree Content w/Caption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1971" y="1828801"/>
            <a:ext cx="3383280" cy="3511826"/>
          </a:xfrm>
          <a:prstGeom prst="rect">
            <a:avLst/>
          </a:prstGeom>
        </p:spPr>
        <p:txBody>
          <a:bodyPr>
            <a:normAutofit/>
          </a:bodyPr>
          <a:lstStyle>
            <a:lvl1pPr>
              <a:buClrTx/>
              <a:defRPr sz="2400">
                <a:solidFill>
                  <a:schemeClr val="tx1"/>
                </a:solidFill>
              </a:defRPr>
            </a:lvl1pPr>
            <a:lvl2pPr>
              <a:buClrTx/>
              <a:defRPr sz="2400">
                <a:solidFill>
                  <a:schemeClr val="tx1"/>
                </a:solidFill>
              </a:defRPr>
            </a:lvl2pPr>
            <a:lvl3pPr>
              <a:buClrTx/>
              <a:defRPr sz="2000">
                <a:solidFill>
                  <a:schemeClr val="tx1"/>
                </a:solidFill>
              </a:defRPr>
            </a:lvl3pPr>
            <a:lvl4pPr>
              <a:buClrTx/>
              <a:defRPr sz="1800">
                <a:solidFill>
                  <a:schemeClr val="tx1"/>
                </a:solidFill>
              </a:defRPr>
            </a:lvl4pPr>
            <a:lvl5pPr>
              <a:buClrTx/>
              <a:defRPr sz="1600">
                <a:solidFill>
                  <a:schemeClr val="tx1"/>
                </a:solidFill>
              </a:defRPr>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02771" y="1828801"/>
            <a:ext cx="3383280" cy="3511826"/>
          </a:xfrm>
          <a:prstGeom prst="rect">
            <a:avLst/>
          </a:prstGeom>
        </p:spPr>
        <p:txBody>
          <a:bodyPr>
            <a:normAutofit/>
          </a:bodyPr>
          <a:lstStyle>
            <a:lvl1pPr>
              <a:buClrTx/>
              <a:defRPr sz="2400">
                <a:solidFill>
                  <a:schemeClr val="tx1"/>
                </a:solidFill>
              </a:defRPr>
            </a:lvl1pPr>
            <a:lvl2pPr>
              <a:buClrTx/>
              <a:defRPr sz="2400">
                <a:solidFill>
                  <a:schemeClr val="tx1"/>
                </a:solidFill>
              </a:defRPr>
            </a:lvl2pPr>
            <a:lvl3pPr>
              <a:buClrTx/>
              <a:defRPr sz="2000">
                <a:solidFill>
                  <a:schemeClr val="tx1"/>
                </a:solidFill>
              </a:defRPr>
            </a:lvl3pPr>
            <a:lvl4pPr>
              <a:buClrTx/>
              <a:defRPr sz="1800">
                <a:solidFill>
                  <a:schemeClr val="tx1"/>
                </a:solidFill>
              </a:defRPr>
            </a:lvl4pPr>
            <a:lvl5pPr>
              <a:buClrTx/>
              <a:defRPr sz="1600">
                <a:solidFill>
                  <a:schemeClr val="tx1"/>
                </a:solidFill>
              </a:defRPr>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4">
            <a:extLst>
              <a:ext uri="{FF2B5EF4-FFF2-40B4-BE49-F238E27FC236}">
                <a16:creationId xmlns:a16="http://schemas.microsoft.com/office/drawing/2014/main" id="{C8FEBFA7-E5C9-E746-B2DF-B208EA7F97CB}"/>
              </a:ext>
            </a:extLst>
          </p:cNvPr>
          <p:cNvSpPr>
            <a:spLocks noGrp="1"/>
          </p:cNvSpPr>
          <p:nvPr>
            <p:ph type="title"/>
          </p:nvPr>
        </p:nvSpPr>
        <p:spPr/>
        <p:txBody>
          <a:bodyPr/>
          <a:lstStyle/>
          <a:p>
            <a:r>
              <a:rPr lang="en-US"/>
              <a:t>Click to edit Master title style</a:t>
            </a:r>
          </a:p>
        </p:txBody>
      </p:sp>
      <p:sp>
        <p:nvSpPr>
          <p:cNvPr id="6" name="Content Placeholder 3">
            <a:extLst>
              <a:ext uri="{FF2B5EF4-FFF2-40B4-BE49-F238E27FC236}">
                <a16:creationId xmlns:a16="http://schemas.microsoft.com/office/drawing/2014/main" id="{D0E61324-459A-CF4E-A41D-B7CA6CB01383}"/>
              </a:ext>
            </a:extLst>
          </p:cNvPr>
          <p:cNvSpPr>
            <a:spLocks noGrp="1"/>
          </p:cNvSpPr>
          <p:nvPr>
            <p:ph sz="half" idx="13"/>
          </p:nvPr>
        </p:nvSpPr>
        <p:spPr>
          <a:xfrm>
            <a:off x="7973568" y="1828801"/>
            <a:ext cx="3383280" cy="3511826"/>
          </a:xfrm>
          <a:prstGeom prst="rect">
            <a:avLst/>
          </a:prstGeom>
        </p:spPr>
        <p:txBody>
          <a:bodyPr>
            <a:normAutofit/>
          </a:bodyPr>
          <a:lstStyle>
            <a:lvl1pPr>
              <a:buClrTx/>
              <a:defRPr sz="2400">
                <a:solidFill>
                  <a:schemeClr val="tx1"/>
                </a:solidFill>
              </a:defRPr>
            </a:lvl1pPr>
            <a:lvl2pPr>
              <a:buClrTx/>
              <a:defRPr sz="2400">
                <a:solidFill>
                  <a:schemeClr val="tx1"/>
                </a:solidFill>
              </a:defRPr>
            </a:lvl2pPr>
            <a:lvl3pPr>
              <a:buClrTx/>
              <a:defRPr sz="2000">
                <a:solidFill>
                  <a:schemeClr val="tx1"/>
                </a:solidFill>
              </a:defRPr>
            </a:lvl3pPr>
            <a:lvl4pPr>
              <a:buClrTx/>
              <a:defRPr sz="1800">
                <a:solidFill>
                  <a:schemeClr val="tx1"/>
                </a:solidFill>
              </a:defRPr>
            </a:lvl4pPr>
            <a:lvl5pPr>
              <a:buClrTx/>
              <a:defRPr sz="1600">
                <a:solidFill>
                  <a:schemeClr val="tx1"/>
                </a:solidFill>
              </a:defRPr>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a:extLst>
              <a:ext uri="{FF2B5EF4-FFF2-40B4-BE49-F238E27FC236}">
                <a16:creationId xmlns:a16="http://schemas.microsoft.com/office/drawing/2014/main" id="{0834495C-9490-DE4E-BE4D-E6D167AFF90C}"/>
              </a:ext>
            </a:extLst>
          </p:cNvPr>
          <p:cNvSpPr>
            <a:spLocks noGrp="1"/>
          </p:cNvSpPr>
          <p:nvPr>
            <p:ph type="body" sz="quarter" idx="14"/>
          </p:nvPr>
        </p:nvSpPr>
        <p:spPr>
          <a:xfrm>
            <a:off x="831851" y="5473700"/>
            <a:ext cx="3382963" cy="660400"/>
          </a:xfrm>
        </p:spPr>
        <p:txBody>
          <a:bodyPr>
            <a:normAutofit/>
          </a:bodyPr>
          <a:lstStyle>
            <a:lvl1pPr marL="0" indent="0" algn="ctr">
              <a:buFontTx/>
              <a:buNone/>
              <a:defRPr sz="2000" b="1"/>
            </a:lvl1pPr>
          </a:lstStyle>
          <a:p>
            <a:pPr lvl="0"/>
            <a:r>
              <a:rPr lang="en-US"/>
              <a:t>Edit Master text styles</a:t>
            </a:r>
          </a:p>
        </p:txBody>
      </p:sp>
      <p:sp>
        <p:nvSpPr>
          <p:cNvPr id="9" name="Text Placeholder 7">
            <a:extLst>
              <a:ext uri="{FF2B5EF4-FFF2-40B4-BE49-F238E27FC236}">
                <a16:creationId xmlns:a16="http://schemas.microsoft.com/office/drawing/2014/main" id="{6952CB1E-319B-7D49-9174-15B3284D8CC4}"/>
              </a:ext>
            </a:extLst>
          </p:cNvPr>
          <p:cNvSpPr>
            <a:spLocks noGrp="1"/>
          </p:cNvSpPr>
          <p:nvPr>
            <p:ph type="body" sz="quarter" idx="15"/>
          </p:nvPr>
        </p:nvSpPr>
        <p:spPr>
          <a:xfrm>
            <a:off x="4396685" y="5473700"/>
            <a:ext cx="3382963" cy="660400"/>
          </a:xfrm>
        </p:spPr>
        <p:txBody>
          <a:bodyPr>
            <a:normAutofit/>
          </a:bodyPr>
          <a:lstStyle>
            <a:lvl1pPr marL="0" indent="0" algn="ctr">
              <a:buFontTx/>
              <a:buNone/>
              <a:defRPr sz="2000" b="1"/>
            </a:lvl1pPr>
          </a:lstStyle>
          <a:p>
            <a:pPr lvl="0"/>
            <a:r>
              <a:rPr lang="en-US"/>
              <a:t>Edit Master text styles</a:t>
            </a:r>
          </a:p>
        </p:txBody>
      </p:sp>
      <p:sp>
        <p:nvSpPr>
          <p:cNvPr id="10" name="Text Placeholder 7">
            <a:extLst>
              <a:ext uri="{FF2B5EF4-FFF2-40B4-BE49-F238E27FC236}">
                <a16:creationId xmlns:a16="http://schemas.microsoft.com/office/drawing/2014/main" id="{6A8E003C-B8D9-4E40-ABDF-179F4E676532}"/>
              </a:ext>
            </a:extLst>
          </p:cNvPr>
          <p:cNvSpPr>
            <a:spLocks noGrp="1"/>
          </p:cNvSpPr>
          <p:nvPr>
            <p:ph type="body" sz="quarter" idx="16"/>
          </p:nvPr>
        </p:nvSpPr>
        <p:spPr>
          <a:xfrm>
            <a:off x="7974773" y="5473700"/>
            <a:ext cx="3382963" cy="660400"/>
          </a:xfrm>
        </p:spPr>
        <p:txBody>
          <a:bodyPr>
            <a:normAutofit/>
          </a:bodyPr>
          <a:lstStyle>
            <a:lvl1pPr marL="0" indent="0" algn="ctr">
              <a:buFontTx/>
              <a:buNone/>
              <a:defRPr sz="2000" b="1"/>
            </a:lvl1pPr>
          </a:lstStyle>
          <a:p>
            <a:pPr lvl="0"/>
            <a:r>
              <a:rPr lang="en-US"/>
              <a:t>Edit Master text styles</a:t>
            </a:r>
          </a:p>
        </p:txBody>
      </p:sp>
      <p:sp>
        <p:nvSpPr>
          <p:cNvPr id="2" name="Slide Number Placeholder 5">
            <a:extLst>
              <a:ext uri="{FF2B5EF4-FFF2-40B4-BE49-F238E27FC236}">
                <a16:creationId xmlns:a16="http://schemas.microsoft.com/office/drawing/2014/main" id="{BB345675-CDB6-F399-AE36-DB043C57CCFC}"/>
              </a:ext>
            </a:extLst>
          </p:cNvPr>
          <p:cNvSpPr>
            <a:spLocks noGrp="1"/>
          </p:cNvSpPr>
          <p:nvPr>
            <p:ph type="sldNum" sz="quarter" idx="4"/>
          </p:nvPr>
        </p:nvSpPr>
        <p:spPr>
          <a:xfrm>
            <a:off x="9249664" y="6669024"/>
            <a:ext cx="2844800" cy="210950"/>
          </a:xfrm>
          <a:prstGeom prst="rect">
            <a:avLst/>
          </a:prstGeom>
        </p:spPr>
        <p:txBody>
          <a:bodyPr vert="horz" lIns="91440" tIns="45720" rIns="91440" bIns="45720" rtlCol="0" anchor="b"/>
          <a:lstStyle>
            <a:lvl1pPr algn="r">
              <a:defRPr lang="en-US" sz="900" kern="1200" smtClean="0">
                <a:solidFill>
                  <a:schemeClr val="tx1"/>
                </a:solidFill>
                <a:latin typeface="Arial" panose="020B0604020202020204" pitchFamily="34" charset="0"/>
                <a:ea typeface="+mn-ea"/>
                <a:cs typeface="Arial" panose="020B0604020202020204" pitchFamily="34" charset="0"/>
              </a:defRPr>
            </a:lvl1pPr>
          </a:lstStyle>
          <a:p>
            <a:fld id="{9DAB3369-7666-44EB-AEA9-5FA9440DB40A}" type="slidenum">
              <a:rPr lang="en-US" smtClean="0"/>
              <a:pPr/>
              <a:t>‹#›</a:t>
            </a:fld>
            <a:endParaRPr lang="en-US"/>
          </a:p>
        </p:txBody>
      </p:sp>
    </p:spTree>
    <p:custDataLst>
      <p:tags r:id="rId1"/>
    </p:custDataLst>
    <p:extLst>
      <p:ext uri="{BB962C8B-B14F-4D97-AF65-F5344CB8AC3E}">
        <p14:creationId xmlns:p14="http://schemas.microsoft.com/office/powerpoint/2010/main" val="3051186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1248" y="1828800"/>
            <a:ext cx="5155269" cy="639762"/>
          </a:xfrm>
          <a:prstGeom prst="rect">
            <a:avLst/>
          </a:prstGeom>
        </p:spPr>
        <p:txBody>
          <a:bodyPr anchor="b">
            <a:normAutofit/>
          </a:bodyPr>
          <a:lstStyle>
            <a:lvl1pPr marL="0" indent="0">
              <a:buNone/>
              <a:defRPr sz="2400" b="1">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841248" y="2468562"/>
            <a:ext cx="5155269" cy="3665538"/>
          </a:xfrm>
          <a:prstGeom prst="rect">
            <a:avLst/>
          </a:prstGeom>
        </p:spPr>
        <p:txBody>
          <a:bodyPr>
            <a:normAutofit/>
          </a:bodyPr>
          <a:lstStyle>
            <a:lvl1pPr>
              <a:buClrTx/>
              <a:defRPr sz="2000">
                <a:solidFill>
                  <a:schemeClr val="tx1"/>
                </a:solidFill>
              </a:defRPr>
            </a:lvl1pPr>
            <a:lvl2pPr>
              <a:buClrTx/>
              <a:defRPr sz="2000">
                <a:solidFill>
                  <a:schemeClr val="tx1"/>
                </a:solidFill>
              </a:defRPr>
            </a:lvl2pPr>
            <a:lvl3pPr>
              <a:buClrTx/>
              <a:defRPr sz="1800">
                <a:solidFill>
                  <a:schemeClr val="tx1"/>
                </a:solidFill>
              </a:defRPr>
            </a:lvl3pPr>
            <a:lvl4pPr>
              <a:buClrTx/>
              <a:defRPr sz="1600">
                <a:solidFill>
                  <a:schemeClr val="tx1"/>
                </a:solidFill>
              </a:defRPr>
            </a:lvl4pPr>
            <a:lvl5pPr>
              <a:buClrTx/>
              <a:defRPr sz="1400">
                <a:solidFill>
                  <a:schemeClr val="tx1"/>
                </a:solidFill>
              </a:defRPr>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828800"/>
            <a:ext cx="5163479" cy="639762"/>
          </a:xfrm>
          <a:prstGeom prst="rect">
            <a:avLst/>
          </a:prstGeom>
        </p:spPr>
        <p:txBody>
          <a:bodyPr anchor="b">
            <a:normAutofit/>
          </a:bodyPr>
          <a:lstStyle>
            <a:lvl1pPr marL="0" indent="0">
              <a:buNone/>
              <a:defRPr sz="2400" b="1">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6193370" y="2468562"/>
            <a:ext cx="5163479" cy="3665538"/>
          </a:xfrm>
          <a:prstGeom prst="rect">
            <a:avLst/>
          </a:prstGeom>
        </p:spPr>
        <p:txBody>
          <a:bodyPr>
            <a:normAutofit/>
          </a:bodyPr>
          <a:lstStyle>
            <a:lvl1pPr>
              <a:buClrTx/>
              <a:defRPr sz="2000">
                <a:solidFill>
                  <a:schemeClr val="tx1"/>
                </a:solidFill>
              </a:defRPr>
            </a:lvl1pPr>
            <a:lvl2pPr>
              <a:buClrTx/>
              <a:defRPr sz="2000">
                <a:solidFill>
                  <a:schemeClr val="tx1"/>
                </a:solidFill>
              </a:defRPr>
            </a:lvl2pPr>
            <a:lvl3pPr>
              <a:buClrTx/>
              <a:defRPr sz="1800">
                <a:solidFill>
                  <a:schemeClr val="tx1"/>
                </a:solidFill>
              </a:defRPr>
            </a:lvl3pPr>
            <a:lvl4pPr>
              <a:buClrTx/>
              <a:defRPr sz="1600">
                <a:solidFill>
                  <a:schemeClr val="tx1"/>
                </a:solidFill>
              </a:defRPr>
            </a:lvl4pPr>
            <a:lvl5pPr>
              <a:buClrTx/>
              <a:defRPr sz="1400">
                <a:solidFill>
                  <a:schemeClr val="tx1"/>
                </a:solidFill>
              </a:defRPr>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a:extLst>
              <a:ext uri="{FF2B5EF4-FFF2-40B4-BE49-F238E27FC236}">
                <a16:creationId xmlns:a16="http://schemas.microsoft.com/office/drawing/2014/main" id="{3D8EEA42-1927-F446-86FC-A311F1345AF0}"/>
              </a:ext>
            </a:extLst>
          </p:cNvPr>
          <p:cNvSpPr>
            <a:spLocks noGrp="1"/>
          </p:cNvSpPr>
          <p:nvPr>
            <p:ph type="title"/>
          </p:nvPr>
        </p:nvSpPr>
        <p:spPr/>
        <p:txBody>
          <a:bodyPr/>
          <a:lstStyle/>
          <a:p>
            <a:r>
              <a:rPr lang="en-US"/>
              <a:t>Click to edit Master title style</a:t>
            </a:r>
          </a:p>
        </p:txBody>
      </p:sp>
      <p:sp>
        <p:nvSpPr>
          <p:cNvPr id="2" name="Slide Number Placeholder 5">
            <a:extLst>
              <a:ext uri="{FF2B5EF4-FFF2-40B4-BE49-F238E27FC236}">
                <a16:creationId xmlns:a16="http://schemas.microsoft.com/office/drawing/2014/main" id="{99C43440-5284-A931-925E-FB85AF32D5DD}"/>
              </a:ext>
            </a:extLst>
          </p:cNvPr>
          <p:cNvSpPr>
            <a:spLocks noGrp="1"/>
          </p:cNvSpPr>
          <p:nvPr>
            <p:ph type="sldNum" sz="quarter" idx="10"/>
          </p:nvPr>
        </p:nvSpPr>
        <p:spPr>
          <a:xfrm>
            <a:off x="9249664" y="6669024"/>
            <a:ext cx="2844800" cy="210950"/>
          </a:xfrm>
          <a:prstGeom prst="rect">
            <a:avLst/>
          </a:prstGeom>
        </p:spPr>
        <p:txBody>
          <a:bodyPr vert="horz" lIns="91440" tIns="45720" rIns="91440" bIns="45720" rtlCol="0" anchor="b"/>
          <a:lstStyle>
            <a:lvl1pPr algn="r">
              <a:defRPr lang="en-US" sz="900" kern="1200" smtClean="0">
                <a:solidFill>
                  <a:schemeClr val="tx1"/>
                </a:solidFill>
                <a:latin typeface="Arial" panose="020B0604020202020204" pitchFamily="34" charset="0"/>
                <a:ea typeface="+mn-ea"/>
                <a:cs typeface="Arial" panose="020B0604020202020204" pitchFamily="34" charset="0"/>
              </a:defRPr>
            </a:lvl1pPr>
          </a:lstStyle>
          <a:p>
            <a:fld id="{9DAB3369-7666-44EB-AEA9-5FA9440DB40A}" type="slidenum">
              <a:rPr lang="en-US" smtClean="0"/>
              <a:pPr/>
              <a:t>‹#›</a:t>
            </a:fld>
            <a:endParaRPr lang="en-US"/>
          </a:p>
        </p:txBody>
      </p:sp>
    </p:spTree>
    <p:custDataLst>
      <p:tags r:id="rId1"/>
    </p:custDataLst>
    <p:extLst>
      <p:ext uri="{BB962C8B-B14F-4D97-AF65-F5344CB8AC3E}">
        <p14:creationId xmlns:p14="http://schemas.microsoft.com/office/powerpoint/2010/main" val="24015737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Slide - blue">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C9C2C8E9-8910-0D30-414A-07E38017021A}"/>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8" name="Oval 27">
            <a:extLst>
              <a:ext uri="{FF2B5EF4-FFF2-40B4-BE49-F238E27FC236}">
                <a16:creationId xmlns:a16="http://schemas.microsoft.com/office/drawing/2014/main" id="{A4BC52BA-B4C8-C74A-5360-2A3663A4AF12}"/>
              </a:ext>
              <a:ext uri="{C183D7F6-B498-43B3-948B-1728B52AA6E4}">
                <adec:decorative xmlns:adec="http://schemas.microsoft.com/office/drawing/2017/decorative" val="1"/>
              </a:ext>
            </a:extLst>
          </p:cNvPr>
          <p:cNvSpPr/>
          <p:nvPr userDrawn="1"/>
        </p:nvSpPr>
        <p:spPr>
          <a:xfrm>
            <a:off x="77202" y="55252"/>
            <a:ext cx="939452" cy="939452"/>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5" name="Slide Number Placeholder 5">
            <a:extLst>
              <a:ext uri="{FF2B5EF4-FFF2-40B4-BE49-F238E27FC236}">
                <a16:creationId xmlns:a16="http://schemas.microsoft.com/office/drawing/2014/main" id="{55D23079-32B8-B687-9AC6-4C4229532B81}"/>
              </a:ext>
              <a:ext uri="{C183D7F6-B498-43B3-948B-1728B52AA6E4}">
                <adec:decorative xmlns:adec="http://schemas.microsoft.com/office/drawing/2017/decorative" val="1"/>
              </a:ext>
            </a:extLst>
          </p:cNvPr>
          <p:cNvSpPr txBox="1">
            <a:spLocks/>
          </p:cNvSpPr>
          <p:nvPr userDrawn="1"/>
        </p:nvSpPr>
        <p:spPr>
          <a:xfrm>
            <a:off x="1" y="6688202"/>
            <a:ext cx="2534652" cy="191773"/>
          </a:xfrm>
          <a:prstGeom prst="rect">
            <a:avLst/>
          </a:prstGeom>
        </p:spPr>
        <p:txBody>
          <a:bodyPr vert="horz" lIns="91440" tIns="45720" rIns="91440" bIns="45720" rtlCol="0" anchor="b"/>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900" dirty="0">
                <a:solidFill>
                  <a:schemeClr val="bg1"/>
                </a:solidFill>
                <a:latin typeface="Arial" panose="020B0604020202020204" pitchFamily="34" charset="0"/>
                <a:cs typeface="Arial" panose="020B0604020202020204" pitchFamily="34" charset="0"/>
              </a:rPr>
              <a:t>CC BY-NC 4.0 </a:t>
            </a:r>
          </a:p>
        </p:txBody>
      </p:sp>
      <p:sp>
        <p:nvSpPr>
          <p:cNvPr id="2" name="Slide Number Placeholder 5">
            <a:extLst>
              <a:ext uri="{FF2B5EF4-FFF2-40B4-BE49-F238E27FC236}">
                <a16:creationId xmlns:a16="http://schemas.microsoft.com/office/drawing/2014/main" id="{0FA5958D-9811-A682-2CC6-3B9CC5643C38}"/>
              </a:ext>
            </a:extLst>
          </p:cNvPr>
          <p:cNvSpPr>
            <a:spLocks noGrp="1"/>
          </p:cNvSpPr>
          <p:nvPr>
            <p:ph type="sldNum" sz="quarter" idx="4"/>
          </p:nvPr>
        </p:nvSpPr>
        <p:spPr>
          <a:xfrm>
            <a:off x="9249664" y="6669024"/>
            <a:ext cx="2844800" cy="210950"/>
          </a:xfrm>
          <a:prstGeom prst="rect">
            <a:avLst/>
          </a:prstGeom>
        </p:spPr>
        <p:txBody>
          <a:bodyPr vert="horz" lIns="91440" tIns="45720" rIns="91440" bIns="45720" rtlCol="0" anchor="b"/>
          <a:lstStyle>
            <a:lvl1pPr algn="r">
              <a:defRPr lang="en-US" sz="900" kern="1200" smtClean="0">
                <a:solidFill>
                  <a:schemeClr val="bg1"/>
                </a:solidFill>
                <a:latin typeface="Arial" panose="020B0604020202020204" pitchFamily="34" charset="0"/>
                <a:ea typeface="+mn-ea"/>
                <a:cs typeface="Arial" panose="020B0604020202020204" pitchFamily="34" charset="0"/>
              </a:defRPr>
            </a:lvl1pPr>
          </a:lstStyle>
          <a:p>
            <a:fld id="{9DAB3369-7666-44EB-AEA9-5FA9440DB40A}" type="slidenum">
              <a:rPr lang="en-US" smtClean="0"/>
              <a:pPr/>
              <a:t>‹#›</a:t>
            </a:fld>
            <a:endParaRPr lang="en-US"/>
          </a:p>
        </p:txBody>
      </p:sp>
      <p:sp>
        <p:nvSpPr>
          <p:cNvPr id="3" name="Text Placeholder 9">
            <a:extLst>
              <a:ext uri="{FF2B5EF4-FFF2-40B4-BE49-F238E27FC236}">
                <a16:creationId xmlns:a16="http://schemas.microsoft.com/office/drawing/2014/main" id="{CC530223-B75F-AE43-40A9-2C388A3BB0A0}"/>
              </a:ext>
            </a:extLst>
          </p:cNvPr>
          <p:cNvSpPr>
            <a:spLocks noGrp="1"/>
          </p:cNvSpPr>
          <p:nvPr>
            <p:ph type="body" sz="quarter" idx="10"/>
          </p:nvPr>
        </p:nvSpPr>
        <p:spPr>
          <a:xfrm>
            <a:off x="2534652" y="2843494"/>
            <a:ext cx="7661533" cy="877365"/>
          </a:xfrm>
        </p:spPr>
        <p:txBody>
          <a:bodyPr>
            <a:normAutofit/>
          </a:bodyPr>
          <a:lstStyle>
            <a:lvl1pPr marL="0" indent="0">
              <a:buNone/>
              <a:defRPr sz="2400">
                <a:solidFill>
                  <a:schemeClr val="bg1"/>
                </a:solidFill>
              </a:defRPr>
            </a:lvl1pPr>
          </a:lstStyle>
          <a:p>
            <a:pPr lvl="0"/>
            <a:r>
              <a:rPr lang="en-US"/>
              <a:t>Click to edit Master text styles</a:t>
            </a:r>
          </a:p>
        </p:txBody>
      </p:sp>
      <p:sp>
        <p:nvSpPr>
          <p:cNvPr id="5" name="Title 7">
            <a:extLst>
              <a:ext uri="{FF2B5EF4-FFF2-40B4-BE49-F238E27FC236}">
                <a16:creationId xmlns:a16="http://schemas.microsoft.com/office/drawing/2014/main" id="{0E27D851-0B44-011F-690E-B8096D3AC495}"/>
              </a:ext>
            </a:extLst>
          </p:cNvPr>
          <p:cNvSpPr>
            <a:spLocks noGrp="1"/>
          </p:cNvSpPr>
          <p:nvPr>
            <p:ph type="title"/>
          </p:nvPr>
        </p:nvSpPr>
        <p:spPr>
          <a:xfrm>
            <a:off x="2534653" y="1069321"/>
            <a:ext cx="7661535" cy="1690914"/>
          </a:xfrm>
        </p:spPr>
        <p:txBody>
          <a:bodyPr anchor="b">
            <a:noAutofit/>
          </a:bodyPr>
          <a:lstStyle>
            <a:lvl1pPr>
              <a:defRPr sz="6000">
                <a:solidFill>
                  <a:schemeClr val="bg1"/>
                </a:solidFill>
              </a:defRPr>
            </a:lvl1pPr>
          </a:lstStyle>
          <a:p>
            <a:r>
              <a:rPr lang="en-US"/>
              <a:t>Click to edit Master title style</a:t>
            </a:r>
          </a:p>
        </p:txBody>
      </p:sp>
      <p:pic>
        <p:nvPicPr>
          <p:cNvPr id="27" name="Picture 26">
            <a:extLst>
              <a:ext uri="{FF2B5EF4-FFF2-40B4-BE49-F238E27FC236}">
                <a16:creationId xmlns:a16="http://schemas.microsoft.com/office/drawing/2014/main" id="{99C6C480-A51D-4EE1-E4AA-C53E2AE9D77C}"/>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4298" y="82349"/>
            <a:ext cx="885260" cy="885258"/>
          </a:xfrm>
          <a:prstGeom prst="rect">
            <a:avLst/>
          </a:prstGeom>
          <a:ln w="57150">
            <a:noFill/>
          </a:ln>
        </p:spPr>
      </p:pic>
    </p:spTree>
    <p:custDataLst>
      <p:tags r:id="rId1"/>
    </p:custDataLst>
    <p:extLst>
      <p:ext uri="{BB962C8B-B14F-4D97-AF65-F5344CB8AC3E}">
        <p14:creationId xmlns:p14="http://schemas.microsoft.com/office/powerpoint/2010/main" val="5462435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Slide - orange">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C9C2C8E9-8910-0D30-414A-07E38017021A}"/>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8" name="Oval 27">
            <a:extLst>
              <a:ext uri="{FF2B5EF4-FFF2-40B4-BE49-F238E27FC236}">
                <a16:creationId xmlns:a16="http://schemas.microsoft.com/office/drawing/2014/main" id="{A4BC52BA-B4C8-C74A-5360-2A3663A4AF12}"/>
              </a:ext>
              <a:ext uri="{C183D7F6-B498-43B3-948B-1728B52AA6E4}">
                <adec:decorative xmlns:adec="http://schemas.microsoft.com/office/drawing/2017/decorative" val="1"/>
              </a:ext>
            </a:extLst>
          </p:cNvPr>
          <p:cNvSpPr/>
          <p:nvPr userDrawn="1"/>
        </p:nvSpPr>
        <p:spPr>
          <a:xfrm>
            <a:off x="77202" y="55252"/>
            <a:ext cx="939452" cy="939452"/>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5" name="Slide Number Placeholder 5">
            <a:extLst>
              <a:ext uri="{FF2B5EF4-FFF2-40B4-BE49-F238E27FC236}">
                <a16:creationId xmlns:a16="http://schemas.microsoft.com/office/drawing/2014/main" id="{55D23079-32B8-B687-9AC6-4C4229532B81}"/>
              </a:ext>
              <a:ext uri="{C183D7F6-B498-43B3-948B-1728B52AA6E4}">
                <adec:decorative xmlns:adec="http://schemas.microsoft.com/office/drawing/2017/decorative" val="1"/>
              </a:ext>
            </a:extLst>
          </p:cNvPr>
          <p:cNvSpPr txBox="1">
            <a:spLocks/>
          </p:cNvSpPr>
          <p:nvPr userDrawn="1"/>
        </p:nvSpPr>
        <p:spPr>
          <a:xfrm>
            <a:off x="1" y="6688202"/>
            <a:ext cx="2534652" cy="191773"/>
          </a:xfrm>
          <a:prstGeom prst="rect">
            <a:avLst/>
          </a:prstGeom>
        </p:spPr>
        <p:txBody>
          <a:bodyPr vert="horz" lIns="91440" tIns="45720" rIns="91440" bIns="45720" rtlCol="0" anchor="b"/>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900" dirty="0">
                <a:solidFill>
                  <a:schemeClr val="bg1"/>
                </a:solidFill>
                <a:latin typeface="Arial" panose="020B0604020202020204" pitchFamily="34" charset="0"/>
                <a:cs typeface="Arial" panose="020B0604020202020204" pitchFamily="34" charset="0"/>
              </a:rPr>
              <a:t>CC BY-NC 4.0 </a:t>
            </a:r>
          </a:p>
        </p:txBody>
      </p:sp>
      <p:sp>
        <p:nvSpPr>
          <p:cNvPr id="2" name="Slide Number Placeholder 5">
            <a:extLst>
              <a:ext uri="{FF2B5EF4-FFF2-40B4-BE49-F238E27FC236}">
                <a16:creationId xmlns:a16="http://schemas.microsoft.com/office/drawing/2014/main" id="{0FA5958D-9811-A682-2CC6-3B9CC5643C38}"/>
              </a:ext>
            </a:extLst>
          </p:cNvPr>
          <p:cNvSpPr>
            <a:spLocks noGrp="1"/>
          </p:cNvSpPr>
          <p:nvPr>
            <p:ph type="sldNum" sz="quarter" idx="4"/>
          </p:nvPr>
        </p:nvSpPr>
        <p:spPr>
          <a:xfrm>
            <a:off x="9249664" y="6669024"/>
            <a:ext cx="2844800" cy="210950"/>
          </a:xfrm>
          <a:prstGeom prst="rect">
            <a:avLst/>
          </a:prstGeom>
        </p:spPr>
        <p:txBody>
          <a:bodyPr vert="horz" lIns="91440" tIns="45720" rIns="91440" bIns="45720" rtlCol="0" anchor="b"/>
          <a:lstStyle>
            <a:lvl1pPr algn="r">
              <a:defRPr lang="en-US" sz="900" kern="1200" smtClean="0">
                <a:solidFill>
                  <a:schemeClr val="bg1"/>
                </a:solidFill>
                <a:latin typeface="Arial" panose="020B0604020202020204" pitchFamily="34" charset="0"/>
                <a:ea typeface="+mn-ea"/>
                <a:cs typeface="Arial" panose="020B0604020202020204" pitchFamily="34" charset="0"/>
              </a:defRPr>
            </a:lvl1pPr>
          </a:lstStyle>
          <a:p>
            <a:fld id="{9DAB3369-7666-44EB-AEA9-5FA9440DB40A}" type="slidenum">
              <a:rPr lang="en-US" smtClean="0"/>
              <a:pPr/>
              <a:t>‹#›</a:t>
            </a:fld>
            <a:endParaRPr lang="en-US"/>
          </a:p>
        </p:txBody>
      </p:sp>
      <p:sp>
        <p:nvSpPr>
          <p:cNvPr id="3" name="Text Placeholder 9">
            <a:extLst>
              <a:ext uri="{FF2B5EF4-FFF2-40B4-BE49-F238E27FC236}">
                <a16:creationId xmlns:a16="http://schemas.microsoft.com/office/drawing/2014/main" id="{CC530223-B75F-AE43-40A9-2C388A3BB0A0}"/>
              </a:ext>
            </a:extLst>
          </p:cNvPr>
          <p:cNvSpPr>
            <a:spLocks noGrp="1"/>
          </p:cNvSpPr>
          <p:nvPr>
            <p:ph type="body" sz="quarter" idx="10"/>
          </p:nvPr>
        </p:nvSpPr>
        <p:spPr>
          <a:xfrm>
            <a:off x="2534652" y="2843494"/>
            <a:ext cx="7661533" cy="877365"/>
          </a:xfrm>
        </p:spPr>
        <p:txBody>
          <a:bodyPr>
            <a:normAutofit/>
          </a:bodyPr>
          <a:lstStyle>
            <a:lvl1pPr marL="0" indent="0">
              <a:buNone/>
              <a:defRPr sz="2400">
                <a:solidFill>
                  <a:schemeClr val="bg1"/>
                </a:solidFill>
              </a:defRPr>
            </a:lvl1pPr>
          </a:lstStyle>
          <a:p>
            <a:pPr lvl="0"/>
            <a:r>
              <a:rPr lang="en-US"/>
              <a:t>Click to edit Master text styles</a:t>
            </a:r>
          </a:p>
        </p:txBody>
      </p:sp>
      <p:sp>
        <p:nvSpPr>
          <p:cNvPr id="5" name="Title 7">
            <a:extLst>
              <a:ext uri="{FF2B5EF4-FFF2-40B4-BE49-F238E27FC236}">
                <a16:creationId xmlns:a16="http://schemas.microsoft.com/office/drawing/2014/main" id="{0E27D851-0B44-011F-690E-B8096D3AC495}"/>
              </a:ext>
            </a:extLst>
          </p:cNvPr>
          <p:cNvSpPr>
            <a:spLocks noGrp="1"/>
          </p:cNvSpPr>
          <p:nvPr>
            <p:ph type="title"/>
          </p:nvPr>
        </p:nvSpPr>
        <p:spPr>
          <a:xfrm>
            <a:off x="2534653" y="1069321"/>
            <a:ext cx="7661535" cy="1690914"/>
          </a:xfrm>
        </p:spPr>
        <p:txBody>
          <a:bodyPr anchor="b">
            <a:noAutofit/>
          </a:bodyPr>
          <a:lstStyle>
            <a:lvl1pPr>
              <a:defRPr sz="6000">
                <a:solidFill>
                  <a:schemeClr val="bg1"/>
                </a:solidFill>
              </a:defRPr>
            </a:lvl1pPr>
          </a:lstStyle>
          <a:p>
            <a:r>
              <a:rPr lang="en-US"/>
              <a:t>Click to edit Master title style</a:t>
            </a:r>
          </a:p>
        </p:txBody>
      </p:sp>
      <p:pic>
        <p:nvPicPr>
          <p:cNvPr id="27" name="Picture 26">
            <a:extLst>
              <a:ext uri="{FF2B5EF4-FFF2-40B4-BE49-F238E27FC236}">
                <a16:creationId xmlns:a16="http://schemas.microsoft.com/office/drawing/2014/main" id="{99C6C480-A51D-4EE1-E4AA-C53E2AE9D77C}"/>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4298" y="82349"/>
            <a:ext cx="885260" cy="885258"/>
          </a:xfrm>
          <a:prstGeom prst="rect">
            <a:avLst/>
          </a:prstGeom>
          <a:ln w="57150">
            <a:noFill/>
          </a:ln>
        </p:spPr>
      </p:pic>
    </p:spTree>
    <p:custDataLst>
      <p:tags r:id="rId1"/>
    </p:custDataLst>
    <p:extLst>
      <p:ext uri="{BB962C8B-B14F-4D97-AF65-F5344CB8AC3E}">
        <p14:creationId xmlns:p14="http://schemas.microsoft.com/office/powerpoint/2010/main" val="6895578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Slide - green">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C9C2C8E9-8910-0D30-414A-07E38017021A}"/>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8" name="Oval 27">
            <a:extLst>
              <a:ext uri="{FF2B5EF4-FFF2-40B4-BE49-F238E27FC236}">
                <a16:creationId xmlns:a16="http://schemas.microsoft.com/office/drawing/2014/main" id="{A4BC52BA-B4C8-C74A-5360-2A3663A4AF12}"/>
              </a:ext>
              <a:ext uri="{C183D7F6-B498-43B3-948B-1728B52AA6E4}">
                <adec:decorative xmlns:adec="http://schemas.microsoft.com/office/drawing/2017/decorative" val="1"/>
              </a:ext>
            </a:extLst>
          </p:cNvPr>
          <p:cNvSpPr/>
          <p:nvPr userDrawn="1"/>
        </p:nvSpPr>
        <p:spPr>
          <a:xfrm>
            <a:off x="77202" y="55252"/>
            <a:ext cx="939452" cy="939452"/>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5" name="Slide Number Placeholder 5">
            <a:extLst>
              <a:ext uri="{FF2B5EF4-FFF2-40B4-BE49-F238E27FC236}">
                <a16:creationId xmlns:a16="http://schemas.microsoft.com/office/drawing/2014/main" id="{55D23079-32B8-B687-9AC6-4C4229532B81}"/>
              </a:ext>
              <a:ext uri="{C183D7F6-B498-43B3-948B-1728B52AA6E4}">
                <adec:decorative xmlns:adec="http://schemas.microsoft.com/office/drawing/2017/decorative" val="1"/>
              </a:ext>
            </a:extLst>
          </p:cNvPr>
          <p:cNvSpPr txBox="1">
            <a:spLocks/>
          </p:cNvSpPr>
          <p:nvPr userDrawn="1"/>
        </p:nvSpPr>
        <p:spPr>
          <a:xfrm>
            <a:off x="1" y="6688202"/>
            <a:ext cx="2534652" cy="191773"/>
          </a:xfrm>
          <a:prstGeom prst="rect">
            <a:avLst/>
          </a:prstGeom>
        </p:spPr>
        <p:txBody>
          <a:bodyPr vert="horz" lIns="91440" tIns="45720" rIns="91440" bIns="45720" rtlCol="0" anchor="b"/>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900" dirty="0">
                <a:solidFill>
                  <a:schemeClr val="bg1"/>
                </a:solidFill>
                <a:latin typeface="Arial" panose="020B0604020202020204" pitchFamily="34" charset="0"/>
                <a:cs typeface="Arial" panose="020B0604020202020204" pitchFamily="34" charset="0"/>
              </a:rPr>
              <a:t>CC BY-NC 4.0 </a:t>
            </a:r>
          </a:p>
        </p:txBody>
      </p:sp>
      <p:sp>
        <p:nvSpPr>
          <p:cNvPr id="2" name="Slide Number Placeholder 5">
            <a:extLst>
              <a:ext uri="{FF2B5EF4-FFF2-40B4-BE49-F238E27FC236}">
                <a16:creationId xmlns:a16="http://schemas.microsoft.com/office/drawing/2014/main" id="{0FA5958D-9811-A682-2CC6-3B9CC5643C38}"/>
              </a:ext>
            </a:extLst>
          </p:cNvPr>
          <p:cNvSpPr>
            <a:spLocks noGrp="1"/>
          </p:cNvSpPr>
          <p:nvPr>
            <p:ph type="sldNum" sz="quarter" idx="4"/>
          </p:nvPr>
        </p:nvSpPr>
        <p:spPr>
          <a:xfrm>
            <a:off x="9249664" y="6669024"/>
            <a:ext cx="2844800" cy="210950"/>
          </a:xfrm>
          <a:prstGeom prst="rect">
            <a:avLst/>
          </a:prstGeom>
        </p:spPr>
        <p:txBody>
          <a:bodyPr vert="horz" lIns="91440" tIns="45720" rIns="91440" bIns="45720" rtlCol="0" anchor="b"/>
          <a:lstStyle>
            <a:lvl1pPr algn="r">
              <a:defRPr lang="en-US" sz="900" kern="1200" smtClean="0">
                <a:solidFill>
                  <a:schemeClr val="bg1"/>
                </a:solidFill>
                <a:latin typeface="Arial" panose="020B0604020202020204" pitchFamily="34" charset="0"/>
                <a:ea typeface="+mn-ea"/>
                <a:cs typeface="Arial" panose="020B0604020202020204" pitchFamily="34" charset="0"/>
              </a:defRPr>
            </a:lvl1pPr>
          </a:lstStyle>
          <a:p>
            <a:fld id="{9DAB3369-7666-44EB-AEA9-5FA9440DB40A}" type="slidenum">
              <a:rPr lang="en-US" smtClean="0"/>
              <a:pPr/>
              <a:t>‹#›</a:t>
            </a:fld>
            <a:endParaRPr lang="en-US"/>
          </a:p>
        </p:txBody>
      </p:sp>
      <p:sp>
        <p:nvSpPr>
          <p:cNvPr id="3" name="Text Placeholder 9">
            <a:extLst>
              <a:ext uri="{FF2B5EF4-FFF2-40B4-BE49-F238E27FC236}">
                <a16:creationId xmlns:a16="http://schemas.microsoft.com/office/drawing/2014/main" id="{CC530223-B75F-AE43-40A9-2C388A3BB0A0}"/>
              </a:ext>
            </a:extLst>
          </p:cNvPr>
          <p:cNvSpPr>
            <a:spLocks noGrp="1"/>
          </p:cNvSpPr>
          <p:nvPr>
            <p:ph type="body" sz="quarter" idx="10"/>
          </p:nvPr>
        </p:nvSpPr>
        <p:spPr>
          <a:xfrm>
            <a:off x="2534652" y="2843494"/>
            <a:ext cx="7661533" cy="877365"/>
          </a:xfrm>
        </p:spPr>
        <p:txBody>
          <a:bodyPr>
            <a:normAutofit/>
          </a:bodyPr>
          <a:lstStyle>
            <a:lvl1pPr marL="0" indent="0">
              <a:buNone/>
              <a:defRPr sz="2400">
                <a:solidFill>
                  <a:schemeClr val="bg1"/>
                </a:solidFill>
              </a:defRPr>
            </a:lvl1pPr>
          </a:lstStyle>
          <a:p>
            <a:pPr lvl="0"/>
            <a:r>
              <a:rPr lang="en-US"/>
              <a:t>Click to edit Master text styles</a:t>
            </a:r>
          </a:p>
        </p:txBody>
      </p:sp>
      <p:sp>
        <p:nvSpPr>
          <p:cNvPr id="5" name="Title 7">
            <a:extLst>
              <a:ext uri="{FF2B5EF4-FFF2-40B4-BE49-F238E27FC236}">
                <a16:creationId xmlns:a16="http://schemas.microsoft.com/office/drawing/2014/main" id="{0E27D851-0B44-011F-690E-B8096D3AC495}"/>
              </a:ext>
            </a:extLst>
          </p:cNvPr>
          <p:cNvSpPr>
            <a:spLocks noGrp="1"/>
          </p:cNvSpPr>
          <p:nvPr>
            <p:ph type="title"/>
          </p:nvPr>
        </p:nvSpPr>
        <p:spPr>
          <a:xfrm>
            <a:off x="2534653" y="1069321"/>
            <a:ext cx="7661535" cy="1690914"/>
          </a:xfrm>
        </p:spPr>
        <p:txBody>
          <a:bodyPr anchor="b">
            <a:noAutofit/>
          </a:bodyPr>
          <a:lstStyle>
            <a:lvl1pPr>
              <a:defRPr sz="6000">
                <a:solidFill>
                  <a:schemeClr val="bg1"/>
                </a:solidFill>
              </a:defRPr>
            </a:lvl1pPr>
          </a:lstStyle>
          <a:p>
            <a:r>
              <a:rPr lang="en-US"/>
              <a:t>Click to edit Master title style</a:t>
            </a:r>
          </a:p>
        </p:txBody>
      </p:sp>
      <p:pic>
        <p:nvPicPr>
          <p:cNvPr id="27" name="Picture 26">
            <a:extLst>
              <a:ext uri="{FF2B5EF4-FFF2-40B4-BE49-F238E27FC236}">
                <a16:creationId xmlns:a16="http://schemas.microsoft.com/office/drawing/2014/main" id="{99C6C480-A51D-4EE1-E4AA-C53E2AE9D77C}"/>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4298" y="82349"/>
            <a:ext cx="885260" cy="885258"/>
          </a:xfrm>
          <a:prstGeom prst="rect">
            <a:avLst/>
          </a:prstGeom>
          <a:ln w="57150">
            <a:noFill/>
          </a:ln>
        </p:spPr>
      </p:pic>
    </p:spTree>
    <p:custDataLst>
      <p:tags r:id="rId1"/>
    </p:custDataLst>
    <p:extLst>
      <p:ext uri="{BB962C8B-B14F-4D97-AF65-F5344CB8AC3E}">
        <p14:creationId xmlns:p14="http://schemas.microsoft.com/office/powerpoint/2010/main" val="25934556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Slide - purple">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C9C2C8E9-8910-0D30-414A-07E38017021A}"/>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8" name="Oval 27">
            <a:extLst>
              <a:ext uri="{FF2B5EF4-FFF2-40B4-BE49-F238E27FC236}">
                <a16:creationId xmlns:a16="http://schemas.microsoft.com/office/drawing/2014/main" id="{A4BC52BA-B4C8-C74A-5360-2A3663A4AF12}"/>
              </a:ext>
              <a:ext uri="{C183D7F6-B498-43B3-948B-1728B52AA6E4}">
                <adec:decorative xmlns:adec="http://schemas.microsoft.com/office/drawing/2017/decorative" val="1"/>
              </a:ext>
            </a:extLst>
          </p:cNvPr>
          <p:cNvSpPr/>
          <p:nvPr userDrawn="1"/>
        </p:nvSpPr>
        <p:spPr>
          <a:xfrm>
            <a:off x="77202" y="55252"/>
            <a:ext cx="939452" cy="939452"/>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5" name="Slide Number Placeholder 5">
            <a:extLst>
              <a:ext uri="{FF2B5EF4-FFF2-40B4-BE49-F238E27FC236}">
                <a16:creationId xmlns:a16="http://schemas.microsoft.com/office/drawing/2014/main" id="{55D23079-32B8-B687-9AC6-4C4229532B81}"/>
              </a:ext>
              <a:ext uri="{C183D7F6-B498-43B3-948B-1728B52AA6E4}">
                <adec:decorative xmlns:adec="http://schemas.microsoft.com/office/drawing/2017/decorative" val="1"/>
              </a:ext>
            </a:extLst>
          </p:cNvPr>
          <p:cNvSpPr txBox="1">
            <a:spLocks/>
          </p:cNvSpPr>
          <p:nvPr userDrawn="1"/>
        </p:nvSpPr>
        <p:spPr>
          <a:xfrm>
            <a:off x="1" y="6688202"/>
            <a:ext cx="2534652" cy="191773"/>
          </a:xfrm>
          <a:prstGeom prst="rect">
            <a:avLst/>
          </a:prstGeom>
        </p:spPr>
        <p:txBody>
          <a:bodyPr vert="horz" lIns="91440" tIns="45720" rIns="91440" bIns="45720" rtlCol="0" anchor="b"/>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900" dirty="0">
                <a:solidFill>
                  <a:schemeClr val="bg1"/>
                </a:solidFill>
                <a:latin typeface="Arial" panose="020B0604020202020204" pitchFamily="34" charset="0"/>
                <a:cs typeface="Arial" panose="020B0604020202020204" pitchFamily="34" charset="0"/>
              </a:rPr>
              <a:t>CC BY-NC 4.0 </a:t>
            </a:r>
          </a:p>
        </p:txBody>
      </p:sp>
      <p:sp>
        <p:nvSpPr>
          <p:cNvPr id="2" name="Slide Number Placeholder 5">
            <a:extLst>
              <a:ext uri="{FF2B5EF4-FFF2-40B4-BE49-F238E27FC236}">
                <a16:creationId xmlns:a16="http://schemas.microsoft.com/office/drawing/2014/main" id="{0FA5958D-9811-A682-2CC6-3B9CC5643C38}"/>
              </a:ext>
            </a:extLst>
          </p:cNvPr>
          <p:cNvSpPr>
            <a:spLocks noGrp="1"/>
          </p:cNvSpPr>
          <p:nvPr>
            <p:ph type="sldNum" sz="quarter" idx="4"/>
          </p:nvPr>
        </p:nvSpPr>
        <p:spPr>
          <a:xfrm>
            <a:off x="9249664" y="6669024"/>
            <a:ext cx="2844800" cy="210950"/>
          </a:xfrm>
          <a:prstGeom prst="rect">
            <a:avLst/>
          </a:prstGeom>
        </p:spPr>
        <p:txBody>
          <a:bodyPr vert="horz" lIns="91440" tIns="45720" rIns="91440" bIns="45720" rtlCol="0" anchor="b"/>
          <a:lstStyle>
            <a:lvl1pPr algn="r">
              <a:defRPr lang="en-US" sz="900" kern="1200" smtClean="0">
                <a:solidFill>
                  <a:schemeClr val="bg1"/>
                </a:solidFill>
                <a:latin typeface="Arial" panose="020B0604020202020204" pitchFamily="34" charset="0"/>
                <a:ea typeface="+mn-ea"/>
                <a:cs typeface="Arial" panose="020B0604020202020204" pitchFamily="34" charset="0"/>
              </a:defRPr>
            </a:lvl1pPr>
          </a:lstStyle>
          <a:p>
            <a:fld id="{9DAB3369-7666-44EB-AEA9-5FA9440DB40A}" type="slidenum">
              <a:rPr lang="en-US" smtClean="0"/>
              <a:pPr/>
              <a:t>‹#›</a:t>
            </a:fld>
            <a:endParaRPr lang="en-US"/>
          </a:p>
        </p:txBody>
      </p:sp>
      <p:sp>
        <p:nvSpPr>
          <p:cNvPr id="3" name="Text Placeholder 9">
            <a:extLst>
              <a:ext uri="{FF2B5EF4-FFF2-40B4-BE49-F238E27FC236}">
                <a16:creationId xmlns:a16="http://schemas.microsoft.com/office/drawing/2014/main" id="{CC530223-B75F-AE43-40A9-2C388A3BB0A0}"/>
              </a:ext>
            </a:extLst>
          </p:cNvPr>
          <p:cNvSpPr>
            <a:spLocks noGrp="1"/>
          </p:cNvSpPr>
          <p:nvPr>
            <p:ph type="body" sz="quarter" idx="10"/>
          </p:nvPr>
        </p:nvSpPr>
        <p:spPr>
          <a:xfrm>
            <a:off x="2534652" y="2843494"/>
            <a:ext cx="7661533" cy="877365"/>
          </a:xfrm>
        </p:spPr>
        <p:txBody>
          <a:bodyPr>
            <a:normAutofit/>
          </a:bodyPr>
          <a:lstStyle>
            <a:lvl1pPr marL="0" indent="0">
              <a:buNone/>
              <a:defRPr sz="2400">
                <a:solidFill>
                  <a:schemeClr val="bg1"/>
                </a:solidFill>
              </a:defRPr>
            </a:lvl1pPr>
          </a:lstStyle>
          <a:p>
            <a:pPr lvl="0"/>
            <a:r>
              <a:rPr lang="en-US"/>
              <a:t>Click to edit Master text styles</a:t>
            </a:r>
          </a:p>
        </p:txBody>
      </p:sp>
      <p:sp>
        <p:nvSpPr>
          <p:cNvPr id="5" name="Title 7">
            <a:extLst>
              <a:ext uri="{FF2B5EF4-FFF2-40B4-BE49-F238E27FC236}">
                <a16:creationId xmlns:a16="http://schemas.microsoft.com/office/drawing/2014/main" id="{0E27D851-0B44-011F-690E-B8096D3AC495}"/>
              </a:ext>
            </a:extLst>
          </p:cNvPr>
          <p:cNvSpPr>
            <a:spLocks noGrp="1"/>
          </p:cNvSpPr>
          <p:nvPr>
            <p:ph type="title"/>
          </p:nvPr>
        </p:nvSpPr>
        <p:spPr>
          <a:xfrm>
            <a:off x="2534653" y="1069321"/>
            <a:ext cx="7661535" cy="1690914"/>
          </a:xfrm>
        </p:spPr>
        <p:txBody>
          <a:bodyPr anchor="b">
            <a:noAutofit/>
          </a:bodyPr>
          <a:lstStyle>
            <a:lvl1pPr>
              <a:defRPr sz="6000">
                <a:solidFill>
                  <a:schemeClr val="bg1"/>
                </a:solidFill>
              </a:defRPr>
            </a:lvl1pPr>
          </a:lstStyle>
          <a:p>
            <a:r>
              <a:rPr lang="en-US"/>
              <a:t>Click to edit Master title style</a:t>
            </a:r>
          </a:p>
        </p:txBody>
      </p:sp>
      <p:pic>
        <p:nvPicPr>
          <p:cNvPr id="27" name="Picture 26">
            <a:extLst>
              <a:ext uri="{FF2B5EF4-FFF2-40B4-BE49-F238E27FC236}">
                <a16:creationId xmlns:a16="http://schemas.microsoft.com/office/drawing/2014/main" id="{99C6C480-A51D-4EE1-E4AA-C53E2AE9D77C}"/>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4298" y="82349"/>
            <a:ext cx="885260" cy="885258"/>
          </a:xfrm>
          <a:prstGeom prst="rect">
            <a:avLst/>
          </a:prstGeom>
          <a:ln w="57150">
            <a:noFill/>
          </a:ln>
        </p:spPr>
      </p:pic>
    </p:spTree>
    <p:custDataLst>
      <p:tags r:id="rId1"/>
    </p:custDataLst>
    <p:extLst>
      <p:ext uri="{BB962C8B-B14F-4D97-AF65-F5344CB8AC3E}">
        <p14:creationId xmlns:p14="http://schemas.microsoft.com/office/powerpoint/2010/main" val="42754501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814A6AF-484C-9345-B9F0-24B95EAD2A48}"/>
              </a:ext>
            </a:extLst>
          </p:cNvPr>
          <p:cNvSpPr>
            <a:spLocks noGrp="1"/>
          </p:cNvSpPr>
          <p:nvPr>
            <p:ph type="title"/>
          </p:nvPr>
        </p:nvSpPr>
        <p:spPr/>
        <p:txBody>
          <a:bodyPr/>
          <a:lstStyle/>
          <a:p>
            <a:r>
              <a:rPr lang="en-US"/>
              <a:t>Click to edit Master title style</a:t>
            </a:r>
          </a:p>
        </p:txBody>
      </p:sp>
      <p:sp>
        <p:nvSpPr>
          <p:cNvPr id="2" name="Slide Number Placeholder 5">
            <a:extLst>
              <a:ext uri="{FF2B5EF4-FFF2-40B4-BE49-F238E27FC236}">
                <a16:creationId xmlns:a16="http://schemas.microsoft.com/office/drawing/2014/main" id="{A0D5A9BB-7A02-8395-E074-4BC763C390B5}"/>
              </a:ext>
            </a:extLst>
          </p:cNvPr>
          <p:cNvSpPr>
            <a:spLocks noGrp="1"/>
          </p:cNvSpPr>
          <p:nvPr>
            <p:ph type="sldNum" sz="quarter" idx="4"/>
          </p:nvPr>
        </p:nvSpPr>
        <p:spPr>
          <a:xfrm>
            <a:off x="9249664" y="6669024"/>
            <a:ext cx="2844800" cy="210950"/>
          </a:xfrm>
          <a:prstGeom prst="rect">
            <a:avLst/>
          </a:prstGeom>
        </p:spPr>
        <p:txBody>
          <a:bodyPr vert="horz" lIns="91440" tIns="45720" rIns="91440" bIns="45720" rtlCol="0" anchor="b"/>
          <a:lstStyle>
            <a:lvl1pPr algn="r">
              <a:defRPr lang="en-US" sz="900" kern="1200" smtClean="0">
                <a:solidFill>
                  <a:schemeClr val="tx1"/>
                </a:solidFill>
                <a:latin typeface="Arial" panose="020B0604020202020204" pitchFamily="34" charset="0"/>
                <a:ea typeface="+mn-ea"/>
                <a:cs typeface="Arial" panose="020B0604020202020204" pitchFamily="34" charset="0"/>
              </a:defRPr>
            </a:lvl1pPr>
          </a:lstStyle>
          <a:p>
            <a:fld id="{9DAB3369-7666-44EB-AEA9-5FA9440DB40A}" type="slidenum">
              <a:rPr lang="en-US" smtClean="0"/>
              <a:pPr/>
              <a:t>‹#›</a:t>
            </a:fld>
            <a:endParaRPr lang="en-US"/>
          </a:p>
        </p:txBody>
      </p:sp>
    </p:spTree>
    <p:custDataLst>
      <p:tags r:id="rId1"/>
    </p:custDataLst>
    <p:extLst>
      <p:ext uri="{BB962C8B-B14F-4D97-AF65-F5344CB8AC3E}">
        <p14:creationId xmlns:p14="http://schemas.microsoft.com/office/powerpoint/2010/main" val="9433606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80E40E6E-D0F3-9B09-B4B8-40F1076D0004}"/>
              </a:ext>
            </a:extLst>
          </p:cNvPr>
          <p:cNvSpPr>
            <a:spLocks noGrp="1"/>
          </p:cNvSpPr>
          <p:nvPr>
            <p:ph type="sldNum" sz="quarter" idx="4"/>
          </p:nvPr>
        </p:nvSpPr>
        <p:spPr>
          <a:xfrm>
            <a:off x="9249664" y="6669024"/>
            <a:ext cx="2844800" cy="210950"/>
          </a:xfrm>
          <a:prstGeom prst="rect">
            <a:avLst/>
          </a:prstGeom>
        </p:spPr>
        <p:txBody>
          <a:bodyPr vert="horz" lIns="91440" tIns="45720" rIns="91440" bIns="45720" rtlCol="0" anchor="b"/>
          <a:lstStyle>
            <a:lvl1pPr algn="r">
              <a:defRPr lang="en-US" sz="900" kern="1200" smtClean="0">
                <a:solidFill>
                  <a:schemeClr val="tx1"/>
                </a:solidFill>
                <a:latin typeface="Arial" panose="020B0604020202020204" pitchFamily="34" charset="0"/>
                <a:ea typeface="+mn-ea"/>
                <a:cs typeface="Arial" panose="020B0604020202020204" pitchFamily="34" charset="0"/>
              </a:defRPr>
            </a:lvl1pPr>
          </a:lstStyle>
          <a:p>
            <a:fld id="{9DAB3369-7666-44EB-AEA9-5FA9440DB40A}" type="slidenum">
              <a:rPr lang="en-US" smtClean="0"/>
              <a:pPr/>
              <a:t>‹#›</a:t>
            </a:fld>
            <a:endParaRPr lang="en-US"/>
          </a:p>
        </p:txBody>
      </p:sp>
      <p:sp>
        <p:nvSpPr>
          <p:cNvPr id="4" name="Slide Number Placeholder 5" hidden="1">
            <a:extLst>
              <a:ext uri="{FF2B5EF4-FFF2-40B4-BE49-F238E27FC236}">
                <a16:creationId xmlns:a16="http://schemas.microsoft.com/office/drawing/2014/main" id="{F2B172D9-0332-E244-07F6-131CF691BF8D}"/>
              </a:ext>
            </a:extLst>
          </p:cNvPr>
          <p:cNvSpPr txBox="1">
            <a:spLocks/>
          </p:cNvSpPr>
          <p:nvPr userDrawn="1"/>
        </p:nvSpPr>
        <p:spPr>
          <a:xfrm>
            <a:off x="1" y="6688202"/>
            <a:ext cx="2534652" cy="191773"/>
          </a:xfrm>
          <a:prstGeom prst="rect">
            <a:avLst/>
          </a:prstGeom>
        </p:spPr>
        <p:txBody>
          <a:bodyPr vert="horz" lIns="91440" tIns="45720" rIns="91440" bIns="45720" rtlCol="0" anchor="b"/>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900">
                <a:solidFill>
                  <a:schemeClr val="tx1"/>
                </a:solidFill>
                <a:latin typeface="Arial" panose="020B0604020202020204" pitchFamily="34" charset="0"/>
                <a:cs typeface="Arial" panose="020B0604020202020204" pitchFamily="34" charset="0"/>
              </a:rPr>
              <a:t>©2025 PROPRIETARY AND</a:t>
            </a:r>
            <a:r>
              <a:rPr lang="en-US" sz="900" baseline="0">
                <a:solidFill>
                  <a:schemeClr val="tx1"/>
                </a:solidFill>
                <a:latin typeface="Arial" panose="020B0604020202020204" pitchFamily="34" charset="0"/>
                <a:cs typeface="Arial" panose="020B0604020202020204" pitchFamily="34" charset="0"/>
              </a:rPr>
              <a:t> </a:t>
            </a:r>
            <a:r>
              <a:rPr lang="en-US" sz="900">
                <a:solidFill>
                  <a:schemeClr val="tx1"/>
                </a:solidFill>
                <a:latin typeface="Arial" panose="020B0604020202020204" pitchFamily="34" charset="0"/>
                <a:cs typeface="Arial" panose="020B0604020202020204" pitchFamily="34" charset="0"/>
              </a:rPr>
              <a:t>CONFIDENTIAL</a:t>
            </a:r>
          </a:p>
        </p:txBody>
      </p:sp>
    </p:spTree>
    <p:custDataLst>
      <p:tags r:id="rId1"/>
    </p:custDataLst>
    <p:extLst>
      <p:ext uri="{BB962C8B-B14F-4D97-AF65-F5344CB8AC3E}">
        <p14:creationId xmlns:p14="http://schemas.microsoft.com/office/powerpoint/2010/main" val="23115780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89FBA8D-1496-AA4D-916A-AF513CC4940E}"/>
              </a:ext>
              <a:ext uri="{C183D7F6-B498-43B3-948B-1728B52AA6E4}">
                <adec:decorative xmlns:adec="http://schemas.microsoft.com/office/drawing/2017/decorative" val="1"/>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20249"/>
          <a:stretch/>
        </p:blipFill>
        <p:spPr>
          <a:xfrm>
            <a:off x="0" y="0"/>
            <a:ext cx="12192000" cy="6858000"/>
          </a:xfrm>
          <a:prstGeom prst="rect">
            <a:avLst/>
          </a:prstGeom>
        </p:spPr>
      </p:pic>
      <p:sp>
        <p:nvSpPr>
          <p:cNvPr id="2" name="Title 1">
            <a:extLst>
              <a:ext uri="{FF2B5EF4-FFF2-40B4-BE49-F238E27FC236}">
                <a16:creationId xmlns:a16="http://schemas.microsoft.com/office/drawing/2014/main" id="{1C460C57-B5C4-7542-8ABE-E7C4CD3EEB1A}"/>
              </a:ext>
            </a:extLst>
          </p:cNvPr>
          <p:cNvSpPr>
            <a:spLocks noGrp="1"/>
          </p:cNvSpPr>
          <p:nvPr>
            <p:ph type="title"/>
          </p:nvPr>
        </p:nvSpPr>
        <p:spPr/>
        <p:txBody>
          <a:bodyPr/>
          <a:lstStyle/>
          <a:p>
            <a:r>
              <a:rPr lang="en-US"/>
              <a:t>Click to edit Master title style</a:t>
            </a:r>
          </a:p>
        </p:txBody>
      </p:sp>
      <p:sp>
        <p:nvSpPr>
          <p:cNvPr id="12" name="Content Placeholder 6">
            <a:extLst>
              <a:ext uri="{FF2B5EF4-FFF2-40B4-BE49-F238E27FC236}">
                <a16:creationId xmlns:a16="http://schemas.microsoft.com/office/drawing/2014/main" id="{4CA957A6-6DEF-FE40-A23C-21D8DC496DB5}"/>
              </a:ext>
            </a:extLst>
          </p:cNvPr>
          <p:cNvSpPr>
            <a:spLocks noGrp="1"/>
          </p:cNvSpPr>
          <p:nvPr>
            <p:ph sz="quarter" idx="13"/>
          </p:nvPr>
        </p:nvSpPr>
        <p:spPr>
          <a:xfrm>
            <a:off x="841249" y="1828800"/>
            <a:ext cx="7075531" cy="43053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5">
            <a:extLst>
              <a:ext uri="{FF2B5EF4-FFF2-40B4-BE49-F238E27FC236}">
                <a16:creationId xmlns:a16="http://schemas.microsoft.com/office/drawing/2014/main" id="{61021C0D-237F-2F7E-CC35-12BAAF239DC6}"/>
              </a:ext>
            </a:extLst>
          </p:cNvPr>
          <p:cNvSpPr>
            <a:spLocks noGrp="1"/>
          </p:cNvSpPr>
          <p:nvPr>
            <p:ph type="sldNum" sz="quarter" idx="4"/>
          </p:nvPr>
        </p:nvSpPr>
        <p:spPr>
          <a:xfrm>
            <a:off x="9249664" y="6669024"/>
            <a:ext cx="2844800" cy="210950"/>
          </a:xfrm>
          <a:prstGeom prst="rect">
            <a:avLst/>
          </a:prstGeom>
        </p:spPr>
        <p:txBody>
          <a:bodyPr vert="horz" lIns="91440" tIns="45720" rIns="91440" bIns="45720" rtlCol="0" anchor="b"/>
          <a:lstStyle>
            <a:lvl1pPr algn="r">
              <a:defRPr lang="en-US" sz="900" kern="1200" smtClean="0">
                <a:solidFill>
                  <a:schemeClr val="tx1"/>
                </a:solidFill>
                <a:latin typeface="Arial" panose="020B0604020202020204" pitchFamily="34" charset="0"/>
                <a:ea typeface="+mn-ea"/>
                <a:cs typeface="Arial" panose="020B0604020202020204" pitchFamily="34" charset="0"/>
              </a:defRPr>
            </a:lvl1pPr>
          </a:lstStyle>
          <a:p>
            <a:fld id="{9DAB3369-7666-44EB-AEA9-5FA9440DB40A}" type="slidenum">
              <a:rPr lang="en-US" smtClean="0"/>
              <a:pPr/>
              <a:t>‹#›</a:t>
            </a:fld>
            <a:endParaRPr lang="en-US"/>
          </a:p>
        </p:txBody>
      </p:sp>
      <p:sp>
        <p:nvSpPr>
          <p:cNvPr id="4" name="Slide Number Placeholder 5">
            <a:extLst>
              <a:ext uri="{FF2B5EF4-FFF2-40B4-BE49-F238E27FC236}">
                <a16:creationId xmlns:a16="http://schemas.microsoft.com/office/drawing/2014/main" id="{87B209E4-E665-AF05-984E-7BBC02418BE8}"/>
              </a:ext>
            </a:extLst>
          </p:cNvPr>
          <p:cNvSpPr txBox="1">
            <a:spLocks/>
          </p:cNvSpPr>
          <p:nvPr userDrawn="1"/>
        </p:nvSpPr>
        <p:spPr>
          <a:xfrm>
            <a:off x="1" y="6688202"/>
            <a:ext cx="2534652" cy="191773"/>
          </a:xfrm>
          <a:prstGeom prst="rect">
            <a:avLst/>
          </a:prstGeom>
        </p:spPr>
        <p:txBody>
          <a:bodyPr vert="horz" lIns="91440" tIns="45720" rIns="91440" bIns="45720" rtlCol="0" anchor="b"/>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900" dirty="0">
                <a:solidFill>
                  <a:schemeClr val="tx1"/>
                </a:solidFill>
                <a:latin typeface="Arial" panose="020B0604020202020204" pitchFamily="34" charset="0"/>
                <a:cs typeface="Arial" panose="020B0604020202020204" pitchFamily="34" charset="0"/>
              </a:rPr>
              <a:t>CC BY-NC 4.0 </a:t>
            </a:r>
          </a:p>
        </p:txBody>
      </p:sp>
      <p:pic>
        <p:nvPicPr>
          <p:cNvPr id="5" name="Picture 4">
            <a:extLst>
              <a:ext uri="{FF2B5EF4-FFF2-40B4-BE49-F238E27FC236}">
                <a16:creationId xmlns:a16="http://schemas.microsoft.com/office/drawing/2014/main" id="{2A85A3A7-D9E6-3777-511E-DD525E1D168A}"/>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4298" y="82349"/>
            <a:ext cx="885260" cy="885258"/>
          </a:xfrm>
          <a:prstGeom prst="rect">
            <a:avLst/>
          </a:prstGeom>
        </p:spPr>
      </p:pic>
    </p:spTree>
    <p:custDataLst>
      <p:tags r:id="rId1"/>
    </p:custDataLst>
    <p:extLst>
      <p:ext uri="{BB962C8B-B14F-4D97-AF65-F5344CB8AC3E}">
        <p14:creationId xmlns:p14="http://schemas.microsoft.com/office/powerpoint/2010/main" val="9322381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ACF74-292E-6841-BF0D-89B14E02D974}"/>
              </a:ext>
            </a:extLst>
          </p:cNvPr>
          <p:cNvSpPr>
            <a:spLocks noGrp="1"/>
          </p:cNvSpPr>
          <p:nvPr>
            <p:ph type="title"/>
          </p:nvPr>
        </p:nvSpPr>
        <p:spPr/>
        <p:txBody>
          <a:bodyPr/>
          <a:lstStyle/>
          <a:p>
            <a:r>
              <a:rPr lang="en-US"/>
              <a:t>Click to edit Master title style</a:t>
            </a:r>
          </a:p>
        </p:txBody>
      </p:sp>
      <p:sp>
        <p:nvSpPr>
          <p:cNvPr id="7" name="Content Placeholder 6">
            <a:extLst>
              <a:ext uri="{FF2B5EF4-FFF2-40B4-BE49-F238E27FC236}">
                <a16:creationId xmlns:a16="http://schemas.microsoft.com/office/drawing/2014/main" id="{D4A267E7-4DB5-B046-9381-DDA76A8FB304}"/>
              </a:ext>
            </a:extLst>
          </p:cNvPr>
          <p:cNvSpPr>
            <a:spLocks noGrp="1"/>
          </p:cNvSpPr>
          <p:nvPr>
            <p:ph sz="quarter" idx="13"/>
          </p:nvPr>
        </p:nvSpPr>
        <p:spPr>
          <a:xfrm>
            <a:off x="841248" y="1828800"/>
            <a:ext cx="10515600" cy="43053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5">
            <a:extLst>
              <a:ext uri="{FF2B5EF4-FFF2-40B4-BE49-F238E27FC236}">
                <a16:creationId xmlns:a16="http://schemas.microsoft.com/office/drawing/2014/main" id="{3F96B200-C152-8C2B-DC4A-4ABDC72B0ECF}"/>
              </a:ext>
            </a:extLst>
          </p:cNvPr>
          <p:cNvSpPr>
            <a:spLocks noGrp="1"/>
          </p:cNvSpPr>
          <p:nvPr>
            <p:ph type="sldNum" sz="quarter" idx="4"/>
          </p:nvPr>
        </p:nvSpPr>
        <p:spPr>
          <a:xfrm>
            <a:off x="9249664" y="6669024"/>
            <a:ext cx="2844800" cy="210950"/>
          </a:xfrm>
          <a:prstGeom prst="rect">
            <a:avLst/>
          </a:prstGeom>
        </p:spPr>
        <p:txBody>
          <a:bodyPr vert="horz" lIns="91440" tIns="45720" rIns="91440" bIns="45720" rtlCol="0" anchor="b"/>
          <a:lstStyle>
            <a:lvl1pPr algn="r">
              <a:defRPr lang="en-US" sz="900" kern="1200" smtClean="0">
                <a:solidFill>
                  <a:schemeClr val="tx1"/>
                </a:solidFill>
                <a:latin typeface="Arial" panose="020B0604020202020204" pitchFamily="34" charset="0"/>
                <a:ea typeface="+mn-ea"/>
                <a:cs typeface="Arial" panose="020B0604020202020204" pitchFamily="34" charset="0"/>
              </a:defRPr>
            </a:lvl1pPr>
          </a:lstStyle>
          <a:p>
            <a:fld id="{9DAB3369-7666-44EB-AEA9-5FA9440DB40A}" type="slidenum">
              <a:rPr lang="en-US" smtClean="0"/>
              <a:pPr/>
              <a:t>‹#›</a:t>
            </a:fld>
            <a:endParaRPr lang="en-US"/>
          </a:p>
        </p:txBody>
      </p:sp>
    </p:spTree>
    <p:custDataLst>
      <p:tags r:id="rId1"/>
    </p:custDataLst>
    <p:extLst>
      <p:ext uri="{BB962C8B-B14F-4D97-AF65-F5344CB8AC3E}">
        <p14:creationId xmlns:p14="http://schemas.microsoft.com/office/powerpoint/2010/main" val="15745810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2.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09C3C5D-693A-4BE0-DD5B-62157D8B6C64}"/>
              </a:ext>
              <a:ext uri="{C183D7F6-B498-43B3-948B-1728B52AA6E4}">
                <adec:decorative xmlns:adec="http://schemas.microsoft.com/office/drawing/2017/decorative" val="1"/>
              </a:ext>
            </a:extLst>
          </p:cNvPr>
          <p:cNvPicPr>
            <a:picLocks noChangeAspect="1"/>
          </p:cNvPicPr>
          <p:nvPr userDrawn="1"/>
        </p:nvPicPr>
        <p:blipFill>
          <a:blip r:embed="rId16">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1" name="footer bckd" hidden="1">
            <a:extLst>
              <a:ext uri="{FF2B5EF4-FFF2-40B4-BE49-F238E27FC236}">
                <a16:creationId xmlns:a16="http://schemas.microsoft.com/office/drawing/2014/main" id="{A0DA38D5-28A8-303D-552F-83BFB1F3049A}"/>
              </a:ext>
              <a:ext uri="{C183D7F6-B498-43B3-948B-1728B52AA6E4}">
                <adec:decorative xmlns:adec="http://schemas.microsoft.com/office/drawing/2017/decorative" val="1"/>
              </a:ext>
            </a:extLst>
          </p:cNvPr>
          <p:cNvSpPr/>
          <p:nvPr userDrawn="1"/>
        </p:nvSpPr>
        <p:spPr>
          <a:xfrm>
            <a:off x="0" y="6669024"/>
            <a:ext cx="12188952" cy="188976"/>
          </a:xfrm>
          <a:prstGeom prst="rect">
            <a:avLst/>
          </a:prstGeom>
          <a:solidFill>
            <a:schemeClr val="accent6"/>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laceholder 1"/>
          <p:cNvSpPr>
            <a:spLocks noGrp="1"/>
          </p:cNvSpPr>
          <p:nvPr>
            <p:ph type="title"/>
          </p:nvPr>
        </p:nvSpPr>
        <p:spPr>
          <a:xfrm>
            <a:off x="1170432" y="0"/>
            <a:ext cx="10515600" cy="1104902"/>
          </a:xfrm>
          <a:prstGeom prst="rect">
            <a:avLst/>
          </a:prstGeom>
          <a:noFill/>
          <a:ln>
            <a:noFill/>
          </a:ln>
        </p:spPr>
        <p:txBody>
          <a:bodyPr vert="horz" lIns="91440" tIns="45720" rIns="91440" bIns="45720" rtlCol="0" anchor="ctr">
            <a:normAutofit/>
          </a:bodyPr>
          <a:lstStyle/>
          <a:p>
            <a:r>
              <a:rPr lang="en-US"/>
              <a:t>Click to edit master title style</a:t>
            </a:r>
          </a:p>
        </p:txBody>
      </p:sp>
      <p:sp>
        <p:nvSpPr>
          <p:cNvPr id="6" name="Slide Number Placeholder 5"/>
          <p:cNvSpPr>
            <a:spLocks noGrp="1"/>
          </p:cNvSpPr>
          <p:nvPr>
            <p:ph type="sldNum" sz="quarter" idx="4"/>
          </p:nvPr>
        </p:nvSpPr>
        <p:spPr>
          <a:xfrm>
            <a:off x="9249664" y="6669024"/>
            <a:ext cx="2844800" cy="210950"/>
          </a:xfrm>
          <a:prstGeom prst="rect">
            <a:avLst/>
          </a:prstGeom>
        </p:spPr>
        <p:txBody>
          <a:bodyPr vert="horz" lIns="91440" tIns="45720" rIns="91440" bIns="45720" rtlCol="0" anchor="b"/>
          <a:lstStyle>
            <a:lvl1pPr algn="r">
              <a:defRPr lang="en-US" sz="900" kern="1200" smtClean="0">
                <a:solidFill>
                  <a:schemeClr val="tx1"/>
                </a:solidFill>
                <a:latin typeface="Arial" panose="020B0604020202020204" pitchFamily="34" charset="0"/>
                <a:ea typeface="+mn-ea"/>
                <a:cs typeface="Arial" panose="020B0604020202020204" pitchFamily="34" charset="0"/>
              </a:defRPr>
            </a:lvl1pPr>
          </a:lstStyle>
          <a:p>
            <a:fld id="{9DAB3369-7666-44EB-AEA9-5FA9440DB40A}" type="slidenum">
              <a:rPr lang="en-US" smtClean="0"/>
              <a:pPr/>
              <a:t>‹#›</a:t>
            </a:fld>
            <a:endParaRPr lang="en-US"/>
          </a:p>
        </p:txBody>
      </p:sp>
      <p:sp>
        <p:nvSpPr>
          <p:cNvPr id="7" name="Slide Number Placeholder 5">
            <a:extLst>
              <a:ext uri="{FF2B5EF4-FFF2-40B4-BE49-F238E27FC236}">
                <a16:creationId xmlns:a16="http://schemas.microsoft.com/office/drawing/2014/main" id="{D7F6259C-CA34-1745-9D8B-0878BBF4E844}"/>
              </a:ext>
            </a:extLst>
          </p:cNvPr>
          <p:cNvSpPr txBox="1">
            <a:spLocks/>
          </p:cNvSpPr>
          <p:nvPr userDrawn="1"/>
        </p:nvSpPr>
        <p:spPr>
          <a:xfrm>
            <a:off x="1" y="6688202"/>
            <a:ext cx="2534652" cy="191773"/>
          </a:xfrm>
          <a:prstGeom prst="rect">
            <a:avLst/>
          </a:prstGeom>
        </p:spPr>
        <p:txBody>
          <a:bodyPr vert="horz" lIns="91440" tIns="45720" rIns="91440" bIns="45720" rtlCol="0" anchor="b"/>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900" dirty="0">
                <a:solidFill>
                  <a:schemeClr val="tx1"/>
                </a:solidFill>
                <a:latin typeface="Arial" panose="020B0604020202020204" pitchFamily="34" charset="0"/>
                <a:cs typeface="Arial" panose="020B0604020202020204" pitchFamily="34" charset="0"/>
              </a:rPr>
              <a:t>CC BY-NC 4.0 </a:t>
            </a:r>
          </a:p>
        </p:txBody>
      </p:sp>
      <p:sp>
        <p:nvSpPr>
          <p:cNvPr id="10" name="Text Placeholder 2">
            <a:extLst>
              <a:ext uri="{FF2B5EF4-FFF2-40B4-BE49-F238E27FC236}">
                <a16:creationId xmlns:a16="http://schemas.microsoft.com/office/drawing/2014/main" id="{74D7B03F-52DD-694A-8674-63F3205308EF}"/>
              </a:ext>
            </a:extLst>
          </p:cNvPr>
          <p:cNvSpPr>
            <a:spLocks noGrp="1"/>
          </p:cNvSpPr>
          <p:nvPr>
            <p:ph type="body" idx="1"/>
          </p:nvPr>
        </p:nvSpPr>
        <p:spPr>
          <a:xfrm>
            <a:off x="841248" y="1828801"/>
            <a:ext cx="10515600" cy="43053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4" name="Picture 3">
            <a:extLst>
              <a:ext uri="{FF2B5EF4-FFF2-40B4-BE49-F238E27FC236}">
                <a16:creationId xmlns:a16="http://schemas.microsoft.com/office/drawing/2014/main" id="{45B83976-291B-733C-0CB0-F6679E0C096B}"/>
              </a:ext>
              <a:ext uri="{C183D7F6-B498-43B3-948B-1728B52AA6E4}">
                <adec:decorative xmlns:adec="http://schemas.microsoft.com/office/drawing/2017/decorative" val="1"/>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104298" y="82349"/>
            <a:ext cx="885260" cy="885258"/>
          </a:xfrm>
          <a:prstGeom prst="rect">
            <a:avLst/>
          </a:prstGeom>
        </p:spPr>
      </p:pic>
    </p:spTree>
    <p:custDataLst>
      <p:tags r:id="rId15"/>
    </p:custDataLst>
    <p:extLst>
      <p:ext uri="{BB962C8B-B14F-4D97-AF65-F5344CB8AC3E}">
        <p14:creationId xmlns:p14="http://schemas.microsoft.com/office/powerpoint/2010/main" val="3777723911"/>
      </p:ext>
    </p:extLst>
  </p:cSld>
  <p:clrMap bg1="lt1" tx1="dk1" bg2="lt2" tx2="dk2" accent1="accent1" accent2="accent2" accent3="accent3" accent4="accent4" accent5="accent5" accent6="accent6" hlink="hlink" folHlink="folHlink"/>
  <p:sldLayoutIdLst>
    <p:sldLayoutId id="2147483712" r:id="rId1"/>
    <p:sldLayoutId id="2147483749" r:id="rId2"/>
    <p:sldLayoutId id="2147483768" r:id="rId3"/>
    <p:sldLayoutId id="2147483769" r:id="rId4"/>
    <p:sldLayoutId id="2147483770" r:id="rId5"/>
    <p:sldLayoutId id="2147483717" r:id="rId6"/>
    <p:sldLayoutId id="2147483734" r:id="rId7"/>
    <p:sldLayoutId id="2147483744" r:id="rId8"/>
    <p:sldLayoutId id="2147483713" r:id="rId9"/>
    <p:sldLayoutId id="2147483760" r:id="rId10"/>
    <p:sldLayoutId id="2147483758" r:id="rId11"/>
    <p:sldLayoutId id="2147483757" r:id="rId12"/>
    <p:sldLayoutId id="2147483716" r:id="rId13"/>
  </p:sldLayoutIdLst>
  <p:hf hdr="0" ftr="0" dt="0"/>
  <p:txStyles>
    <p:titleStyle>
      <a:lvl1pPr algn="l" defTabSz="685800" rtl="0" eaLnBrk="1" latinLnBrk="0" hangingPunct="1">
        <a:spcBef>
          <a:spcPct val="0"/>
        </a:spcBef>
        <a:buNone/>
        <a:defRPr sz="3600" b="0" i="0" kern="1200" cap="none" baseline="0">
          <a:solidFill>
            <a:schemeClr val="tx1"/>
          </a:solidFill>
          <a:latin typeface="Arial" panose="020B0604020202020204" pitchFamily="34" charset="0"/>
          <a:ea typeface="+mj-ea"/>
          <a:cs typeface="Arial" panose="020B0604020202020204" pitchFamily="34" charset="0"/>
        </a:defRPr>
      </a:lvl1pPr>
    </p:titleStyle>
    <p:bodyStyle>
      <a:lvl1pPr marL="257175" indent="-257175" algn="l" defTabSz="685800" rtl="0" eaLnBrk="1" latinLnBrk="0" hangingPunct="1">
        <a:spcBef>
          <a:spcPct val="20000"/>
        </a:spcBef>
        <a:buClrTx/>
        <a:buFont typeface="Arial"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557213" indent="-214313" algn="l" defTabSz="685800" rtl="0" eaLnBrk="1" latinLnBrk="0" hangingPunct="1">
        <a:spcBef>
          <a:spcPct val="20000"/>
        </a:spcBef>
        <a:buClrTx/>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spcBef>
          <a:spcPct val="20000"/>
        </a:spcBef>
        <a:buClrTx/>
        <a:buFont typeface="Arial"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spcBef>
          <a:spcPct val="20000"/>
        </a:spcBef>
        <a:buClrTx/>
        <a:buFont typeface="Arial" panose="020B0604020202020204" pitchFamily="34" charset="0"/>
        <a:buChar char="•"/>
        <a:defRPr sz="1600" b="0" i="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spcBef>
          <a:spcPct val="20000"/>
        </a:spcBef>
        <a:buClrTx/>
        <a:buFont typeface="Arial" panose="020B0604020202020204" pitchFamily="34" charset="0"/>
        <a:buChar char="•"/>
        <a:defRPr sz="1600" b="0" i="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152" userDrawn="1">
          <p15:clr>
            <a:srgbClr val="F26B43"/>
          </p15:clr>
        </p15:guide>
        <p15:guide id="2" pos="7296" userDrawn="1">
          <p15:clr>
            <a:srgbClr val="F26B43"/>
          </p15:clr>
        </p15:guide>
        <p15:guide id="3" orient="horz" userDrawn="1">
          <p15:clr>
            <a:srgbClr val="F26B43"/>
          </p15:clr>
        </p15:guide>
        <p15:guide id="4" orient="horz" pos="3864" userDrawn="1">
          <p15:clr>
            <a:srgbClr val="F26B43"/>
          </p15:clr>
        </p15:guide>
        <p15:guide id="5" pos="384" userDrawn="1">
          <p15:clr>
            <a:srgbClr val="F26B43"/>
          </p15:clr>
        </p15:guide>
        <p15:guide id="6" pos="3840" userDrawn="1">
          <p15:clr>
            <a:srgbClr val="F26B43"/>
          </p15:clr>
        </p15:guide>
        <p15:guide id="7" pos="1464"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7.xml"/><Relationship Id="rId5" Type="http://schemas.microsoft.com/office/2007/relationships/hdphoto" Target="../media/hdphoto1.wdp"/><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9.xml"/><Relationship Id="rId1" Type="http://schemas.openxmlformats.org/officeDocument/2006/relationships/tags" Target="../tags/tag18.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tags" Target="../tags/tag19.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17.png"/><Relationship Id="rId2" Type="http://schemas.openxmlformats.org/officeDocument/2006/relationships/slideLayout" Target="../slideLayouts/slideLayout6.xml"/><Relationship Id="rId1" Type="http://schemas.openxmlformats.org/officeDocument/2006/relationships/tags" Target="../tags/tag20.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tags" Target="../tags/tag21.xml"/><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2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a:extLst>
              <a:ext uri="{FF2B5EF4-FFF2-40B4-BE49-F238E27FC236}">
                <a16:creationId xmlns:a16="http://schemas.microsoft.com/office/drawing/2014/main" id="{F785244A-BB80-A9C9-EEDC-1A737AE783C0}"/>
              </a:ext>
            </a:extLst>
          </p:cNvPr>
          <p:cNvSpPr>
            <a:spLocks noGrp="1"/>
          </p:cNvSpPr>
          <p:nvPr>
            <p:ph type="title"/>
          </p:nvPr>
        </p:nvSpPr>
        <p:spPr>
          <a:xfrm>
            <a:off x="3133341" y="380392"/>
            <a:ext cx="7308118" cy="2202171"/>
          </a:xfrm>
        </p:spPr>
        <p:txBody>
          <a:bodyPr/>
          <a:lstStyle/>
          <a:p>
            <a:r>
              <a:rPr lang="en-US" sz="5400"/>
              <a:t>Welcome to Good Aquaculture Practices Training</a:t>
            </a:r>
          </a:p>
        </p:txBody>
      </p:sp>
      <p:pic>
        <p:nvPicPr>
          <p:cNvPr id="2" name="Picture 1">
            <a:extLst>
              <a:ext uri="{FF2B5EF4-FFF2-40B4-BE49-F238E27FC236}">
                <a16:creationId xmlns:a16="http://schemas.microsoft.com/office/drawing/2014/main" id="{8541D2B1-49B0-DF48-637D-AEC49D28B297}"/>
              </a:ext>
              <a:ext uri="{C183D7F6-B498-43B3-948B-1728B52AA6E4}">
                <adec:decorative xmlns:adec="http://schemas.microsoft.com/office/drawing/2017/decorative" val="1"/>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100000"/>
                    </a14:imgEffect>
                  </a14:imgLayer>
                </a14:imgProps>
              </a:ext>
            </a:extLst>
          </a:blip>
          <a:srcRect/>
          <a:stretch/>
        </p:blipFill>
        <p:spPr>
          <a:xfrm>
            <a:off x="3133341" y="3022936"/>
            <a:ext cx="677228" cy="677228"/>
          </a:xfrm>
          <a:prstGeom prst="rect">
            <a:avLst/>
          </a:prstGeom>
        </p:spPr>
      </p:pic>
      <p:sp>
        <p:nvSpPr>
          <p:cNvPr id="3" name="TextBox 2">
            <a:extLst>
              <a:ext uri="{FF2B5EF4-FFF2-40B4-BE49-F238E27FC236}">
                <a16:creationId xmlns:a16="http://schemas.microsoft.com/office/drawing/2014/main" id="{A61FDC3C-22F8-98CD-347E-1B8039CD3A91}"/>
              </a:ext>
            </a:extLst>
          </p:cNvPr>
          <p:cNvSpPr txBox="1"/>
          <p:nvPr/>
        </p:nvSpPr>
        <p:spPr>
          <a:xfrm>
            <a:off x="3768970" y="3306118"/>
            <a:ext cx="1754501" cy="369332"/>
          </a:xfrm>
          <a:prstGeom prst="rect">
            <a:avLst/>
          </a:prstGeom>
          <a:noFill/>
        </p:spPr>
        <p:txBody>
          <a:bodyPr wrap="square" rtlCol="0">
            <a:spAutoFit/>
          </a:bodyPr>
          <a:lstStyle/>
          <a:p>
            <a:r>
              <a:rPr lang="en-US" b="1">
                <a:latin typeface="Arial" panose="020B0604020202020204" pitchFamily="34" charset="0"/>
                <a:cs typeface="Arial" panose="020B0604020202020204" pitchFamily="34" charset="0"/>
              </a:rPr>
              <a:t>60 minutes</a:t>
            </a:r>
          </a:p>
        </p:txBody>
      </p:sp>
    </p:spTree>
    <p:custDataLst>
      <p:tags r:id="rId1"/>
    </p:custDataLst>
    <p:extLst>
      <p:ext uri="{BB962C8B-B14F-4D97-AF65-F5344CB8AC3E}">
        <p14:creationId xmlns:p14="http://schemas.microsoft.com/office/powerpoint/2010/main" val="3145482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D63FD9-F792-8191-AA99-A314DE1063F2}"/>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BED9221A-BE36-A5FD-876C-8E61421E5079}"/>
              </a:ext>
            </a:extLst>
          </p:cNvPr>
          <p:cNvSpPr>
            <a:spLocks noGrp="1"/>
          </p:cNvSpPr>
          <p:nvPr>
            <p:ph type="title"/>
          </p:nvPr>
        </p:nvSpPr>
        <p:spPr/>
        <p:txBody>
          <a:bodyPr/>
          <a:lstStyle/>
          <a:p>
            <a:r>
              <a:rPr lang="en-US"/>
              <a:t>A Collaboration</a:t>
            </a:r>
          </a:p>
        </p:txBody>
      </p:sp>
      <p:sp>
        <p:nvSpPr>
          <p:cNvPr id="2" name="Slide Number Placeholder 1">
            <a:extLst>
              <a:ext uri="{FF2B5EF4-FFF2-40B4-BE49-F238E27FC236}">
                <a16:creationId xmlns:a16="http://schemas.microsoft.com/office/drawing/2014/main" id="{79F5C2F4-D255-AF57-A724-B312A270D434}"/>
              </a:ext>
            </a:extLst>
          </p:cNvPr>
          <p:cNvSpPr>
            <a:spLocks noGrp="1"/>
          </p:cNvSpPr>
          <p:nvPr>
            <p:ph type="sldNum" sz="quarter" idx="4"/>
          </p:nvPr>
        </p:nvSpPr>
        <p:spPr/>
        <p:txBody>
          <a:bodyPr/>
          <a:lstStyle/>
          <a:p>
            <a:fld id="{9DAB3369-7666-44EB-AEA9-5FA9440DB40A}" type="slidenum">
              <a:rPr lang="en-US" smtClean="0"/>
              <a:pPr/>
              <a:t>2</a:t>
            </a:fld>
            <a:endParaRPr lang="en-US"/>
          </a:p>
        </p:txBody>
      </p:sp>
      <p:sp>
        <p:nvSpPr>
          <p:cNvPr id="8" name="Rectangle 7">
            <a:extLst>
              <a:ext uri="{FF2B5EF4-FFF2-40B4-BE49-F238E27FC236}">
                <a16:creationId xmlns:a16="http://schemas.microsoft.com/office/drawing/2014/main" id="{97770DFF-7483-D9F2-DBBD-560B1F8D496E}"/>
              </a:ext>
            </a:extLst>
          </p:cNvPr>
          <p:cNvSpPr/>
          <p:nvPr/>
        </p:nvSpPr>
        <p:spPr>
          <a:xfrm>
            <a:off x="6231451" y="2656703"/>
            <a:ext cx="4741350" cy="154459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6600">
                <a:solidFill>
                  <a:sysClr val="windowText" lastClr="000000"/>
                </a:solidFill>
                <a:latin typeface="Arial" panose="020B0604020202020204" pitchFamily="34" charset="0"/>
                <a:cs typeface="Arial" panose="020B0604020202020204" pitchFamily="34" charset="0"/>
              </a:rPr>
              <a:t>and</a:t>
            </a:r>
            <a:r>
              <a:rPr lang="en-US" sz="8000">
                <a:solidFill>
                  <a:sysClr val="windowText" lastClr="000000"/>
                </a:solidFill>
                <a:latin typeface="Arial" panose="020B0604020202020204" pitchFamily="34" charset="0"/>
                <a:cs typeface="Arial" panose="020B0604020202020204" pitchFamily="34" charset="0"/>
              </a:rPr>
              <a:t> </a:t>
            </a:r>
            <a:r>
              <a:rPr lang="en-US" sz="8000" b="1">
                <a:solidFill>
                  <a:srgbClr val="E3132F"/>
                </a:solidFill>
                <a:latin typeface="Arial" panose="020B0604020202020204" pitchFamily="34" charset="0"/>
                <a:cs typeface="Arial" panose="020B0604020202020204" pitchFamily="34" charset="0"/>
              </a:rPr>
              <a:t>YOU!</a:t>
            </a:r>
          </a:p>
        </p:txBody>
      </p:sp>
      <p:pic>
        <p:nvPicPr>
          <p:cNvPr id="4" name="Picture 3">
            <a:extLst>
              <a:ext uri="{FF2B5EF4-FFF2-40B4-BE49-F238E27FC236}">
                <a16:creationId xmlns:a16="http://schemas.microsoft.com/office/drawing/2014/main" id="{CAF8747B-12AC-75B7-E568-3D5E11798A9D}"/>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096530" y="1456038"/>
            <a:ext cx="3945924" cy="3945924"/>
          </a:xfrm>
          <a:prstGeom prst="rect">
            <a:avLst/>
          </a:prstGeom>
        </p:spPr>
      </p:pic>
    </p:spTree>
    <p:custDataLst>
      <p:tags r:id="rId1"/>
    </p:custDataLst>
    <p:extLst>
      <p:ext uri="{BB962C8B-B14F-4D97-AF65-F5344CB8AC3E}">
        <p14:creationId xmlns:p14="http://schemas.microsoft.com/office/powerpoint/2010/main" val="806418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B0BA4F-7087-A61A-ACF3-CDCF7995CBAE}"/>
            </a:ext>
          </a:extLst>
        </p:cNvPr>
        <p:cNvGrpSpPr/>
        <p:nvPr/>
      </p:nvGrpSpPr>
      <p:grpSpPr>
        <a:xfrm>
          <a:off x="0" y="0"/>
          <a:ext cx="0" cy="0"/>
          <a:chOff x="0" y="0"/>
          <a:chExt cx="0" cy="0"/>
        </a:xfrm>
      </p:grpSpPr>
      <p:sp>
        <p:nvSpPr>
          <p:cNvPr id="4" name="Content Placeholder 6">
            <a:extLst>
              <a:ext uri="{FF2B5EF4-FFF2-40B4-BE49-F238E27FC236}">
                <a16:creationId xmlns:a16="http://schemas.microsoft.com/office/drawing/2014/main" id="{EAA2E17D-3496-CD96-BCA4-5A0BC6206D1C}"/>
              </a:ext>
            </a:extLst>
          </p:cNvPr>
          <p:cNvSpPr txBox="1">
            <a:spLocks/>
          </p:cNvSpPr>
          <p:nvPr/>
        </p:nvSpPr>
        <p:spPr>
          <a:xfrm>
            <a:off x="503166" y="1611529"/>
            <a:ext cx="6947958" cy="4305300"/>
          </a:xfrm>
          <a:prstGeom prst="rect">
            <a:avLst/>
          </a:prstGeom>
        </p:spPr>
        <p:txBody>
          <a:bodyPr vert="horz" lIns="91440" tIns="45720" rIns="91440" bIns="45720" rtlCol="0">
            <a:normAutofit/>
          </a:bodyPr>
          <a:lstStyle>
            <a:lvl1pPr marL="257175" indent="-257175" algn="l" defTabSz="685800" rtl="0" eaLnBrk="1" latinLnBrk="0" hangingPunct="1">
              <a:spcBef>
                <a:spcPct val="20000"/>
              </a:spcBef>
              <a:buClrTx/>
              <a:buFont typeface="Arial"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557213" indent="-214313" algn="l" defTabSz="685800" rtl="0" eaLnBrk="1" latinLnBrk="0" hangingPunct="1">
              <a:spcBef>
                <a:spcPct val="20000"/>
              </a:spcBef>
              <a:buClrTx/>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spcBef>
                <a:spcPct val="20000"/>
              </a:spcBef>
              <a:buClrTx/>
              <a:buFont typeface="Arial"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spcBef>
                <a:spcPct val="20000"/>
              </a:spcBef>
              <a:buClrTx/>
              <a:buFont typeface="Arial" panose="020B0604020202020204" pitchFamily="34" charset="0"/>
              <a:buChar char="•"/>
              <a:defRPr sz="1600" b="0" i="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spcBef>
                <a:spcPct val="20000"/>
              </a:spcBef>
              <a:buClrTx/>
              <a:buFont typeface="Arial" panose="020B0604020202020204" pitchFamily="34" charset="0"/>
              <a:buChar char="•"/>
              <a:defRPr sz="1600" b="0" i="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spcBef>
                <a:spcPts val="0"/>
              </a:spcBef>
              <a:buNone/>
            </a:pPr>
            <a:r>
              <a:rPr lang="en-US" b="1">
                <a:ea typeface="Times New Roman" panose="02020603050405020304" pitchFamily="18" charset="0"/>
              </a:rPr>
              <a:t>&lt;Instructor Name</a:t>
            </a:r>
            <a:r>
              <a:rPr lang="en-US">
                <a:ea typeface="Times New Roman" panose="02020603050405020304" pitchFamily="18" charset="0"/>
              </a:rPr>
              <a:t>, </a:t>
            </a:r>
            <a:r>
              <a:rPr lang="en-US">
                <a:solidFill>
                  <a:prstClr val="black"/>
                </a:solidFill>
              </a:rPr>
              <a:t>Title, Institution</a:t>
            </a:r>
            <a:r>
              <a:rPr lang="en-US" sz="2400">
                <a:solidFill>
                  <a:prstClr val="black"/>
                </a:solidFill>
                <a:ea typeface="Times New Roman" panose="02020603050405020304" pitchFamily="18" charset="0"/>
              </a:rPr>
              <a:t>&gt;</a:t>
            </a:r>
            <a:endParaRPr lang="en-US" sz="2400">
              <a:ea typeface="Times New Roman" panose="02020603050405020304" pitchFamily="18" charset="0"/>
            </a:endParaRPr>
          </a:p>
          <a:p>
            <a:pPr marL="0" indent="0">
              <a:spcBef>
                <a:spcPts val="0"/>
              </a:spcBef>
              <a:buNone/>
            </a:pPr>
            <a:endParaRPr lang="en-US">
              <a:ea typeface="Aptos" panose="020B0004020202020204" pitchFamily="34" charset="0"/>
            </a:endParaRPr>
          </a:p>
          <a:p>
            <a:pPr marL="0" indent="0">
              <a:spcBef>
                <a:spcPts val="0"/>
              </a:spcBef>
              <a:buNone/>
            </a:pPr>
            <a:r>
              <a:rPr lang="en-US" b="1">
                <a:ea typeface="Times New Roman" panose="02020603050405020304" pitchFamily="18" charset="0"/>
              </a:rPr>
              <a:t>&lt;Instructor Name</a:t>
            </a:r>
            <a:r>
              <a:rPr lang="en-US">
                <a:ea typeface="Times New Roman" panose="02020603050405020304" pitchFamily="18" charset="0"/>
              </a:rPr>
              <a:t>, </a:t>
            </a:r>
            <a:r>
              <a:rPr lang="en-US">
                <a:solidFill>
                  <a:prstClr val="black"/>
                </a:solidFill>
                <a:ea typeface="Times New Roman" panose="02020603050405020304" pitchFamily="18" charset="0"/>
              </a:rPr>
              <a:t>Title, Institution&gt;</a:t>
            </a:r>
          </a:p>
          <a:p>
            <a:pPr marL="0" indent="0">
              <a:spcBef>
                <a:spcPts val="0"/>
              </a:spcBef>
              <a:buNone/>
            </a:pPr>
            <a:endParaRPr lang="en-US">
              <a:solidFill>
                <a:prstClr val="black"/>
              </a:solidFill>
              <a:ea typeface="Times New Roman" panose="02020603050405020304" pitchFamily="18" charset="0"/>
            </a:endParaRPr>
          </a:p>
          <a:p>
            <a:pPr marL="0" indent="0">
              <a:spcBef>
                <a:spcPts val="0"/>
              </a:spcBef>
              <a:buNone/>
            </a:pPr>
            <a:r>
              <a:rPr lang="en-US" b="1">
                <a:ea typeface="Times New Roman" panose="02020603050405020304" pitchFamily="18" charset="0"/>
              </a:rPr>
              <a:t>&lt;Instructor Name</a:t>
            </a:r>
            <a:r>
              <a:rPr lang="en-US">
                <a:ea typeface="Times New Roman" panose="02020603050405020304" pitchFamily="18" charset="0"/>
              </a:rPr>
              <a:t>, </a:t>
            </a:r>
            <a:r>
              <a:rPr lang="en-US">
                <a:solidFill>
                  <a:prstClr val="black"/>
                </a:solidFill>
                <a:ea typeface="Times New Roman" panose="02020603050405020304" pitchFamily="18" charset="0"/>
              </a:rPr>
              <a:t>Title, Institution&gt;</a:t>
            </a:r>
            <a:endParaRPr lang="en-US">
              <a:ea typeface="Times New Roman" panose="02020603050405020304" pitchFamily="18" charset="0"/>
            </a:endParaRPr>
          </a:p>
          <a:p>
            <a:pPr marL="0" indent="0">
              <a:spcBef>
                <a:spcPts val="0"/>
              </a:spcBef>
              <a:buNone/>
            </a:pPr>
            <a:endParaRPr lang="en-US">
              <a:solidFill>
                <a:prstClr val="black"/>
              </a:solidFill>
              <a:ea typeface="Times New Roman" panose="02020603050405020304" pitchFamily="18" charset="0"/>
            </a:endParaRPr>
          </a:p>
          <a:p>
            <a:pPr marL="0" indent="0">
              <a:spcBef>
                <a:spcPts val="0"/>
              </a:spcBef>
              <a:buNone/>
            </a:pPr>
            <a:r>
              <a:rPr lang="en-US" b="1">
                <a:ea typeface="Times New Roman" panose="02020603050405020304" pitchFamily="18" charset="0"/>
              </a:rPr>
              <a:t>&lt;Instructor Name</a:t>
            </a:r>
            <a:r>
              <a:rPr lang="en-US">
                <a:ea typeface="Times New Roman" panose="02020603050405020304" pitchFamily="18" charset="0"/>
              </a:rPr>
              <a:t>, </a:t>
            </a:r>
            <a:r>
              <a:rPr lang="en-US">
                <a:solidFill>
                  <a:prstClr val="black"/>
                </a:solidFill>
                <a:ea typeface="Times New Roman" panose="02020603050405020304" pitchFamily="18" charset="0"/>
              </a:rPr>
              <a:t>Title, Institution&gt;</a:t>
            </a:r>
            <a:endParaRPr lang="en-US">
              <a:ea typeface="Times New Roman" panose="02020603050405020304" pitchFamily="18" charset="0"/>
            </a:endParaRPr>
          </a:p>
          <a:p>
            <a:pPr marL="0" indent="0">
              <a:spcBef>
                <a:spcPts val="0"/>
              </a:spcBef>
              <a:buNone/>
            </a:pPr>
            <a:endParaRPr lang="en-US">
              <a:solidFill>
                <a:prstClr val="black"/>
              </a:solidFill>
              <a:ea typeface="Times New Roman" panose="02020603050405020304" pitchFamily="18" charset="0"/>
            </a:endParaRPr>
          </a:p>
          <a:p>
            <a:pPr marL="0" indent="0">
              <a:spcBef>
                <a:spcPts val="0"/>
              </a:spcBef>
              <a:buNone/>
            </a:pPr>
            <a:r>
              <a:rPr lang="en-US" b="1">
                <a:ea typeface="Times New Roman" panose="02020603050405020304" pitchFamily="18" charset="0"/>
              </a:rPr>
              <a:t>&lt;Instructor Name</a:t>
            </a:r>
            <a:r>
              <a:rPr lang="en-US">
                <a:ea typeface="Times New Roman" panose="02020603050405020304" pitchFamily="18" charset="0"/>
              </a:rPr>
              <a:t>, </a:t>
            </a:r>
            <a:r>
              <a:rPr lang="en-US">
                <a:solidFill>
                  <a:prstClr val="black"/>
                </a:solidFill>
                <a:ea typeface="Times New Roman" panose="02020603050405020304" pitchFamily="18" charset="0"/>
              </a:rPr>
              <a:t>Title, Institution&gt;</a:t>
            </a:r>
            <a:endParaRPr lang="en-US">
              <a:ea typeface="Times New Roman" panose="02020603050405020304" pitchFamily="18" charset="0"/>
            </a:endParaRPr>
          </a:p>
          <a:p>
            <a:pPr marL="0" indent="0">
              <a:spcBef>
                <a:spcPts val="0"/>
              </a:spcBef>
              <a:buNone/>
            </a:pPr>
            <a:endParaRPr lang="en-US">
              <a:ea typeface="Times New Roman" panose="02020603050405020304" pitchFamily="18" charset="0"/>
            </a:endParaRPr>
          </a:p>
        </p:txBody>
      </p:sp>
      <p:sp>
        <p:nvSpPr>
          <p:cNvPr id="6" name="Title 5">
            <a:extLst>
              <a:ext uri="{FF2B5EF4-FFF2-40B4-BE49-F238E27FC236}">
                <a16:creationId xmlns:a16="http://schemas.microsoft.com/office/drawing/2014/main" id="{E7F31EC4-96D9-C974-A4D1-253D7ACC8455}"/>
              </a:ext>
            </a:extLst>
          </p:cNvPr>
          <p:cNvSpPr>
            <a:spLocks noGrp="1"/>
          </p:cNvSpPr>
          <p:nvPr>
            <p:ph type="title"/>
          </p:nvPr>
        </p:nvSpPr>
        <p:spPr/>
        <p:txBody>
          <a:bodyPr/>
          <a:lstStyle/>
          <a:p>
            <a:r>
              <a:rPr lang="en-US"/>
              <a:t>Introductions</a:t>
            </a:r>
          </a:p>
        </p:txBody>
      </p:sp>
      <p:sp>
        <p:nvSpPr>
          <p:cNvPr id="2" name="Slide Number Placeholder 1">
            <a:extLst>
              <a:ext uri="{FF2B5EF4-FFF2-40B4-BE49-F238E27FC236}">
                <a16:creationId xmlns:a16="http://schemas.microsoft.com/office/drawing/2014/main" id="{096ED1E7-C899-D781-0A8F-54BD7583C09A}"/>
              </a:ext>
            </a:extLst>
          </p:cNvPr>
          <p:cNvSpPr>
            <a:spLocks noGrp="1"/>
          </p:cNvSpPr>
          <p:nvPr>
            <p:ph type="sldNum" sz="quarter" idx="4"/>
          </p:nvPr>
        </p:nvSpPr>
        <p:spPr/>
        <p:txBody>
          <a:bodyPr/>
          <a:lstStyle/>
          <a:p>
            <a:fld id="{9DAB3369-7666-44EB-AEA9-5FA9440DB40A}" type="slidenum">
              <a:rPr lang="en-US" smtClean="0"/>
              <a:pPr/>
              <a:t>3</a:t>
            </a:fld>
            <a:endParaRPr lang="en-US"/>
          </a:p>
        </p:txBody>
      </p:sp>
      <p:sp>
        <p:nvSpPr>
          <p:cNvPr id="3" name="Rectangle 2">
            <a:extLst>
              <a:ext uri="{FF2B5EF4-FFF2-40B4-BE49-F238E27FC236}">
                <a16:creationId xmlns:a16="http://schemas.microsoft.com/office/drawing/2014/main" id="{654A815A-8B07-FDC5-A590-96FA318AC1C1}"/>
              </a:ext>
            </a:extLst>
          </p:cNvPr>
          <p:cNvSpPr/>
          <p:nvPr/>
        </p:nvSpPr>
        <p:spPr>
          <a:xfrm>
            <a:off x="7735330" y="0"/>
            <a:ext cx="4456670" cy="6879974"/>
          </a:xfrm>
          <a:prstGeom prst="rect">
            <a:avLst/>
          </a:prstGeom>
          <a:solidFill>
            <a:srgbClr val="E3132F"/>
          </a:solidFill>
          <a:ln>
            <a:noFill/>
          </a:ln>
        </p:spPr>
        <p:style>
          <a:lnRef idx="2">
            <a:schemeClr val="accent1">
              <a:shade val="15000"/>
            </a:schemeClr>
          </a:lnRef>
          <a:fillRef idx="1">
            <a:schemeClr val="accent1"/>
          </a:fillRef>
          <a:effectRef idx="0">
            <a:schemeClr val="accent1"/>
          </a:effectRef>
          <a:fontRef idx="minor">
            <a:schemeClr val="lt1"/>
          </a:fontRef>
        </p:style>
        <p:txBody>
          <a:bodyPr lIns="457200" rIns="457200" rtlCol="0" anchor="ctr"/>
          <a:lstStyle/>
          <a:p>
            <a:pPr marL="285750" indent="-285750">
              <a:buFont typeface="Arial" panose="020B0604020202020204" pitchFamily="34" charset="0"/>
              <a:buChar char="•"/>
            </a:pPr>
            <a:r>
              <a:rPr lang="en-US" sz="3200"/>
              <a:t>Your name</a:t>
            </a:r>
          </a:p>
          <a:p>
            <a:pPr marL="285750" indent="-285750">
              <a:buFont typeface="Arial" panose="020B0604020202020204" pitchFamily="34" charset="0"/>
              <a:buChar char="•"/>
            </a:pPr>
            <a:r>
              <a:rPr lang="en-US" sz="3200"/>
              <a:t>Where you work</a:t>
            </a:r>
          </a:p>
          <a:p>
            <a:pPr marL="285750" indent="-285750">
              <a:buFont typeface="Arial" panose="020B0604020202020204" pitchFamily="34" charset="0"/>
              <a:buChar char="•"/>
            </a:pPr>
            <a:r>
              <a:rPr lang="en-US" sz="3200"/>
              <a:t>Work title or role</a:t>
            </a:r>
          </a:p>
        </p:txBody>
      </p:sp>
    </p:spTree>
    <p:custDataLst>
      <p:tags r:id="rId1"/>
    </p:custDataLst>
    <p:extLst>
      <p:ext uri="{BB962C8B-B14F-4D97-AF65-F5344CB8AC3E}">
        <p14:creationId xmlns:p14="http://schemas.microsoft.com/office/powerpoint/2010/main" val="3848819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5E5A98-2354-EA5B-53CF-AE23CF95202D}"/>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556E7470-4629-4447-FE90-9725CEC48096}"/>
              </a:ext>
            </a:extLst>
          </p:cNvPr>
          <p:cNvSpPr>
            <a:spLocks noGrp="1"/>
          </p:cNvSpPr>
          <p:nvPr>
            <p:ph type="title"/>
          </p:nvPr>
        </p:nvSpPr>
        <p:spPr/>
        <p:txBody>
          <a:bodyPr/>
          <a:lstStyle/>
          <a:p>
            <a:r>
              <a:rPr lang="en-US"/>
              <a:t>About This Class</a:t>
            </a:r>
          </a:p>
        </p:txBody>
      </p:sp>
      <p:sp>
        <p:nvSpPr>
          <p:cNvPr id="2" name="Slide Number Placeholder 1">
            <a:extLst>
              <a:ext uri="{FF2B5EF4-FFF2-40B4-BE49-F238E27FC236}">
                <a16:creationId xmlns:a16="http://schemas.microsoft.com/office/drawing/2014/main" id="{8C4E5AED-ED64-DA43-7483-D5C3CFAF146D}"/>
              </a:ext>
            </a:extLst>
          </p:cNvPr>
          <p:cNvSpPr>
            <a:spLocks noGrp="1"/>
          </p:cNvSpPr>
          <p:nvPr>
            <p:ph type="sldNum" sz="quarter" idx="4"/>
          </p:nvPr>
        </p:nvSpPr>
        <p:spPr/>
        <p:txBody>
          <a:bodyPr/>
          <a:lstStyle/>
          <a:p>
            <a:fld id="{9DAB3369-7666-44EB-AEA9-5FA9440DB40A}" type="slidenum">
              <a:rPr lang="en-US" smtClean="0"/>
              <a:pPr/>
              <a:t>4</a:t>
            </a:fld>
            <a:endParaRPr lang="en-US"/>
          </a:p>
        </p:txBody>
      </p:sp>
      <p:pic>
        <p:nvPicPr>
          <p:cNvPr id="8" name="Picture 7">
            <a:extLst>
              <a:ext uri="{FF2B5EF4-FFF2-40B4-BE49-F238E27FC236}">
                <a16:creationId xmlns:a16="http://schemas.microsoft.com/office/drawing/2014/main" id="{1AD9C172-28D9-0810-89AE-B0ABF6A95868}"/>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92731" y="2244390"/>
            <a:ext cx="890564" cy="890562"/>
          </a:xfrm>
          <a:prstGeom prst="rect">
            <a:avLst/>
          </a:prstGeom>
          <a:effectLst>
            <a:glow rad="64962">
              <a:schemeClr val="bg1"/>
            </a:glow>
          </a:effectLst>
        </p:spPr>
      </p:pic>
      <p:pic>
        <p:nvPicPr>
          <p:cNvPr id="10" name="Picture 9">
            <a:extLst>
              <a:ext uri="{FF2B5EF4-FFF2-40B4-BE49-F238E27FC236}">
                <a16:creationId xmlns:a16="http://schemas.microsoft.com/office/drawing/2014/main" id="{497D84AD-B940-732F-16ED-CC363E846A02}"/>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92731" y="3293320"/>
            <a:ext cx="890564" cy="890562"/>
          </a:xfrm>
          <a:prstGeom prst="rect">
            <a:avLst/>
          </a:prstGeom>
          <a:effectLst>
            <a:glow rad="64962">
              <a:schemeClr val="bg1"/>
            </a:glow>
          </a:effectLst>
        </p:spPr>
      </p:pic>
      <p:pic>
        <p:nvPicPr>
          <p:cNvPr id="13" name="Picture 12">
            <a:extLst>
              <a:ext uri="{FF2B5EF4-FFF2-40B4-BE49-F238E27FC236}">
                <a16:creationId xmlns:a16="http://schemas.microsoft.com/office/drawing/2014/main" id="{B1E795D0-7438-C5DF-0081-9B430008C9C5}"/>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92731" y="1195460"/>
            <a:ext cx="890564" cy="890562"/>
          </a:xfrm>
          <a:prstGeom prst="rect">
            <a:avLst/>
          </a:prstGeom>
          <a:effectLst>
            <a:glow rad="64962">
              <a:schemeClr val="bg1"/>
            </a:glow>
          </a:effectLst>
        </p:spPr>
      </p:pic>
      <p:pic>
        <p:nvPicPr>
          <p:cNvPr id="17" name="Picture 16">
            <a:extLst>
              <a:ext uri="{FF2B5EF4-FFF2-40B4-BE49-F238E27FC236}">
                <a16:creationId xmlns:a16="http://schemas.microsoft.com/office/drawing/2014/main" id="{7DF4DF28-9C33-3BD5-3F81-5050A6FCA8A7}"/>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92731" y="4342251"/>
            <a:ext cx="890564" cy="890562"/>
          </a:xfrm>
          <a:prstGeom prst="rect">
            <a:avLst/>
          </a:prstGeom>
          <a:effectLst>
            <a:glow rad="64962">
              <a:schemeClr val="bg1"/>
            </a:glow>
          </a:effectLst>
        </p:spPr>
      </p:pic>
      <p:sp>
        <p:nvSpPr>
          <p:cNvPr id="18" name="Content Placeholder 6">
            <a:extLst>
              <a:ext uri="{FF2B5EF4-FFF2-40B4-BE49-F238E27FC236}">
                <a16:creationId xmlns:a16="http://schemas.microsoft.com/office/drawing/2014/main" id="{134E0AD6-7C9B-8068-C0C3-52BDEE778705}"/>
              </a:ext>
            </a:extLst>
          </p:cNvPr>
          <p:cNvSpPr txBox="1">
            <a:spLocks/>
          </p:cNvSpPr>
          <p:nvPr/>
        </p:nvSpPr>
        <p:spPr>
          <a:xfrm>
            <a:off x="4942444" y="1371602"/>
            <a:ext cx="5321848" cy="4688359"/>
          </a:xfrm>
          <a:prstGeom prst="rect">
            <a:avLst/>
          </a:prstGeom>
        </p:spPr>
        <p:txBody>
          <a:bodyPr vert="horz" lIns="91440" tIns="45720" rIns="91440" bIns="45720" rtlCol="0">
            <a:noAutofit/>
          </a:bodyPr>
          <a:lstStyle>
            <a:lvl1pPr marL="257175" indent="-257175" algn="l" defTabSz="685800" rtl="0" eaLnBrk="1" latinLnBrk="0" hangingPunct="1">
              <a:spcBef>
                <a:spcPct val="20000"/>
              </a:spcBef>
              <a:buClrTx/>
              <a:buFont typeface="Arial"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557213" indent="-214313" algn="l" defTabSz="685800" rtl="0" eaLnBrk="1" latinLnBrk="0" hangingPunct="1">
              <a:spcBef>
                <a:spcPct val="20000"/>
              </a:spcBef>
              <a:buClrTx/>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spcBef>
                <a:spcPct val="20000"/>
              </a:spcBef>
              <a:buClrTx/>
              <a:buFont typeface="Arial"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spcBef>
                <a:spcPct val="20000"/>
              </a:spcBef>
              <a:buClrTx/>
              <a:buFont typeface="Arial" panose="020B0604020202020204" pitchFamily="34" charset="0"/>
              <a:buChar char="•"/>
              <a:defRPr sz="1600" b="0" i="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spcBef>
                <a:spcPct val="20000"/>
              </a:spcBef>
              <a:buClrTx/>
              <a:buFont typeface="Arial" panose="020B0604020202020204" pitchFamily="34" charset="0"/>
              <a:buChar char="•"/>
              <a:defRPr sz="1600" b="0" i="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spcBef>
                <a:spcPts val="0"/>
              </a:spcBef>
              <a:spcAft>
                <a:spcPts val="800"/>
              </a:spcAft>
              <a:buNone/>
            </a:pPr>
            <a:r>
              <a:rPr lang="en-US"/>
              <a:t>Daily Sign In</a:t>
            </a:r>
          </a:p>
          <a:p>
            <a:pPr marL="0" indent="0">
              <a:spcBef>
                <a:spcPts val="0"/>
              </a:spcBef>
              <a:spcAft>
                <a:spcPts val="800"/>
              </a:spcAft>
              <a:buNone/>
            </a:pPr>
            <a:endParaRPr lang="en-US"/>
          </a:p>
          <a:p>
            <a:pPr marL="0" indent="0">
              <a:spcBef>
                <a:spcPts val="0"/>
              </a:spcBef>
              <a:spcAft>
                <a:spcPts val="800"/>
              </a:spcAft>
              <a:buNone/>
            </a:pPr>
            <a:r>
              <a:rPr lang="en-US"/>
              <a:t>Participant Materials</a:t>
            </a:r>
          </a:p>
          <a:p>
            <a:pPr marL="0" indent="0">
              <a:spcBef>
                <a:spcPts val="0"/>
              </a:spcBef>
              <a:spcAft>
                <a:spcPts val="800"/>
              </a:spcAft>
              <a:buNone/>
            </a:pPr>
            <a:endParaRPr lang="en-US"/>
          </a:p>
          <a:p>
            <a:pPr marL="0" indent="0">
              <a:spcBef>
                <a:spcPts val="0"/>
              </a:spcBef>
              <a:spcAft>
                <a:spcPts val="800"/>
              </a:spcAft>
              <a:buNone/>
            </a:pPr>
            <a:r>
              <a:rPr lang="en-US"/>
              <a:t>Agenda</a:t>
            </a:r>
          </a:p>
          <a:p>
            <a:pPr marL="0" indent="0">
              <a:spcBef>
                <a:spcPts val="0"/>
              </a:spcBef>
              <a:spcAft>
                <a:spcPts val="800"/>
              </a:spcAft>
              <a:buNone/>
            </a:pPr>
            <a:endParaRPr lang="en-US"/>
          </a:p>
          <a:p>
            <a:pPr marL="0" indent="0">
              <a:spcBef>
                <a:spcPts val="0"/>
              </a:spcBef>
              <a:spcAft>
                <a:spcPts val="800"/>
              </a:spcAft>
              <a:buNone/>
            </a:pPr>
            <a:r>
              <a:rPr lang="en-US"/>
              <a:t>Timeliness</a:t>
            </a:r>
          </a:p>
          <a:p>
            <a:pPr marL="0" indent="0">
              <a:spcBef>
                <a:spcPts val="0"/>
              </a:spcBef>
              <a:spcAft>
                <a:spcPts val="800"/>
              </a:spcAft>
              <a:buNone/>
            </a:pPr>
            <a:endParaRPr lang="en-US"/>
          </a:p>
          <a:p>
            <a:pPr marL="0" indent="0">
              <a:spcBef>
                <a:spcPts val="0"/>
              </a:spcBef>
              <a:spcAft>
                <a:spcPts val="800"/>
              </a:spcAft>
              <a:buNone/>
            </a:pPr>
            <a:endParaRPr lang="en-US"/>
          </a:p>
        </p:txBody>
      </p:sp>
    </p:spTree>
    <p:custDataLst>
      <p:tags r:id="rId1"/>
    </p:custDataLst>
    <p:extLst>
      <p:ext uri="{BB962C8B-B14F-4D97-AF65-F5344CB8AC3E}">
        <p14:creationId xmlns:p14="http://schemas.microsoft.com/office/powerpoint/2010/main" val="267510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Effect transition="in" filter="fade">
                                      <p:cBhvr>
                                        <p:cTn id="7" dur="500"/>
                                        <p:tgtEl>
                                          <p:spTgt spid="18">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8">
                                            <p:txEl>
                                              <p:pRg st="2" end="2"/>
                                            </p:txEl>
                                          </p:spTgt>
                                        </p:tgtEl>
                                        <p:attrNameLst>
                                          <p:attrName>style.visibility</p:attrName>
                                        </p:attrNameLst>
                                      </p:cBhvr>
                                      <p:to>
                                        <p:strVal val="visible"/>
                                      </p:to>
                                    </p:set>
                                    <p:animEffect transition="in" filter="fade">
                                      <p:cBhvr>
                                        <p:cTn id="15" dur="500"/>
                                        <p:tgtEl>
                                          <p:spTgt spid="18">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8">
                                            <p:txEl>
                                              <p:pRg st="4" end="4"/>
                                            </p:txEl>
                                          </p:spTgt>
                                        </p:tgtEl>
                                        <p:attrNameLst>
                                          <p:attrName>style.visibility</p:attrName>
                                        </p:attrNameLst>
                                      </p:cBhvr>
                                      <p:to>
                                        <p:strVal val="visible"/>
                                      </p:to>
                                    </p:set>
                                    <p:animEffect transition="in" filter="fade">
                                      <p:cBhvr>
                                        <p:cTn id="23" dur="500"/>
                                        <p:tgtEl>
                                          <p:spTgt spid="18">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8">
                                            <p:txEl>
                                              <p:pRg st="6" end="6"/>
                                            </p:txEl>
                                          </p:spTgt>
                                        </p:tgtEl>
                                        <p:attrNameLst>
                                          <p:attrName>style.visibility</p:attrName>
                                        </p:attrNameLst>
                                      </p:cBhvr>
                                      <p:to>
                                        <p:strVal val="visible"/>
                                      </p:to>
                                    </p:set>
                                    <p:animEffect transition="in" filter="fade">
                                      <p:cBhvr>
                                        <p:cTn id="31" dur="500"/>
                                        <p:tgtEl>
                                          <p:spTgt spid="18">
                                            <p:txEl>
                                              <p:pRg st="6" end="6"/>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828975-F340-4614-A47E-51B02E10FD27}"/>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529C56EC-4470-E4F1-F084-4BE60D7C4FF0}"/>
              </a:ext>
            </a:extLst>
          </p:cNvPr>
          <p:cNvSpPr>
            <a:spLocks noGrp="1"/>
          </p:cNvSpPr>
          <p:nvPr>
            <p:ph type="title"/>
          </p:nvPr>
        </p:nvSpPr>
        <p:spPr/>
        <p:txBody>
          <a:bodyPr/>
          <a:lstStyle/>
          <a:p>
            <a:r>
              <a:rPr lang="en-US"/>
              <a:t>Learning Together</a:t>
            </a:r>
          </a:p>
        </p:txBody>
      </p:sp>
      <p:sp>
        <p:nvSpPr>
          <p:cNvPr id="2" name="Slide Number Placeholder 1">
            <a:extLst>
              <a:ext uri="{FF2B5EF4-FFF2-40B4-BE49-F238E27FC236}">
                <a16:creationId xmlns:a16="http://schemas.microsoft.com/office/drawing/2014/main" id="{0D52B19F-171B-0220-2089-8EF7263D5BEC}"/>
              </a:ext>
            </a:extLst>
          </p:cNvPr>
          <p:cNvSpPr>
            <a:spLocks noGrp="1"/>
          </p:cNvSpPr>
          <p:nvPr>
            <p:ph type="sldNum" sz="quarter" idx="4"/>
          </p:nvPr>
        </p:nvSpPr>
        <p:spPr/>
        <p:txBody>
          <a:bodyPr/>
          <a:lstStyle/>
          <a:p>
            <a:fld id="{9DAB3369-7666-44EB-AEA9-5FA9440DB40A}" type="slidenum">
              <a:rPr lang="en-US" smtClean="0"/>
              <a:pPr/>
              <a:t>5</a:t>
            </a:fld>
            <a:endParaRPr lang="en-US"/>
          </a:p>
        </p:txBody>
      </p:sp>
      <p:sp>
        <p:nvSpPr>
          <p:cNvPr id="5" name="Content Placeholder 6">
            <a:extLst>
              <a:ext uri="{FF2B5EF4-FFF2-40B4-BE49-F238E27FC236}">
                <a16:creationId xmlns:a16="http://schemas.microsoft.com/office/drawing/2014/main" id="{65D849FE-636D-377F-C72C-F5674DBAD84E}"/>
              </a:ext>
            </a:extLst>
          </p:cNvPr>
          <p:cNvSpPr txBox="1">
            <a:spLocks/>
          </p:cNvSpPr>
          <p:nvPr/>
        </p:nvSpPr>
        <p:spPr>
          <a:xfrm>
            <a:off x="3822615" y="2471858"/>
            <a:ext cx="7966648" cy="1699310"/>
          </a:xfrm>
          <a:prstGeom prst="rect">
            <a:avLst/>
          </a:prstGeom>
        </p:spPr>
        <p:txBody>
          <a:bodyPr vert="horz" lIns="91440" tIns="45720" rIns="91440" bIns="45720" rtlCol="0">
            <a:normAutofit fontScale="92500"/>
          </a:bodyPr>
          <a:lstStyle>
            <a:lvl1pPr marL="257175" indent="-257175" algn="l" defTabSz="685800" rtl="0" eaLnBrk="1" latinLnBrk="0" hangingPunct="1">
              <a:spcBef>
                <a:spcPct val="20000"/>
              </a:spcBef>
              <a:buClrTx/>
              <a:buFont typeface="Arial"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557213" indent="-214313" algn="l" defTabSz="685800" rtl="0" eaLnBrk="1" latinLnBrk="0" hangingPunct="1">
              <a:spcBef>
                <a:spcPct val="20000"/>
              </a:spcBef>
              <a:buClrTx/>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spcBef>
                <a:spcPct val="20000"/>
              </a:spcBef>
              <a:buClrTx/>
              <a:buFont typeface="Arial"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spcBef>
                <a:spcPct val="20000"/>
              </a:spcBef>
              <a:buClrTx/>
              <a:buFont typeface="Arial" panose="020B0604020202020204" pitchFamily="34" charset="0"/>
              <a:buChar char="•"/>
              <a:defRPr sz="1600" b="0" i="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spcBef>
                <a:spcPct val="20000"/>
              </a:spcBef>
              <a:buClrTx/>
              <a:buFont typeface="Arial" panose="020B0604020202020204" pitchFamily="34" charset="0"/>
              <a:buChar char="•"/>
              <a:defRPr sz="1600" b="0" i="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a:spcBef>
                <a:spcPts val="300"/>
              </a:spcBef>
              <a:spcAft>
                <a:spcPts val="300"/>
              </a:spcAft>
              <a:defRPr/>
            </a:pPr>
            <a:r>
              <a:rPr lang="en-US">
                <a:solidFill>
                  <a:prstClr val="black"/>
                </a:solidFill>
              </a:rPr>
              <a:t>We all have </a:t>
            </a:r>
            <a:r>
              <a:rPr lang="en-US" b="1">
                <a:solidFill>
                  <a:prstClr val="black"/>
                </a:solidFill>
              </a:rPr>
              <a:t>experience</a:t>
            </a:r>
            <a:r>
              <a:rPr lang="en-US">
                <a:solidFill>
                  <a:prstClr val="black"/>
                </a:solidFill>
              </a:rPr>
              <a:t> and </a:t>
            </a:r>
            <a:r>
              <a:rPr lang="en-US" b="1">
                <a:solidFill>
                  <a:prstClr val="black"/>
                </a:solidFill>
              </a:rPr>
              <a:t>expertise</a:t>
            </a:r>
            <a:r>
              <a:rPr lang="en-US">
                <a:solidFill>
                  <a:prstClr val="black"/>
                </a:solidFill>
              </a:rPr>
              <a:t>.</a:t>
            </a:r>
            <a:endParaRPr lang="id-ID">
              <a:solidFill>
                <a:prstClr val="black"/>
              </a:solidFill>
            </a:endParaRPr>
          </a:p>
          <a:p>
            <a:pPr>
              <a:spcBef>
                <a:spcPts val="300"/>
              </a:spcBef>
              <a:spcAft>
                <a:spcPts val="300"/>
              </a:spcAft>
              <a:defRPr/>
            </a:pPr>
            <a:r>
              <a:rPr lang="en-US">
                <a:solidFill>
                  <a:prstClr val="black"/>
                </a:solidFill>
              </a:rPr>
              <a:t>We will </a:t>
            </a:r>
            <a:r>
              <a:rPr lang="en-US" b="1">
                <a:solidFill>
                  <a:prstClr val="black"/>
                </a:solidFill>
              </a:rPr>
              <a:t>learn from each other</a:t>
            </a:r>
            <a:r>
              <a:rPr lang="en-US">
                <a:solidFill>
                  <a:prstClr val="black"/>
                </a:solidFill>
              </a:rPr>
              <a:t>.</a:t>
            </a:r>
            <a:endParaRPr lang="id-ID">
              <a:solidFill>
                <a:prstClr val="black"/>
              </a:solidFill>
            </a:endParaRPr>
          </a:p>
          <a:p>
            <a:pPr>
              <a:spcBef>
                <a:spcPts val="300"/>
              </a:spcBef>
              <a:spcAft>
                <a:spcPts val="300"/>
              </a:spcAft>
              <a:defRPr/>
            </a:pPr>
            <a:r>
              <a:rPr lang="en-US">
                <a:solidFill>
                  <a:prstClr val="black"/>
                </a:solidFill>
              </a:rPr>
              <a:t>Please </a:t>
            </a:r>
            <a:r>
              <a:rPr lang="en-US" b="1">
                <a:solidFill>
                  <a:prstClr val="black"/>
                </a:solidFill>
              </a:rPr>
              <a:t>participate</a:t>
            </a:r>
            <a:r>
              <a:rPr lang="en-US">
                <a:solidFill>
                  <a:prstClr val="black"/>
                </a:solidFill>
              </a:rPr>
              <a:t>, </a:t>
            </a:r>
            <a:r>
              <a:rPr lang="en-US" b="1">
                <a:solidFill>
                  <a:prstClr val="black"/>
                </a:solidFill>
              </a:rPr>
              <a:t>ask questions</a:t>
            </a:r>
            <a:r>
              <a:rPr lang="en-US">
                <a:solidFill>
                  <a:prstClr val="black"/>
                </a:solidFill>
              </a:rPr>
              <a:t>, and </a:t>
            </a:r>
            <a:r>
              <a:rPr lang="en-US" b="1">
                <a:solidFill>
                  <a:prstClr val="black"/>
                </a:solidFill>
              </a:rPr>
              <a:t>engage</a:t>
            </a:r>
            <a:r>
              <a:rPr lang="en-US">
                <a:solidFill>
                  <a:prstClr val="black"/>
                </a:solidFill>
              </a:rPr>
              <a:t>.</a:t>
            </a:r>
          </a:p>
        </p:txBody>
      </p:sp>
      <p:pic>
        <p:nvPicPr>
          <p:cNvPr id="9" name="Picture 8">
            <a:extLst>
              <a:ext uri="{FF2B5EF4-FFF2-40B4-BE49-F238E27FC236}">
                <a16:creationId xmlns:a16="http://schemas.microsoft.com/office/drawing/2014/main" id="{E7DDBADD-0DE9-ABB7-EF8F-1A3446C67925}"/>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2464" y="1742303"/>
            <a:ext cx="3085327" cy="3085327"/>
          </a:xfrm>
          <a:prstGeom prst="rect">
            <a:avLst/>
          </a:prstGeom>
        </p:spPr>
      </p:pic>
    </p:spTree>
    <p:custDataLst>
      <p:tags r:id="rId1"/>
    </p:custDataLst>
    <p:extLst>
      <p:ext uri="{BB962C8B-B14F-4D97-AF65-F5344CB8AC3E}">
        <p14:creationId xmlns:p14="http://schemas.microsoft.com/office/powerpoint/2010/main" val="8596817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EBFCEA27-949A-8B1E-C509-15EA6A22B380}"/>
              </a:ext>
              <a:ext uri="{C183D7F6-B498-43B3-948B-1728B52AA6E4}">
                <adec:decorative xmlns:adec="http://schemas.microsoft.com/office/drawing/2017/decorative" val="1"/>
              </a:ext>
            </a:extLst>
          </p:cNvPr>
          <p:cNvGrpSpPr/>
          <p:nvPr/>
        </p:nvGrpSpPr>
        <p:grpSpPr>
          <a:xfrm>
            <a:off x="3396343" y="-1434466"/>
            <a:ext cx="5399314" cy="19174480"/>
            <a:chOff x="3657600" y="-514893"/>
            <a:chExt cx="4876800" cy="17318887"/>
          </a:xfrm>
        </p:grpSpPr>
        <p:sp>
          <p:nvSpPr>
            <p:cNvPr id="2" name="Oval 1">
              <a:extLst>
                <a:ext uri="{FF2B5EF4-FFF2-40B4-BE49-F238E27FC236}">
                  <a16:creationId xmlns:a16="http://schemas.microsoft.com/office/drawing/2014/main" id="{63030E4A-D97B-A84D-B585-6AAABF1779D2}"/>
                </a:ext>
                <a:ext uri="{C183D7F6-B498-43B3-948B-1728B52AA6E4}">
                  <adec:decorative xmlns:adec="http://schemas.microsoft.com/office/drawing/2017/decorative" val="1"/>
                </a:ext>
              </a:extLst>
            </p:cNvPr>
            <p:cNvSpPr/>
            <p:nvPr/>
          </p:nvSpPr>
          <p:spPr>
            <a:xfrm>
              <a:off x="3657600" y="1010231"/>
              <a:ext cx="4876800" cy="4876800"/>
            </a:xfrm>
            <a:prstGeom prst="ellipse">
              <a:avLst/>
            </a:prstGeom>
            <a:solidFill>
              <a:srgbClr val="0096DB"/>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endParaRPr lang="en-US" sz="41300">
                <a:latin typeface="Helvetica Light" panose="020B0403020202020204" pitchFamily="34" charset="0"/>
              </a:endParaRPr>
            </a:p>
          </p:txBody>
        </p:sp>
        <p:sp>
          <p:nvSpPr>
            <p:cNvPr id="3" name="TextBox 2">
              <a:extLst>
                <a:ext uri="{FF2B5EF4-FFF2-40B4-BE49-F238E27FC236}">
                  <a16:creationId xmlns:a16="http://schemas.microsoft.com/office/drawing/2014/main" id="{55AD81E2-B9CC-C148-82D2-0DEA97723613}"/>
                </a:ext>
              </a:extLst>
            </p:cNvPr>
            <p:cNvSpPr txBox="1"/>
            <p:nvPr/>
          </p:nvSpPr>
          <p:spPr>
            <a:xfrm>
              <a:off x="3803073" y="-514893"/>
              <a:ext cx="4364182" cy="17318887"/>
            </a:xfrm>
            <a:prstGeom prst="rect">
              <a:avLst/>
            </a:prstGeom>
            <a:noFill/>
          </p:spPr>
          <p:txBody>
            <a:bodyPr wrap="square" rtlCol="0">
              <a:spAutoFit/>
            </a:bodyPr>
            <a:lstStyle/>
            <a:p>
              <a:pPr algn="ctr"/>
              <a:r>
                <a:rPr lang="en-US" sz="62000" b="1">
                  <a:solidFill>
                    <a:schemeClr val="bg1"/>
                  </a:solidFill>
                  <a:latin typeface="Helvetica" pitchFamily="2" charset="0"/>
                </a:rPr>
                <a:t>?</a:t>
              </a:r>
            </a:p>
            <a:p>
              <a:endParaRPr lang="en-US" sz="62000"/>
            </a:p>
          </p:txBody>
        </p:sp>
      </p:grpSp>
      <p:sp>
        <p:nvSpPr>
          <p:cNvPr id="7" name="Slide Number Placeholder 6">
            <a:extLst>
              <a:ext uri="{FF2B5EF4-FFF2-40B4-BE49-F238E27FC236}">
                <a16:creationId xmlns:a16="http://schemas.microsoft.com/office/drawing/2014/main" id="{2B22C954-4C3E-451C-7632-697FC5792EC4}"/>
              </a:ext>
            </a:extLst>
          </p:cNvPr>
          <p:cNvSpPr>
            <a:spLocks noGrp="1"/>
          </p:cNvSpPr>
          <p:nvPr>
            <p:ph type="sldNum" sz="quarter" idx="4"/>
          </p:nvPr>
        </p:nvSpPr>
        <p:spPr/>
        <p:txBody>
          <a:bodyPr/>
          <a:lstStyle/>
          <a:p>
            <a:fld id="{9DAB3369-7666-44EB-AEA9-5FA9440DB40A}" type="slidenum">
              <a:rPr lang="en-US" smtClean="0"/>
              <a:pPr/>
              <a:t>6</a:t>
            </a:fld>
            <a:endParaRPr lang="en-US"/>
          </a:p>
        </p:txBody>
      </p:sp>
    </p:spTree>
    <p:custDataLst>
      <p:tags r:id="rId1"/>
    </p:custDataLst>
    <p:extLst>
      <p:ext uri="{BB962C8B-B14F-4D97-AF65-F5344CB8AC3E}">
        <p14:creationId xmlns:p14="http://schemas.microsoft.com/office/powerpoint/2010/main" val="6135113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D62A47-81B3-F9CB-F30E-F901CC75F722}"/>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AC61C38E-8FA9-EA65-87E8-CDDD6226686C}"/>
              </a:ext>
            </a:extLst>
          </p:cNvPr>
          <p:cNvSpPr>
            <a:spLocks noGrp="1"/>
          </p:cNvSpPr>
          <p:nvPr>
            <p:ph type="sldNum" sz="quarter" idx="4"/>
          </p:nvPr>
        </p:nvSpPr>
        <p:spPr/>
        <p:txBody>
          <a:bodyPr/>
          <a:lstStyle/>
          <a:p>
            <a:fld id="{9DAB3369-7666-44EB-AEA9-5FA9440DB40A}" type="slidenum">
              <a:rPr lang="en-US" smtClean="0"/>
              <a:pPr/>
              <a:t>7</a:t>
            </a:fld>
            <a:endParaRPr lang="en-US"/>
          </a:p>
        </p:txBody>
      </p:sp>
      <p:sp>
        <p:nvSpPr>
          <p:cNvPr id="5" name="TextBox 4">
            <a:extLst>
              <a:ext uri="{FF2B5EF4-FFF2-40B4-BE49-F238E27FC236}">
                <a16:creationId xmlns:a16="http://schemas.microsoft.com/office/drawing/2014/main" id="{8B112072-546B-A5E3-6930-4E2BC32038D8}"/>
              </a:ext>
            </a:extLst>
          </p:cNvPr>
          <p:cNvSpPr txBox="1"/>
          <p:nvPr/>
        </p:nvSpPr>
        <p:spPr>
          <a:xfrm>
            <a:off x="1406165" y="2783074"/>
            <a:ext cx="9379670" cy="1631216"/>
          </a:xfrm>
          <a:prstGeom prst="rect">
            <a:avLst/>
          </a:prstGeom>
          <a:noFill/>
        </p:spPr>
        <p:txBody>
          <a:bodyPr wrap="square" rtlCol="0">
            <a:spAutoFit/>
          </a:bodyPr>
          <a:lstStyle/>
          <a:p>
            <a:pPr algn="ctr"/>
            <a:r>
              <a:rPr lang="en-US" sz="2000" dirty="0"/>
              <a:t>This publication is supported by the Food and Drug Administration (FDA) of the U.S. Department of Health and Human Services (HHS) as part of a financial assistance award U01FD001418 with 100% funded by FDA/HHS.  The contents are those of the author(s) and do not necessarily represent the official views of, nor an endorsement by FDA/HHS, or the U.S. Government.</a:t>
            </a:r>
          </a:p>
        </p:txBody>
      </p:sp>
    </p:spTree>
    <p:custDataLst>
      <p:tags r:id="rId1"/>
    </p:custDataLst>
    <p:extLst>
      <p:ext uri="{BB962C8B-B14F-4D97-AF65-F5344CB8AC3E}">
        <p14:creationId xmlns:p14="http://schemas.microsoft.com/office/powerpoint/2010/main" val="26237896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1_OFFICE THEME" val="gAXNnZEo"/>
  <p:tag name="ARTICULATE_DESIGN_ID_AVID2018_WIDE" val="ovPsLIbb"/>
  <p:tag name="ARTICULATE_DESIGN_ID_2018 AVID ORIENTATION THEME" val="141LYHKx"/>
  <p:tag name="ARTICULATE_SLIDE_THUMBNAIL_REFRESH" val="1"/>
  <p:tag name="ARTICULATE_PROJECT_OPEN" val="0"/>
  <p:tag name="ARTICULATE_SLIDE_COUNT" val="7"/>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2018 Avid Orientation Theme">
  <a:themeElements>
    <a:clrScheme name="Custom 3">
      <a:dk1>
        <a:srgbClr val="000000"/>
      </a:dk1>
      <a:lt1>
        <a:srgbClr val="FFFFFF"/>
      </a:lt1>
      <a:dk2>
        <a:srgbClr val="666666"/>
      </a:dk2>
      <a:lt2>
        <a:srgbClr val="EEECE1"/>
      </a:lt2>
      <a:accent1>
        <a:srgbClr val="E3132F"/>
      </a:accent1>
      <a:accent2>
        <a:srgbClr val="0096DA"/>
      </a:accent2>
      <a:accent3>
        <a:srgbClr val="56AA23"/>
      </a:accent3>
      <a:accent4>
        <a:srgbClr val="F48100"/>
      </a:accent4>
      <a:accent5>
        <a:srgbClr val="FFDA00"/>
      </a:accent5>
      <a:accent6>
        <a:srgbClr val="501384"/>
      </a:accent6>
      <a:hlink>
        <a:srgbClr val="0096DA"/>
      </a:hlink>
      <a:folHlink>
        <a:srgbClr val="023D85"/>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2018 Avid Orientation Theme" id="{FC300ACC-C2F6-4E96-B3A0-28C23AA15551}" vid="{9AD5EF79-4CFA-4470-B77C-62B396D208E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9544c1e5-465b-46f7-9756-fde921856027">
      <Terms xmlns="http://schemas.microsoft.com/office/infopath/2007/PartnerControls"/>
    </lcf76f155ced4ddcb4097134ff3c332f>
    <TaxCatchAll xmlns="5f92d314-0094-4a56-b45d-790405524c19"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F4B48ADCEB9004C82C33B2F01FDEEA4" ma:contentTypeVersion="13" ma:contentTypeDescription="Create a new document." ma:contentTypeScope="" ma:versionID="3558c2e4a36e834140bd770aa22bd711">
  <xsd:schema xmlns:xsd="http://www.w3.org/2001/XMLSchema" xmlns:xs="http://www.w3.org/2001/XMLSchema" xmlns:p="http://schemas.microsoft.com/office/2006/metadata/properties" xmlns:ns2="9544c1e5-465b-46f7-9756-fde921856027" xmlns:ns3="5f92d314-0094-4a56-b45d-790405524c19" targetNamespace="http://schemas.microsoft.com/office/2006/metadata/properties" ma:root="true" ma:fieldsID="452d610a6318739769d4b90774720041" ns2:_="" ns3:_="">
    <xsd:import namespace="9544c1e5-465b-46f7-9756-fde921856027"/>
    <xsd:import namespace="5f92d314-0094-4a56-b45d-790405524c19"/>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544c1e5-465b-46f7-9756-fde92185602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b978f9c3-fb37-4b17-aa29-ac9435d4f622"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f92d314-0094-4a56-b45d-790405524c19"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f2bb5b59-95e2-4b55-8b2f-cc20911eee4b}" ma:internalName="TaxCatchAll" ma:showField="CatchAllData" ma:web="5f92d314-0094-4a56-b45d-790405524c1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86AF22B-58D3-493B-B461-19672E4056C6}">
  <ds:schemaRefs>
    <ds:schemaRef ds:uri="http://schemas.microsoft.com/sharepoint/v3/contenttype/forms"/>
  </ds:schemaRefs>
</ds:datastoreItem>
</file>

<file path=customXml/itemProps2.xml><?xml version="1.0" encoding="utf-8"?>
<ds:datastoreItem xmlns:ds="http://schemas.openxmlformats.org/officeDocument/2006/customXml" ds:itemID="{86796157-5C04-4B29-8EAA-2C540DD2CF97}">
  <ds:schemaRefs>
    <ds:schemaRef ds:uri="http://www.w3.org/XML/1998/namespace"/>
    <ds:schemaRef ds:uri="http://schemas.microsoft.com/office/2006/documentManagement/types"/>
    <ds:schemaRef ds:uri="http://schemas.microsoft.com/office/infopath/2007/PartnerControls"/>
    <ds:schemaRef ds:uri="http://purl.org/dc/terms/"/>
    <ds:schemaRef ds:uri="http://purl.org/dc/dcmitype/"/>
    <ds:schemaRef ds:uri="http://schemas.openxmlformats.org/package/2006/metadata/core-properties"/>
    <ds:schemaRef ds:uri="http://schemas.microsoft.com/office/2006/metadata/properties"/>
    <ds:schemaRef ds:uri="5f92d314-0094-4a56-b45d-790405524c19"/>
    <ds:schemaRef ds:uri="9544c1e5-465b-46f7-9756-fde921856027"/>
    <ds:schemaRef ds:uri="http://purl.org/dc/elements/1.1/"/>
  </ds:schemaRefs>
</ds:datastoreItem>
</file>

<file path=customXml/itemProps3.xml><?xml version="1.0" encoding="utf-8"?>
<ds:datastoreItem xmlns:ds="http://schemas.openxmlformats.org/officeDocument/2006/customXml" ds:itemID="{5EB7A950-6560-4DD5-ABBB-60AC775DE2BA}">
  <ds:schemaRefs>
    <ds:schemaRef ds:uri="5f92d314-0094-4a56-b45d-790405524c19"/>
    <ds:schemaRef ds:uri="9544c1e5-465b-46f7-9756-fde92185602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clbl:label id="{17d30d46-605e-42dd-9357-a07590acc40c}" enabled="0" method="" siteId="{17d30d46-605e-42dd-9357-a07590acc40c}" removed="1"/>
</clbl:labelList>
</file>

<file path=docProps/app.xml><?xml version="1.0" encoding="utf-8"?>
<Properties xmlns="http://schemas.openxmlformats.org/officeDocument/2006/extended-properties" xmlns:vt="http://schemas.openxmlformats.org/officeDocument/2006/docPropsVTypes">
  <TotalTime>101</TotalTime>
  <Words>901</Words>
  <Application>Microsoft Office PowerPoint</Application>
  <PresentationFormat>Widescreen</PresentationFormat>
  <Paragraphs>103</Paragraphs>
  <Slides>7</Slides>
  <Notes>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vt:i4>
      </vt:variant>
    </vt:vector>
  </HeadingPairs>
  <TitlesOfParts>
    <vt:vector size="15" baseType="lpstr">
      <vt:lpstr>Aptos</vt:lpstr>
      <vt:lpstr>Arial</vt:lpstr>
      <vt:lpstr>Arial Regular</vt:lpstr>
      <vt:lpstr>Calibri</vt:lpstr>
      <vt:lpstr>Helvetica</vt:lpstr>
      <vt:lpstr>Helvetica Light</vt:lpstr>
      <vt:lpstr>Times New Roman</vt:lpstr>
      <vt:lpstr>2018 Avid Orientation Theme</vt:lpstr>
      <vt:lpstr>Welcome to Good Aquaculture Practices Training</vt:lpstr>
      <vt:lpstr>A Collaboration</vt:lpstr>
      <vt:lpstr>Introductions</vt:lpstr>
      <vt:lpstr>About This Class</vt:lpstr>
      <vt:lpstr>Learning Together</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VERSION UPDATE LOG</dc:title>
  <dc:creator>Natalie McLemore</dc:creator>
  <cp:lastModifiedBy>Renee Tatalovich</cp:lastModifiedBy>
  <cp:revision>1</cp:revision>
  <cp:lastPrinted>2019-07-24T15:24:58Z</cp:lastPrinted>
  <dcterms:created xsi:type="dcterms:W3CDTF">2019-04-14T03:01:12Z</dcterms:created>
  <dcterms:modified xsi:type="dcterms:W3CDTF">2025-06-24T19:30:28Z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4081F824-69B6-4E30-8EA8-42BC4D3B19FA</vt:lpwstr>
  </property>
  <property fmtid="{D5CDD505-2E9C-101B-9397-08002B2CF9AE}" pid="3" name="ArticulatePath">
    <vt:lpwstr>https://avidxchange.sharepoint.com/Talent/Training/Private Document Library/Onboarding/2_Final/ORIENTATION/New Hire Orientation_FG_MASTER</vt:lpwstr>
  </property>
  <property fmtid="{D5CDD505-2E9C-101B-9397-08002B2CF9AE}" pid="4" name="ContentTypeId">
    <vt:lpwstr>0x0101002F4B48ADCEB9004C82C33B2F01FDEEA4</vt:lpwstr>
  </property>
  <property fmtid="{D5CDD505-2E9C-101B-9397-08002B2CF9AE}" pid="5" name="AuthorIds_UIVersion_26624">
    <vt:lpwstr>2693</vt:lpwstr>
  </property>
  <property fmtid="{D5CDD505-2E9C-101B-9397-08002B2CF9AE}" pid="6" name="MediaServiceImageTags">
    <vt:lpwstr/>
  </property>
</Properties>
</file>