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4"/>
  </p:sldMasterIdLst>
  <p:notesMasterIdLst>
    <p:notesMasterId r:id="rId21"/>
  </p:notesMasterIdLst>
  <p:handoutMasterIdLst>
    <p:handoutMasterId r:id="rId22"/>
  </p:handoutMasterIdLst>
  <p:sldIdLst>
    <p:sldId id="4059" r:id="rId5"/>
    <p:sldId id="4066" r:id="rId6"/>
    <p:sldId id="4067" r:id="rId7"/>
    <p:sldId id="4068" r:id="rId8"/>
    <p:sldId id="4069" r:id="rId9"/>
    <p:sldId id="4071" r:id="rId10"/>
    <p:sldId id="4073" r:id="rId11"/>
    <p:sldId id="4074" r:id="rId12"/>
    <p:sldId id="4080" r:id="rId13"/>
    <p:sldId id="4072" r:id="rId14"/>
    <p:sldId id="4079" r:id="rId15"/>
    <p:sldId id="4075" r:id="rId16"/>
    <p:sldId id="4078" r:id="rId17"/>
    <p:sldId id="4076" r:id="rId18"/>
    <p:sldId id="4077" r:id="rId19"/>
    <p:sldId id="3935" r:id="rId20"/>
  </p:sldIdLst>
  <p:sldSz cx="12192000" cy="6858000"/>
  <p:notesSz cx="7010400" cy="92964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AqP Training" id="{A6F96F7B-096E-4410-A433-E2A118E5933D}">
          <p14:sldIdLst>
            <p14:sldId id="4059"/>
            <p14:sldId id="4066"/>
            <p14:sldId id="4067"/>
            <p14:sldId id="4068"/>
            <p14:sldId id="4069"/>
            <p14:sldId id="4071"/>
            <p14:sldId id="4073"/>
            <p14:sldId id="4074"/>
            <p14:sldId id="4080"/>
            <p14:sldId id="4072"/>
            <p14:sldId id="4079"/>
            <p14:sldId id="4075"/>
            <p14:sldId id="4078"/>
            <p14:sldId id="4076"/>
            <p14:sldId id="4077"/>
            <p14:sldId id="3935"/>
          </p14:sldIdLst>
        </p14:section>
      </p14:sectionLst>
    </p:ext>
    <p:ext uri="{EFAFB233-063F-42B5-8137-9DF3F51BA10A}">
      <p15:sldGuideLst xmlns:p15="http://schemas.microsoft.com/office/powerpoint/2012/main">
        <p15:guide id="3" pos="1464" userDrawn="1">
          <p15:clr>
            <a:srgbClr val="A4A3A4"/>
          </p15:clr>
        </p15:guide>
        <p15:guide id="4" orient="horz" pos="1632" userDrawn="1">
          <p15:clr>
            <a:srgbClr val="A4A3A4"/>
          </p15:clr>
        </p15:guide>
        <p15:guide id="5" orient="horz" pos="2160" userDrawn="1">
          <p15:clr>
            <a:srgbClr val="A4A3A4"/>
          </p15:clr>
        </p15:guide>
        <p15:guide id="6" pos="3672" userDrawn="1">
          <p15:clr>
            <a:srgbClr val="A4A3A4"/>
          </p15:clr>
        </p15:guide>
      </p15:sldGuideLst>
    </p:ext>
    <p:ext uri="{2D200454-40CA-4A62-9FC3-DE9A4176ACB9}">
      <p15:notesGuideLst xmlns:p15="http://schemas.microsoft.com/office/powerpoint/2012/main">
        <p15:guide id="1" orient="horz" pos="2088" userDrawn="1">
          <p15:clr>
            <a:srgbClr val="A4A3A4"/>
          </p15:clr>
        </p15:guide>
        <p15:guide id="2" pos="28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385BD-5BEF-4E27-3256-1AEE4F7ABCCB}" name="Tracey Nicholson" initials="TN" userId="S::tracey.nicholson@pmglearning.com::2d9ee02c-1be0-4a68-b5f3-2777bd5801a4" providerId="AD"/>
  <p188:author id="{74622FBE-4603-4866-6169-2847C923199F}" name="Renee Tatalovich" initials="RT" userId="S::renee.tatalovich@pmglearning.com::c3a12dda-3e17-465b-a466-f28d262ac98c" providerId="AD"/>
  <p188:author id="{824317F4-895B-3225-D432-DAFBC465FF5E}" name="Kathleen Hamm" initials="KH" userId="S::kathleen.hamm@pmglearning.com::36549483-0846-4a99-81ba-93636940a9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3C80"/>
    <a:srgbClr val="E07800"/>
    <a:srgbClr val="52A21F"/>
    <a:srgbClr val="DFA8D6"/>
    <a:srgbClr val="FBDB03"/>
    <a:srgbClr val="DC6A9E"/>
    <a:srgbClr val="E3132F"/>
    <a:srgbClr val="0096DB"/>
    <a:srgbClr val="004515"/>
    <a:srgbClr val="56A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FD117-5161-439D-A909-109D295E5C9E}" v="1" dt="2025-06-24T19:38:43.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942" y="90"/>
      </p:cViewPr>
      <p:guideLst>
        <p:guide pos="1464"/>
        <p:guide orient="horz" pos="1632"/>
        <p:guide orient="horz" pos="2160"/>
        <p:guide pos="3672"/>
      </p:guideLst>
    </p:cSldViewPr>
  </p:slideViewPr>
  <p:notesTextViewPr>
    <p:cViewPr>
      <p:scale>
        <a:sx n="1" d="1"/>
        <a:sy n="1" d="1"/>
      </p:scale>
      <p:origin x="0" y="0"/>
    </p:cViewPr>
  </p:notesTextViewPr>
  <p:notesViewPr>
    <p:cSldViewPr snapToGrid="0">
      <p:cViewPr varScale="1">
        <p:scale>
          <a:sx n="80" d="100"/>
          <a:sy n="80" d="100"/>
        </p:scale>
        <p:origin x="3828" y="90"/>
      </p:cViewPr>
      <p:guideLst>
        <p:guide orient="horz" pos="2088"/>
        <p:guide pos="2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Nicholson" userId="2d9ee02c-1be0-4a68-b5f3-2777bd5801a4" providerId="ADAL" clId="{6224B80D-7650-4951-ADE9-6F0D872D2FC4}"/>
    <pc:docChg chg="custSel modSld modMainMaster modNotesMaster modHandout">
      <pc:chgData name="Tracey Nicholson" userId="2d9ee02c-1be0-4a68-b5f3-2777bd5801a4" providerId="ADAL" clId="{6224B80D-7650-4951-ADE9-6F0D872D2FC4}" dt="2025-06-05T16:43:33.329" v="10"/>
      <pc:docMkLst>
        <pc:docMk/>
      </pc:docMkLst>
      <pc:sldChg chg="modNotes">
        <pc:chgData name="Tracey Nicholson" userId="2d9ee02c-1be0-4a68-b5f3-2777bd5801a4" providerId="ADAL" clId="{6224B80D-7650-4951-ADE9-6F0D872D2FC4}" dt="2025-06-05T16:42:34.083" v="1"/>
        <pc:sldMkLst>
          <pc:docMk/>
          <pc:sldMk cId="314548212" sldId="4059"/>
        </pc:sldMkLst>
      </pc:sldChg>
      <pc:sldMasterChg chg="modSp modSldLayout">
        <pc:chgData name="Tracey Nicholson" userId="2d9ee02c-1be0-4a68-b5f3-2777bd5801a4" providerId="ADAL" clId="{6224B80D-7650-4951-ADE9-6F0D872D2FC4}" dt="2025-06-05T16:43:33.329" v="10"/>
        <pc:sldMasterMkLst>
          <pc:docMk/>
          <pc:sldMasterMk cId="3777723911" sldId="2147483711"/>
        </pc:sldMasterMkLst>
        <pc:spChg chg="mod">
          <ac:chgData name="Tracey Nicholson" userId="2d9ee02c-1be0-4a68-b5f3-2777bd5801a4" providerId="ADAL" clId="{6224B80D-7650-4951-ADE9-6F0D872D2FC4}" dt="2025-06-05T16:42:53.932" v="4"/>
          <ac:spMkLst>
            <pc:docMk/>
            <pc:sldMasterMk cId="3777723911" sldId="2147483711"/>
            <ac:spMk id="7" creationId="{D7F6259C-CA34-1745-9D8B-0878BBF4E844}"/>
          </ac:spMkLst>
        </pc:spChg>
        <pc:sldLayoutChg chg="modSp">
          <pc:chgData name="Tracey Nicholson" userId="2d9ee02c-1be0-4a68-b5f3-2777bd5801a4" providerId="ADAL" clId="{6224B80D-7650-4951-ADE9-6F0D872D2FC4}" dt="2025-06-05T16:42:48.457" v="3"/>
          <pc:sldLayoutMkLst>
            <pc:docMk/>
            <pc:sldMasterMk cId="3777723911" sldId="2147483711"/>
            <pc:sldLayoutMk cId="2131820325" sldId="2147483712"/>
          </pc:sldLayoutMkLst>
          <pc:spChg chg="mod">
            <ac:chgData name="Tracey Nicholson" userId="2d9ee02c-1be0-4a68-b5f3-2777bd5801a4" providerId="ADAL" clId="{6224B80D-7650-4951-ADE9-6F0D872D2FC4}" dt="2025-06-05T16:42:48.457" v="3"/>
            <ac:spMkLst>
              <pc:docMk/>
              <pc:sldMasterMk cId="3777723911" sldId="2147483711"/>
              <pc:sldLayoutMk cId="2131820325" sldId="2147483712"/>
              <ac:spMk id="13" creationId="{F2854136-A89C-6B11-21B1-CD09DC973333}"/>
            </ac:spMkLst>
          </pc:spChg>
        </pc:sldLayoutChg>
        <pc:sldLayoutChg chg="delSp mod">
          <pc:chgData name="Tracey Nicholson" userId="2d9ee02c-1be0-4a68-b5f3-2777bd5801a4" providerId="ADAL" clId="{6224B80D-7650-4951-ADE9-6F0D872D2FC4}" dt="2025-06-05T16:43:25.679" v="9" actId="478"/>
          <pc:sldLayoutMkLst>
            <pc:docMk/>
            <pc:sldMasterMk cId="3777723911" sldId="2147483711"/>
            <pc:sldLayoutMk cId="2311578046" sldId="2147483734"/>
          </pc:sldLayoutMkLst>
        </pc:sldLayoutChg>
        <pc:sldLayoutChg chg="modSp mod">
          <pc:chgData name="Tracey Nicholson" userId="2d9ee02c-1be0-4a68-b5f3-2777bd5801a4" providerId="ADAL" clId="{6224B80D-7650-4951-ADE9-6F0D872D2FC4}" dt="2025-06-05T16:43:33.329" v="10"/>
          <pc:sldLayoutMkLst>
            <pc:docMk/>
            <pc:sldMasterMk cId="3777723911" sldId="2147483711"/>
            <pc:sldLayoutMk cId="932238101" sldId="2147483744"/>
          </pc:sldLayoutMkLst>
          <pc:spChg chg="mod">
            <ac:chgData name="Tracey Nicholson" userId="2d9ee02c-1be0-4a68-b5f3-2777bd5801a4" providerId="ADAL" clId="{6224B80D-7650-4951-ADE9-6F0D872D2FC4}" dt="2025-06-05T16:43:33.329" v="10"/>
            <ac:spMkLst>
              <pc:docMk/>
              <pc:sldMasterMk cId="3777723911" sldId="2147483711"/>
              <pc:sldLayoutMk cId="932238101" sldId="2147483744"/>
              <ac:spMk id="4" creationId="{87B209E4-E665-AF05-984E-7BBC02418BE8}"/>
            </ac:spMkLst>
          </pc:spChg>
        </pc:sldLayoutChg>
        <pc:sldLayoutChg chg="modSp mod">
          <pc:chgData name="Tracey Nicholson" userId="2d9ee02c-1be0-4a68-b5f3-2777bd5801a4" providerId="ADAL" clId="{6224B80D-7650-4951-ADE9-6F0D872D2FC4}" dt="2025-06-05T16:42:59.426" v="5"/>
          <pc:sldLayoutMkLst>
            <pc:docMk/>
            <pc:sldMasterMk cId="3777723911" sldId="2147483711"/>
            <pc:sldLayoutMk cId="546243510" sldId="2147483749"/>
          </pc:sldLayoutMkLst>
          <pc:spChg chg="mod">
            <ac:chgData name="Tracey Nicholson" userId="2d9ee02c-1be0-4a68-b5f3-2777bd5801a4" providerId="ADAL" clId="{6224B80D-7650-4951-ADE9-6F0D872D2FC4}" dt="2025-06-05T16:42:59.426" v="5"/>
            <ac:spMkLst>
              <pc:docMk/>
              <pc:sldMasterMk cId="3777723911" sldId="2147483711"/>
              <pc:sldLayoutMk cId="546243510" sldId="2147483749"/>
              <ac:spMk id="25" creationId="{55D23079-32B8-B687-9AC6-4C4229532B81}"/>
            </ac:spMkLst>
          </pc:spChg>
        </pc:sldLayoutChg>
        <pc:sldLayoutChg chg="modSp mod">
          <pc:chgData name="Tracey Nicholson" userId="2d9ee02c-1be0-4a68-b5f3-2777bd5801a4" providerId="ADAL" clId="{6224B80D-7650-4951-ADE9-6F0D872D2FC4}" dt="2025-06-05T16:43:04.292" v="6"/>
          <pc:sldLayoutMkLst>
            <pc:docMk/>
            <pc:sldMasterMk cId="3777723911" sldId="2147483711"/>
            <pc:sldLayoutMk cId="689557875" sldId="2147483768"/>
          </pc:sldLayoutMkLst>
          <pc:spChg chg="mod">
            <ac:chgData name="Tracey Nicholson" userId="2d9ee02c-1be0-4a68-b5f3-2777bd5801a4" providerId="ADAL" clId="{6224B80D-7650-4951-ADE9-6F0D872D2FC4}" dt="2025-06-05T16:43:04.292" v="6"/>
            <ac:spMkLst>
              <pc:docMk/>
              <pc:sldMasterMk cId="3777723911" sldId="2147483711"/>
              <pc:sldLayoutMk cId="689557875" sldId="2147483768"/>
              <ac:spMk id="25" creationId="{55D23079-32B8-B687-9AC6-4C4229532B81}"/>
            </ac:spMkLst>
          </pc:spChg>
        </pc:sldLayoutChg>
        <pc:sldLayoutChg chg="modSp mod">
          <pc:chgData name="Tracey Nicholson" userId="2d9ee02c-1be0-4a68-b5f3-2777bd5801a4" providerId="ADAL" clId="{6224B80D-7650-4951-ADE9-6F0D872D2FC4}" dt="2025-06-05T16:43:11.728" v="7"/>
          <pc:sldLayoutMkLst>
            <pc:docMk/>
            <pc:sldMasterMk cId="3777723911" sldId="2147483711"/>
            <pc:sldLayoutMk cId="2593455616" sldId="2147483769"/>
          </pc:sldLayoutMkLst>
          <pc:spChg chg="mod">
            <ac:chgData name="Tracey Nicholson" userId="2d9ee02c-1be0-4a68-b5f3-2777bd5801a4" providerId="ADAL" clId="{6224B80D-7650-4951-ADE9-6F0D872D2FC4}" dt="2025-06-05T16:43:11.728" v="7"/>
            <ac:spMkLst>
              <pc:docMk/>
              <pc:sldMasterMk cId="3777723911" sldId="2147483711"/>
              <pc:sldLayoutMk cId="2593455616" sldId="2147483769"/>
              <ac:spMk id="25" creationId="{55D23079-32B8-B687-9AC6-4C4229532B81}"/>
            </ac:spMkLst>
          </pc:spChg>
        </pc:sldLayoutChg>
        <pc:sldLayoutChg chg="modSp mod">
          <pc:chgData name="Tracey Nicholson" userId="2d9ee02c-1be0-4a68-b5f3-2777bd5801a4" providerId="ADAL" clId="{6224B80D-7650-4951-ADE9-6F0D872D2FC4}" dt="2025-06-05T16:43:17.829" v="8"/>
          <pc:sldLayoutMkLst>
            <pc:docMk/>
            <pc:sldMasterMk cId="3777723911" sldId="2147483711"/>
            <pc:sldLayoutMk cId="4275450192" sldId="2147483770"/>
          </pc:sldLayoutMkLst>
          <pc:spChg chg="mod">
            <ac:chgData name="Tracey Nicholson" userId="2d9ee02c-1be0-4a68-b5f3-2777bd5801a4" providerId="ADAL" clId="{6224B80D-7650-4951-ADE9-6F0D872D2FC4}" dt="2025-06-05T16:43:17.829" v="8"/>
            <ac:spMkLst>
              <pc:docMk/>
              <pc:sldMasterMk cId="3777723911" sldId="2147483711"/>
              <pc:sldLayoutMk cId="4275450192" sldId="2147483770"/>
              <ac:spMk id="25" creationId="{55D23079-32B8-B687-9AC6-4C4229532B81}"/>
            </ac:spMkLst>
          </pc:spChg>
        </pc:sldLayoutChg>
      </pc:sldMasterChg>
    </pc:docChg>
  </pc:docChgLst>
  <pc:docChgLst>
    <pc:chgData name="Tracey Nicholson" userId="S::tracey.nicholson@pmglearning.com::2d9ee02c-1be0-4a68-b5f3-2777bd5801a4" providerId="AD" clId="Web-{E3DA8E72-4299-CDA4-8106-EF48990B3E56}"/>
    <pc:docChg chg="mod">
      <pc:chgData name="Tracey Nicholson" userId="S::tracey.nicholson@pmglearning.com::2d9ee02c-1be0-4a68-b5f3-2777bd5801a4" providerId="AD" clId="Web-{E3DA8E72-4299-CDA4-8106-EF48990B3E56}" dt="2025-01-14T19:52:13.303" v="0"/>
      <pc:docMkLst>
        <pc:docMk/>
      </pc:docMkLst>
    </pc:docChg>
  </pc:docChgLst>
  <pc:docChgLst>
    <pc:chgData name="Tracey Nicholson" userId="2d9ee02c-1be0-4a68-b5f3-2777bd5801a4" providerId="ADAL" clId="{80C25506-C459-4183-A59D-A4664BD1F2ED}"/>
    <pc:docChg chg="undo custSel addSld delSld modSld sldOrd modSection">
      <pc:chgData name="Tracey Nicholson" userId="2d9ee02c-1be0-4a68-b5f3-2777bd5801a4" providerId="ADAL" clId="{80C25506-C459-4183-A59D-A4664BD1F2ED}" dt="2025-02-14T13:49:37.645" v="3365"/>
      <pc:docMkLst>
        <pc:docMk/>
      </pc:docMkLst>
      <pc:sldChg chg="addSp modSp mod modNotes">
        <pc:chgData name="Tracey Nicholson" userId="2d9ee02c-1be0-4a68-b5f3-2777bd5801a4" providerId="ADAL" clId="{80C25506-C459-4183-A59D-A4664BD1F2ED}" dt="2025-02-12T18:14:41.188" v="3364" actId="14100"/>
        <pc:sldMkLst>
          <pc:docMk/>
          <pc:sldMk cId="314548212" sldId="4059"/>
        </pc:sldMkLst>
      </pc:sldChg>
      <pc:sldChg chg="addSp delSp modSp mod modNotes modNotesTx">
        <pc:chgData name="Tracey Nicholson" userId="2d9ee02c-1be0-4a68-b5f3-2777bd5801a4" providerId="ADAL" clId="{80C25506-C459-4183-A59D-A4664BD1F2ED}" dt="2025-01-22T16:08:39.862" v="1407" actId="2711"/>
        <pc:sldMkLst>
          <pc:docMk/>
          <pc:sldMk cId="3848819268" sldId="4066"/>
        </pc:sldMkLst>
      </pc:sldChg>
      <pc:sldChg chg="addSp delSp modSp mod modNotes modNotesTx">
        <pc:chgData name="Tracey Nicholson" userId="2d9ee02c-1be0-4a68-b5f3-2777bd5801a4" providerId="ADAL" clId="{80C25506-C459-4183-A59D-A4664BD1F2ED}" dt="2025-02-12T18:10:38.149" v="3276" actId="20577"/>
        <pc:sldMkLst>
          <pc:docMk/>
          <pc:sldMk cId="267510060" sldId="4067"/>
        </pc:sldMkLst>
      </pc:sldChg>
      <pc:sldChg chg="addSp delSp modSp add mod modClrScheme modAnim chgLayout modNotes modNotesTx">
        <pc:chgData name="Tracey Nicholson" userId="2d9ee02c-1be0-4a68-b5f3-2777bd5801a4" providerId="ADAL" clId="{80C25506-C459-4183-A59D-A4664BD1F2ED}" dt="2025-02-12T18:10:50.658" v="3283" actId="20577"/>
        <pc:sldMkLst>
          <pc:docMk/>
          <pc:sldMk cId="4239723572" sldId="4068"/>
        </pc:sldMkLst>
      </pc:sldChg>
      <pc:sldChg chg="addSp delSp modSp add mod modAnim modNotes modNotesTx">
        <pc:chgData name="Tracey Nicholson" userId="2d9ee02c-1be0-4a68-b5f3-2777bd5801a4" providerId="ADAL" clId="{80C25506-C459-4183-A59D-A4664BD1F2ED}" dt="2025-02-11T20:39:23.566" v="3128" actId="1076"/>
        <pc:sldMkLst>
          <pc:docMk/>
          <pc:sldMk cId="3974069024" sldId="4069"/>
        </pc:sldMkLst>
      </pc:sldChg>
      <pc:sldChg chg="addSp delSp modSp add del mod ord delAnim modAnim modNotesTx">
        <pc:chgData name="Tracey Nicholson" userId="2d9ee02c-1be0-4a68-b5f3-2777bd5801a4" providerId="ADAL" clId="{80C25506-C459-4183-A59D-A4664BD1F2ED}" dt="2025-01-22T15:56:48.822" v="1254" actId="47"/>
        <pc:sldMkLst>
          <pc:docMk/>
          <pc:sldMk cId="1898522527" sldId="4070"/>
        </pc:sldMkLst>
      </pc:sldChg>
      <pc:sldChg chg="addSp delSp modSp add mod modAnim modNotes modNotesTx">
        <pc:chgData name="Tracey Nicholson" userId="2d9ee02c-1be0-4a68-b5f3-2777bd5801a4" providerId="ADAL" clId="{80C25506-C459-4183-A59D-A4664BD1F2ED}" dt="2025-02-12T18:11:10.574" v="3293" actId="20577"/>
        <pc:sldMkLst>
          <pc:docMk/>
          <pc:sldMk cId="3501477530" sldId="4071"/>
        </pc:sldMkLst>
      </pc:sldChg>
      <pc:sldChg chg="addSp delSp modSp add mod modNotes modNotesTx">
        <pc:chgData name="Tracey Nicholson" userId="2d9ee02c-1be0-4a68-b5f3-2777bd5801a4" providerId="ADAL" clId="{80C25506-C459-4183-A59D-A4664BD1F2ED}" dt="2025-01-22T16:11:55.560" v="1472" actId="113"/>
        <pc:sldMkLst>
          <pc:docMk/>
          <pc:sldMk cId="591265984" sldId="4072"/>
        </pc:sldMkLst>
      </pc:sldChg>
      <pc:sldChg chg="new del">
        <pc:chgData name="Tracey Nicholson" userId="2d9ee02c-1be0-4a68-b5f3-2777bd5801a4" providerId="ADAL" clId="{80C25506-C459-4183-A59D-A4664BD1F2ED}" dt="2025-01-22T15:57:07.632" v="1256" actId="680"/>
        <pc:sldMkLst>
          <pc:docMk/>
          <pc:sldMk cId="678241744" sldId="4072"/>
        </pc:sldMkLst>
      </pc:sldChg>
      <pc:sldChg chg="addSp delSp modSp add mod modClrScheme chgLayout modNotesTx">
        <pc:chgData name="Tracey Nicholson" userId="2d9ee02c-1be0-4a68-b5f3-2777bd5801a4" providerId="ADAL" clId="{80C25506-C459-4183-A59D-A4664BD1F2ED}" dt="2025-02-12T18:11:27.646" v="3303" actId="20577"/>
        <pc:sldMkLst>
          <pc:docMk/>
          <pc:sldMk cId="4202783330" sldId="4073"/>
        </pc:sldMkLst>
      </pc:sldChg>
      <pc:sldChg chg="addSp delSp modSp add mod modNotesTx">
        <pc:chgData name="Tracey Nicholson" userId="2d9ee02c-1be0-4a68-b5f3-2777bd5801a4" providerId="ADAL" clId="{80C25506-C459-4183-A59D-A4664BD1F2ED}" dt="2025-02-11T20:52:31.417" v="3233" actId="14100"/>
        <pc:sldMkLst>
          <pc:docMk/>
          <pc:sldMk cId="580603075" sldId="4074"/>
        </pc:sldMkLst>
      </pc:sldChg>
      <pc:sldChg chg="addSp delSp modSp add mod modNotesTx">
        <pc:chgData name="Tracey Nicholson" userId="2d9ee02c-1be0-4a68-b5f3-2777bd5801a4" providerId="ADAL" clId="{80C25506-C459-4183-A59D-A4664BD1F2ED}" dt="2025-02-12T18:12:10.101" v="3332" actId="20577"/>
        <pc:sldMkLst>
          <pc:docMk/>
          <pc:sldMk cId="2936663904" sldId="4075"/>
        </pc:sldMkLst>
      </pc:sldChg>
      <pc:sldChg chg="addSp delSp modSp add mod modNotesTx">
        <pc:chgData name="Tracey Nicholson" userId="2d9ee02c-1be0-4a68-b5f3-2777bd5801a4" providerId="ADAL" clId="{80C25506-C459-4183-A59D-A4664BD1F2ED}" dt="2025-02-14T13:49:37.645" v="3365"/>
        <pc:sldMkLst>
          <pc:docMk/>
          <pc:sldMk cId="3210859962" sldId="4076"/>
        </pc:sldMkLst>
      </pc:sldChg>
      <pc:sldChg chg="new del">
        <pc:chgData name="Tracey Nicholson" userId="2d9ee02c-1be0-4a68-b5f3-2777bd5801a4" providerId="ADAL" clId="{80C25506-C459-4183-A59D-A4664BD1F2ED}" dt="2025-01-22T16:21:05.999" v="1774" actId="680"/>
        <pc:sldMkLst>
          <pc:docMk/>
          <pc:sldMk cId="3467924701" sldId="4076"/>
        </pc:sldMkLst>
      </pc:sldChg>
      <pc:sldChg chg="addSp delSp modSp add mod">
        <pc:chgData name="Tracey Nicholson" userId="2d9ee02c-1be0-4a68-b5f3-2777bd5801a4" providerId="ADAL" clId="{80C25506-C459-4183-A59D-A4664BD1F2ED}" dt="2025-01-27T18:23:56.272" v="2958" actId="1076"/>
        <pc:sldMkLst>
          <pc:docMk/>
          <pc:sldMk cId="859681768" sldId="4077"/>
        </pc:sldMkLst>
      </pc:sldChg>
      <pc:sldChg chg="new del">
        <pc:chgData name="Tracey Nicholson" userId="2d9ee02c-1be0-4a68-b5f3-2777bd5801a4" providerId="ADAL" clId="{80C25506-C459-4183-A59D-A4664BD1F2ED}" dt="2025-01-24T14:11:12.308" v="2294" actId="680"/>
        <pc:sldMkLst>
          <pc:docMk/>
          <pc:sldMk cId="3886172847" sldId="4077"/>
        </pc:sldMkLst>
      </pc:sldChg>
    </pc:docChg>
  </pc:docChgLst>
  <pc:docChgLst>
    <pc:chgData name="Kathleen Hamm" userId="36549483-0846-4a99-81ba-93636940a9dd" providerId="ADAL" clId="{DCB13D9F-9321-9A48-810B-1D904DDDDF5C}"/>
    <pc:docChg chg="custSel modSld modMainMaster">
      <pc:chgData name="Kathleen Hamm" userId="36549483-0846-4a99-81ba-93636940a9dd" providerId="ADAL" clId="{DCB13D9F-9321-9A48-810B-1D904DDDDF5C}" dt="2025-01-27T20:02:24.279" v="166" actId="1035"/>
      <pc:docMkLst>
        <pc:docMk/>
      </pc:docMkLst>
      <pc:sldChg chg="addSp delSp modSp mod modClrScheme chgLayout">
        <pc:chgData name="Kathleen Hamm" userId="36549483-0846-4a99-81ba-93636940a9dd" providerId="ADAL" clId="{DCB13D9F-9321-9A48-810B-1D904DDDDF5C}" dt="2025-01-27T19:44:01.341" v="37" actId="1076"/>
        <pc:sldMkLst>
          <pc:docMk/>
          <pc:sldMk cId="267510060" sldId="4067"/>
        </pc:sldMkLst>
      </pc:sldChg>
      <pc:sldChg chg="delSp modSp mod">
        <pc:chgData name="Kathleen Hamm" userId="36549483-0846-4a99-81ba-93636940a9dd" providerId="ADAL" clId="{DCB13D9F-9321-9A48-810B-1D904DDDDF5C}" dt="2025-01-27T19:58:58.078" v="130" actId="1076"/>
        <pc:sldMkLst>
          <pc:docMk/>
          <pc:sldMk cId="591265984" sldId="4072"/>
        </pc:sldMkLst>
      </pc:sldChg>
      <pc:sldChg chg="modSp mod">
        <pc:chgData name="Kathleen Hamm" userId="36549483-0846-4a99-81ba-93636940a9dd" providerId="ADAL" clId="{DCB13D9F-9321-9A48-810B-1D904DDDDF5C}" dt="2025-01-27T20:02:24.279" v="166" actId="1035"/>
        <pc:sldMkLst>
          <pc:docMk/>
          <pc:sldMk cId="2936663904" sldId="4075"/>
        </pc:sldMkLst>
      </pc:sldChg>
      <pc:sldMasterChg chg="addSp modSp">
        <pc:chgData name="Kathleen Hamm" userId="36549483-0846-4a99-81ba-93636940a9dd" providerId="ADAL" clId="{DCB13D9F-9321-9A48-810B-1D904DDDDF5C}" dt="2025-01-27T19:45:41.834" v="38"/>
        <pc:sldMasterMkLst>
          <pc:docMk/>
          <pc:sldMasterMk cId="3777723911" sldId="2147483711"/>
        </pc:sldMasterMkLst>
      </pc:sldMasterChg>
    </pc:docChg>
  </pc:docChgLst>
  <pc:docChgLst>
    <pc:chgData name="Tracey Nicholson" userId="2d9ee02c-1be0-4a68-b5f3-2777bd5801a4" providerId="ADAL" clId="{7124C8D4-6C58-47AF-966A-B76C5A7B7EE3}"/>
    <pc:docChg chg="undo custSel addSld modSld sldOrd modSection">
      <pc:chgData name="Tracey Nicholson" userId="2d9ee02c-1be0-4a68-b5f3-2777bd5801a4" providerId="ADAL" clId="{7124C8D4-6C58-47AF-966A-B76C5A7B7EE3}" dt="2025-03-04T15:48:46.354" v="1584" actId="20577"/>
      <pc:docMkLst>
        <pc:docMk/>
      </pc:docMkLst>
      <pc:sldChg chg="delSp modSp mod">
        <pc:chgData name="Tracey Nicholson" userId="2d9ee02c-1be0-4a68-b5f3-2777bd5801a4" providerId="ADAL" clId="{7124C8D4-6C58-47AF-966A-B76C5A7B7EE3}" dt="2025-02-25T18:37:32.351" v="3" actId="478"/>
        <pc:sldMkLst>
          <pc:docMk/>
          <pc:sldMk cId="314548212" sldId="4059"/>
        </pc:sldMkLst>
      </pc:sldChg>
      <pc:sldChg chg="modNotes modNotesTx">
        <pc:chgData name="Tracey Nicholson" userId="2d9ee02c-1be0-4a68-b5f3-2777bd5801a4" providerId="ADAL" clId="{7124C8D4-6C58-47AF-966A-B76C5A7B7EE3}" dt="2025-02-26T19:53:14.283" v="1385" actId="113"/>
        <pc:sldMkLst>
          <pc:docMk/>
          <pc:sldMk cId="4239723572" sldId="4068"/>
        </pc:sldMkLst>
      </pc:sldChg>
      <pc:sldChg chg="modSp modNotes">
        <pc:chgData name="Tracey Nicholson" userId="2d9ee02c-1be0-4a68-b5f3-2777bd5801a4" providerId="ADAL" clId="{7124C8D4-6C58-47AF-966A-B76C5A7B7EE3}" dt="2025-02-26T19:53:26.955" v="1401" actId="1035"/>
        <pc:sldMkLst>
          <pc:docMk/>
          <pc:sldMk cId="3501477530" sldId="4071"/>
        </pc:sldMkLst>
      </pc:sldChg>
      <pc:sldChg chg="ord modNotesTx">
        <pc:chgData name="Tracey Nicholson" userId="2d9ee02c-1be0-4a68-b5f3-2777bd5801a4" providerId="ADAL" clId="{7124C8D4-6C58-47AF-966A-B76C5A7B7EE3}" dt="2025-02-26T19:41:59.233" v="1164" actId="6549"/>
        <pc:sldMkLst>
          <pc:docMk/>
          <pc:sldMk cId="591265984" sldId="4072"/>
        </pc:sldMkLst>
      </pc:sldChg>
      <pc:sldChg chg="modSp mod modNotes modNotesTx">
        <pc:chgData name="Tracey Nicholson" userId="2d9ee02c-1be0-4a68-b5f3-2777bd5801a4" providerId="ADAL" clId="{7124C8D4-6C58-47AF-966A-B76C5A7B7EE3}" dt="2025-02-26T19:54:00.253" v="1402" actId="2711"/>
        <pc:sldMkLst>
          <pc:docMk/>
          <pc:sldMk cId="4202783330" sldId="4073"/>
        </pc:sldMkLst>
      </pc:sldChg>
      <pc:sldChg chg="addSp delSp modSp mod ord">
        <pc:chgData name="Tracey Nicholson" userId="2d9ee02c-1be0-4a68-b5f3-2777bd5801a4" providerId="ADAL" clId="{7124C8D4-6C58-47AF-966A-B76C5A7B7EE3}" dt="2025-03-04T15:48:46.354" v="1584" actId="20577"/>
        <pc:sldMkLst>
          <pc:docMk/>
          <pc:sldMk cId="580603075" sldId="4074"/>
        </pc:sldMkLst>
      </pc:sldChg>
      <pc:sldChg chg="addSp delSp mod modAnim modNotes modNotesTx">
        <pc:chgData name="Tracey Nicholson" userId="2d9ee02c-1be0-4a68-b5f3-2777bd5801a4" providerId="ADAL" clId="{7124C8D4-6C58-47AF-966A-B76C5A7B7EE3}" dt="2025-02-26T19:58:53.377" v="1549" actId="1076"/>
        <pc:sldMkLst>
          <pc:docMk/>
          <pc:sldMk cId="2936663904" sldId="4075"/>
        </pc:sldMkLst>
      </pc:sldChg>
      <pc:sldChg chg="modNotes">
        <pc:chgData name="Tracey Nicholson" userId="2d9ee02c-1be0-4a68-b5f3-2777bd5801a4" providerId="ADAL" clId="{7124C8D4-6C58-47AF-966A-B76C5A7B7EE3}" dt="2025-02-26T19:59:26.788" v="1569" actId="255"/>
        <pc:sldMkLst>
          <pc:docMk/>
          <pc:sldMk cId="3210859962" sldId="4076"/>
        </pc:sldMkLst>
      </pc:sldChg>
      <pc:sldChg chg="modSp mod modNotesTx">
        <pc:chgData name="Tracey Nicholson" userId="2d9ee02c-1be0-4a68-b5f3-2777bd5801a4" providerId="ADAL" clId="{7124C8D4-6C58-47AF-966A-B76C5A7B7EE3}" dt="2025-02-26T19:45:06.706" v="1347" actId="113"/>
        <pc:sldMkLst>
          <pc:docMk/>
          <pc:sldMk cId="859681768" sldId="4077"/>
        </pc:sldMkLst>
      </pc:sldChg>
      <pc:sldChg chg="addSp delSp modSp new mod modNotes modNotesTx">
        <pc:chgData name="Tracey Nicholson" userId="2d9ee02c-1be0-4a68-b5f3-2777bd5801a4" providerId="ADAL" clId="{7124C8D4-6C58-47AF-966A-B76C5A7B7EE3}" dt="2025-03-03T20:42:50.254" v="1573" actId="478"/>
        <pc:sldMkLst>
          <pc:docMk/>
          <pc:sldMk cId="1987143397" sldId="4078"/>
        </pc:sldMkLst>
      </pc:sldChg>
      <pc:sldChg chg="addSp delSp modSp add mod modNotes modNotesTx">
        <pc:chgData name="Tracey Nicholson" userId="2d9ee02c-1be0-4a68-b5f3-2777bd5801a4" providerId="ADAL" clId="{7124C8D4-6C58-47AF-966A-B76C5A7B7EE3}" dt="2025-03-03T20:42:40.510" v="1572" actId="478"/>
        <pc:sldMkLst>
          <pc:docMk/>
          <pc:sldMk cId="3773288378" sldId="4079"/>
        </pc:sldMkLst>
      </pc:sldChg>
      <pc:sldChg chg="addSp modSp add mod modNotesTx">
        <pc:chgData name="Tracey Nicholson" userId="2d9ee02c-1be0-4a68-b5f3-2777bd5801a4" providerId="ADAL" clId="{7124C8D4-6C58-47AF-966A-B76C5A7B7EE3}" dt="2025-02-26T19:32:08.131" v="427" actId="20577"/>
        <pc:sldMkLst>
          <pc:docMk/>
          <pc:sldMk cId="2717735243" sldId="4080"/>
        </pc:sldMkLst>
      </pc:sldChg>
    </pc:docChg>
  </pc:docChgLst>
  <pc:docChgLst>
    <pc:chgData name="Renee Tatalovich" userId="c3a12dda-3e17-465b-a466-f28d262ac98c" providerId="ADAL" clId="{F65B5B05-AE81-44F4-8ED1-3B7E579561AA}"/>
    <pc:docChg chg="undo custSel modSld">
      <pc:chgData name="Renee Tatalovich" userId="c3a12dda-3e17-465b-a466-f28d262ac98c" providerId="ADAL" clId="{F65B5B05-AE81-44F4-8ED1-3B7E579561AA}" dt="2025-03-03T22:23:43.942" v="202" actId="1035"/>
      <pc:docMkLst>
        <pc:docMk/>
      </pc:docMkLst>
      <pc:sldChg chg="modNotes modNotesTx">
        <pc:chgData name="Renee Tatalovich" userId="c3a12dda-3e17-465b-a466-f28d262ac98c" providerId="ADAL" clId="{F65B5B05-AE81-44F4-8ED1-3B7E579561AA}" dt="2025-03-03T22:20:07.816" v="146" actId="1036"/>
        <pc:sldMkLst>
          <pc:docMk/>
          <pc:sldMk cId="4239723572" sldId="4068"/>
        </pc:sldMkLst>
      </pc:sldChg>
      <pc:sldChg chg="modAnim modNotes">
        <pc:chgData name="Renee Tatalovich" userId="c3a12dda-3e17-465b-a466-f28d262ac98c" providerId="ADAL" clId="{F65B5B05-AE81-44F4-8ED1-3B7E579561AA}" dt="2025-03-03T22:20:17.343" v="152" actId="1035"/>
        <pc:sldMkLst>
          <pc:docMk/>
          <pc:sldMk cId="3974069024" sldId="4069"/>
        </pc:sldMkLst>
      </pc:sldChg>
      <pc:sldChg chg="modNotes modNotesTx">
        <pc:chgData name="Renee Tatalovich" userId="c3a12dda-3e17-465b-a466-f28d262ac98c" providerId="ADAL" clId="{F65B5B05-AE81-44F4-8ED1-3B7E579561AA}" dt="2025-03-03T22:20:42.282" v="165" actId="113"/>
        <pc:sldMkLst>
          <pc:docMk/>
          <pc:sldMk cId="3501477530" sldId="4071"/>
        </pc:sldMkLst>
      </pc:sldChg>
      <pc:sldChg chg="modSp mod modAnim modNotes modNotesTx">
        <pc:chgData name="Renee Tatalovich" userId="c3a12dda-3e17-465b-a466-f28d262ac98c" providerId="ADAL" clId="{F65B5B05-AE81-44F4-8ED1-3B7E579561AA}" dt="2025-03-03T22:23:43.942" v="202" actId="1035"/>
        <pc:sldMkLst>
          <pc:docMk/>
          <pc:sldMk cId="2936663904" sldId="4075"/>
        </pc:sldMkLst>
      </pc:sldChg>
      <pc:sldChg chg="modNotes">
        <pc:chgData name="Renee Tatalovich" userId="c3a12dda-3e17-465b-a466-f28d262ac98c" providerId="ADAL" clId="{F65B5B05-AE81-44F4-8ED1-3B7E579561AA}" dt="2025-03-03T22:21:28.174" v="167" actId="948"/>
        <pc:sldMkLst>
          <pc:docMk/>
          <pc:sldMk cId="3773288378" sldId="4079"/>
        </pc:sldMkLst>
      </pc:sldChg>
    </pc:docChg>
  </pc:docChgLst>
  <pc:docChgLst>
    <pc:chgData name="Kathleen Hamm" userId="36549483-0846-4a99-81ba-93636940a9dd" providerId="ADAL" clId="{30AA0949-FED5-E442-8E22-40949B7437E3}"/>
    <pc:docChg chg="undo custSel modSld">
      <pc:chgData name="Kathleen Hamm" userId="36549483-0846-4a99-81ba-93636940a9dd" providerId="ADAL" clId="{30AA0949-FED5-E442-8E22-40949B7437E3}" dt="2025-03-03T20:25:11.359" v="532" actId="14100"/>
      <pc:docMkLst>
        <pc:docMk/>
      </pc:docMkLst>
      <pc:sldChg chg="modSp mod">
        <pc:chgData name="Kathleen Hamm" userId="36549483-0846-4a99-81ba-93636940a9dd" providerId="ADAL" clId="{30AA0949-FED5-E442-8E22-40949B7437E3}" dt="2025-03-03T19:55:33.720" v="143" actId="1076"/>
        <pc:sldMkLst>
          <pc:docMk/>
          <pc:sldMk cId="591265984" sldId="4072"/>
        </pc:sldMkLst>
      </pc:sldChg>
      <pc:sldChg chg="addSp modSp mod">
        <pc:chgData name="Kathleen Hamm" userId="36549483-0846-4a99-81ba-93636940a9dd" providerId="ADAL" clId="{30AA0949-FED5-E442-8E22-40949B7437E3}" dt="2025-03-03T20:21:23.691" v="493" actId="1037"/>
        <pc:sldMkLst>
          <pc:docMk/>
          <pc:sldMk cId="580603075" sldId="4074"/>
        </pc:sldMkLst>
      </pc:sldChg>
      <pc:sldChg chg="addSp delSp modSp mod chgLayout">
        <pc:chgData name="Kathleen Hamm" userId="36549483-0846-4a99-81ba-93636940a9dd" providerId="ADAL" clId="{30AA0949-FED5-E442-8E22-40949B7437E3}" dt="2025-03-03T20:09:30.637" v="417" actId="14100"/>
        <pc:sldMkLst>
          <pc:docMk/>
          <pc:sldMk cId="3210859962" sldId="4076"/>
        </pc:sldMkLst>
      </pc:sldChg>
      <pc:sldChg chg="modSp mod chgLayout">
        <pc:chgData name="Kathleen Hamm" userId="36549483-0846-4a99-81ba-93636940a9dd" providerId="ADAL" clId="{30AA0949-FED5-E442-8E22-40949B7437E3}" dt="2025-03-03T20:10:12.437" v="422" actId="14100"/>
        <pc:sldMkLst>
          <pc:docMk/>
          <pc:sldMk cId="859681768" sldId="4077"/>
        </pc:sldMkLst>
      </pc:sldChg>
      <pc:sldChg chg="modSp mod">
        <pc:chgData name="Kathleen Hamm" userId="36549483-0846-4a99-81ba-93636940a9dd" providerId="ADAL" clId="{30AA0949-FED5-E442-8E22-40949B7437E3}" dt="2025-03-03T20:05:16.458" v="387"/>
        <pc:sldMkLst>
          <pc:docMk/>
          <pc:sldMk cId="1987143397" sldId="4078"/>
        </pc:sldMkLst>
      </pc:sldChg>
      <pc:sldChg chg="addSp delSp modSp mod">
        <pc:chgData name="Kathleen Hamm" userId="36549483-0846-4a99-81ba-93636940a9dd" providerId="ADAL" clId="{30AA0949-FED5-E442-8E22-40949B7437E3}" dt="2025-03-03T19:55:40.804" v="148" actId="1036"/>
        <pc:sldMkLst>
          <pc:docMk/>
          <pc:sldMk cId="3773288378" sldId="4079"/>
        </pc:sldMkLst>
      </pc:sldChg>
      <pc:sldChg chg="modSp mod">
        <pc:chgData name="Kathleen Hamm" userId="36549483-0846-4a99-81ba-93636940a9dd" providerId="ADAL" clId="{30AA0949-FED5-E442-8E22-40949B7437E3}" dt="2025-03-03T20:25:11.359" v="532" actId="14100"/>
        <pc:sldMkLst>
          <pc:docMk/>
          <pc:sldMk cId="2717735243" sldId="4080"/>
        </pc:sldMkLst>
      </pc:sldChg>
    </pc:docChg>
  </pc:docChgLst>
  <pc:docChgLst>
    <pc:chgData name="Renee Tatalovich" userId="c3a12dda-3e17-465b-a466-f28d262ac98c" providerId="ADAL" clId="{1B0FD117-5161-439D-A909-109D295E5C9E}"/>
    <pc:docChg chg="undo custSel addSld delSld modSld modMainMaster modSection modNotesMaster modHandout">
      <pc:chgData name="Renee Tatalovich" userId="c3a12dda-3e17-465b-a466-f28d262ac98c" providerId="ADAL" clId="{1B0FD117-5161-439D-A909-109D295E5C9E}" dt="2025-06-24T20:05:00.804" v="39" actId="47"/>
      <pc:docMkLst>
        <pc:docMk/>
      </pc:docMkLst>
      <pc:sldChg chg="modNotes">
        <pc:chgData name="Renee Tatalovich" userId="c3a12dda-3e17-465b-a466-f28d262ac98c" providerId="ADAL" clId="{1B0FD117-5161-439D-A909-109D295E5C9E}" dt="2025-06-24T19:44:07.381" v="38" actId="6549"/>
        <pc:sldMkLst>
          <pc:docMk/>
          <pc:sldMk cId="314548212" sldId="4059"/>
        </pc:sldMkLst>
      </pc:sldChg>
      <pc:sldChg chg="add del">
        <pc:chgData name="Renee Tatalovich" userId="c3a12dda-3e17-465b-a466-f28d262ac98c" providerId="ADAL" clId="{1B0FD117-5161-439D-A909-109D295E5C9E}" dt="2025-06-24T20:05:00.804" v="39" actId="47"/>
        <pc:sldMkLst>
          <pc:docMk/>
          <pc:sldMk cId="262378965" sldId="4131"/>
        </pc:sldMkLst>
      </pc:sldChg>
      <pc:sldMasterChg chg="modSp mod modSldLayout">
        <pc:chgData name="Renee Tatalovich" userId="c3a12dda-3e17-465b-a466-f28d262ac98c" providerId="ADAL" clId="{1B0FD117-5161-439D-A909-109D295E5C9E}" dt="2025-06-24T19:43:29.887" v="25" actId="6549"/>
        <pc:sldMasterMkLst>
          <pc:docMk/>
          <pc:sldMasterMk cId="3777723911" sldId="2147483711"/>
        </pc:sldMasterMkLst>
        <pc:spChg chg="mod">
          <ac:chgData name="Renee Tatalovich" userId="c3a12dda-3e17-465b-a466-f28d262ac98c" providerId="ADAL" clId="{1B0FD117-5161-439D-A909-109D295E5C9E}" dt="2025-06-24T19:42:45.983" v="3" actId="6549"/>
          <ac:spMkLst>
            <pc:docMk/>
            <pc:sldMasterMk cId="3777723911" sldId="2147483711"/>
            <ac:spMk id="7" creationId="{D7F6259C-CA34-1745-9D8B-0878BBF4E844}"/>
          </ac:spMkLst>
        </pc:spChg>
        <pc:sldLayoutChg chg="modSp mod">
          <pc:chgData name="Renee Tatalovich" userId="c3a12dda-3e17-465b-a466-f28d262ac98c" providerId="ADAL" clId="{1B0FD117-5161-439D-A909-109D295E5C9E}" dt="2025-06-24T19:42:49.013" v="6" actId="6549"/>
          <pc:sldLayoutMkLst>
            <pc:docMk/>
            <pc:sldMasterMk cId="3777723911" sldId="2147483711"/>
            <pc:sldLayoutMk cId="2131820325" sldId="2147483712"/>
          </pc:sldLayoutMkLst>
          <pc:spChg chg="mod">
            <ac:chgData name="Renee Tatalovich" userId="c3a12dda-3e17-465b-a466-f28d262ac98c" providerId="ADAL" clId="{1B0FD117-5161-439D-A909-109D295E5C9E}" dt="2025-06-24T19:42:49.013" v="6" actId="6549"/>
            <ac:spMkLst>
              <pc:docMk/>
              <pc:sldMasterMk cId="3777723911" sldId="2147483711"/>
              <pc:sldLayoutMk cId="2131820325" sldId="2147483712"/>
              <ac:spMk id="13" creationId="{F2854136-A89C-6B11-21B1-CD09DC973333}"/>
            </ac:spMkLst>
          </pc:spChg>
        </pc:sldLayoutChg>
        <pc:sldLayoutChg chg="modSp mod">
          <pc:chgData name="Renee Tatalovich" userId="c3a12dda-3e17-465b-a466-f28d262ac98c" providerId="ADAL" clId="{1B0FD117-5161-439D-A909-109D295E5C9E}" dt="2025-06-24T19:43:29.887" v="25" actId="6549"/>
          <pc:sldLayoutMkLst>
            <pc:docMk/>
            <pc:sldMasterMk cId="3777723911" sldId="2147483711"/>
            <pc:sldLayoutMk cId="932238101" sldId="2147483744"/>
          </pc:sldLayoutMkLst>
          <pc:spChg chg="mod">
            <ac:chgData name="Renee Tatalovich" userId="c3a12dda-3e17-465b-a466-f28d262ac98c" providerId="ADAL" clId="{1B0FD117-5161-439D-A909-109D295E5C9E}" dt="2025-06-24T19:43:29.887" v="25" actId="6549"/>
            <ac:spMkLst>
              <pc:docMk/>
              <pc:sldMasterMk cId="3777723911" sldId="2147483711"/>
              <pc:sldLayoutMk cId="932238101" sldId="2147483744"/>
              <ac:spMk id="4" creationId="{87B209E4-E665-AF05-984E-7BBC02418BE8}"/>
            </ac:spMkLst>
          </pc:spChg>
        </pc:sldLayoutChg>
        <pc:sldLayoutChg chg="modSp mod">
          <pc:chgData name="Renee Tatalovich" userId="c3a12dda-3e17-465b-a466-f28d262ac98c" providerId="ADAL" clId="{1B0FD117-5161-439D-A909-109D295E5C9E}" dt="2025-06-24T19:43:02.475" v="13" actId="6549"/>
          <pc:sldLayoutMkLst>
            <pc:docMk/>
            <pc:sldMasterMk cId="3777723911" sldId="2147483711"/>
            <pc:sldLayoutMk cId="546243510" sldId="2147483749"/>
          </pc:sldLayoutMkLst>
          <pc:spChg chg="mod">
            <ac:chgData name="Renee Tatalovich" userId="c3a12dda-3e17-465b-a466-f28d262ac98c" providerId="ADAL" clId="{1B0FD117-5161-439D-A909-109D295E5C9E}" dt="2025-06-24T19:43:02.475" v="13" actId="6549"/>
            <ac:spMkLst>
              <pc:docMk/>
              <pc:sldMasterMk cId="3777723911" sldId="2147483711"/>
              <pc:sldLayoutMk cId="546243510" sldId="2147483749"/>
              <ac:spMk id="25" creationId="{55D23079-32B8-B687-9AC6-4C4229532B81}"/>
            </ac:spMkLst>
          </pc:spChg>
        </pc:sldLayoutChg>
        <pc:sldLayoutChg chg="modSp mod">
          <pc:chgData name="Renee Tatalovich" userId="c3a12dda-3e17-465b-a466-f28d262ac98c" providerId="ADAL" clId="{1B0FD117-5161-439D-A909-109D295E5C9E}" dt="2025-06-24T19:43:13.285" v="16" actId="6549"/>
          <pc:sldLayoutMkLst>
            <pc:docMk/>
            <pc:sldMasterMk cId="3777723911" sldId="2147483711"/>
            <pc:sldLayoutMk cId="689557875" sldId="2147483768"/>
          </pc:sldLayoutMkLst>
          <pc:spChg chg="mod">
            <ac:chgData name="Renee Tatalovich" userId="c3a12dda-3e17-465b-a466-f28d262ac98c" providerId="ADAL" clId="{1B0FD117-5161-439D-A909-109D295E5C9E}" dt="2025-06-24T19:43:13.285" v="16" actId="6549"/>
            <ac:spMkLst>
              <pc:docMk/>
              <pc:sldMasterMk cId="3777723911" sldId="2147483711"/>
              <pc:sldLayoutMk cId="689557875" sldId="2147483768"/>
              <ac:spMk id="25" creationId="{55D23079-32B8-B687-9AC6-4C4229532B81}"/>
            </ac:spMkLst>
          </pc:spChg>
        </pc:sldLayoutChg>
        <pc:sldLayoutChg chg="modSp mod">
          <pc:chgData name="Renee Tatalovich" userId="c3a12dda-3e17-465b-a466-f28d262ac98c" providerId="ADAL" clId="{1B0FD117-5161-439D-A909-109D295E5C9E}" dt="2025-06-24T19:43:16.871" v="19" actId="6549"/>
          <pc:sldLayoutMkLst>
            <pc:docMk/>
            <pc:sldMasterMk cId="3777723911" sldId="2147483711"/>
            <pc:sldLayoutMk cId="2593455616" sldId="2147483769"/>
          </pc:sldLayoutMkLst>
          <pc:spChg chg="mod">
            <ac:chgData name="Renee Tatalovich" userId="c3a12dda-3e17-465b-a466-f28d262ac98c" providerId="ADAL" clId="{1B0FD117-5161-439D-A909-109D295E5C9E}" dt="2025-06-24T19:43:16.871" v="19" actId="6549"/>
            <ac:spMkLst>
              <pc:docMk/>
              <pc:sldMasterMk cId="3777723911" sldId="2147483711"/>
              <pc:sldLayoutMk cId="2593455616" sldId="2147483769"/>
              <ac:spMk id="25" creationId="{55D23079-32B8-B687-9AC6-4C4229532B81}"/>
            </ac:spMkLst>
          </pc:spChg>
        </pc:sldLayoutChg>
        <pc:sldLayoutChg chg="modSp mod">
          <pc:chgData name="Renee Tatalovich" userId="c3a12dda-3e17-465b-a466-f28d262ac98c" providerId="ADAL" clId="{1B0FD117-5161-439D-A909-109D295E5C9E}" dt="2025-06-24T19:43:21.763" v="22" actId="6549"/>
          <pc:sldLayoutMkLst>
            <pc:docMk/>
            <pc:sldMasterMk cId="3777723911" sldId="2147483711"/>
            <pc:sldLayoutMk cId="4275450192" sldId="2147483770"/>
          </pc:sldLayoutMkLst>
          <pc:spChg chg="mod">
            <ac:chgData name="Renee Tatalovich" userId="c3a12dda-3e17-465b-a466-f28d262ac98c" providerId="ADAL" clId="{1B0FD117-5161-439D-A909-109D295E5C9E}" dt="2025-06-24T19:43:21.763" v="22" actId="6549"/>
            <ac:spMkLst>
              <pc:docMk/>
              <pc:sldMasterMk cId="3777723911" sldId="2147483711"/>
              <pc:sldLayoutMk cId="4275450192" sldId="2147483770"/>
              <ac:spMk id="25" creationId="{55D23079-32B8-B687-9AC6-4C4229532B81}"/>
            </ac:spMkLst>
          </pc:spChg>
        </pc:sldLayoutChg>
      </pc:sldMasterChg>
    </pc:docChg>
  </pc:docChgLst>
  <pc:docChgLst>
    <pc:chgData name="Tracey Nicholson" userId="2d9ee02c-1be0-4a68-b5f3-2777bd5801a4" providerId="ADAL" clId="{E1E46E48-98CA-4EA2-8340-BE30AEE766DF}"/>
    <pc:docChg chg="undo custSel delSld modSld modSection">
      <pc:chgData name="Tracey Nicholson" userId="2d9ee02c-1be0-4a68-b5f3-2777bd5801a4" providerId="ADAL" clId="{E1E46E48-98CA-4EA2-8340-BE30AEE766DF}" dt="2025-01-21T21:57:39.695" v="1436"/>
      <pc:docMkLst>
        <pc:docMk/>
      </pc:docMkLst>
      <pc:sldChg chg="modNotesTx">
        <pc:chgData name="Tracey Nicholson" userId="2d9ee02c-1be0-4a68-b5f3-2777bd5801a4" providerId="ADAL" clId="{E1E46E48-98CA-4EA2-8340-BE30AEE766DF}" dt="2025-01-21T16:51:58.169" v="780" actId="20577"/>
        <pc:sldMkLst>
          <pc:docMk/>
          <pc:sldMk cId="613511335" sldId="3935"/>
        </pc:sldMkLst>
      </pc:sldChg>
      <pc:sldChg chg="addSp modSp mod modNotes">
        <pc:chgData name="Tracey Nicholson" userId="2d9ee02c-1be0-4a68-b5f3-2777bd5801a4" providerId="ADAL" clId="{E1E46E48-98CA-4EA2-8340-BE30AEE766DF}" dt="2025-01-21T16:57:08.432" v="1028" actId="20577"/>
        <pc:sldMkLst>
          <pc:docMk/>
          <pc:sldMk cId="314548212" sldId="4059"/>
        </pc:sldMkLst>
      </pc:sldChg>
      <pc:sldChg chg="delSp del mod delAnim modNotesTx">
        <pc:chgData name="Tracey Nicholson" userId="2d9ee02c-1be0-4a68-b5f3-2777bd5801a4" providerId="ADAL" clId="{E1E46E48-98CA-4EA2-8340-BE30AEE766DF}" dt="2025-01-21T16:30:10.256" v="174" actId="47"/>
        <pc:sldMkLst>
          <pc:docMk/>
          <pc:sldMk cId="806418003" sldId="4065"/>
        </pc:sldMkLst>
      </pc:sldChg>
      <pc:sldChg chg="delSp modSp mod delAnim modNotes modNotesTx">
        <pc:chgData name="Tracey Nicholson" userId="2d9ee02c-1be0-4a68-b5f3-2777bd5801a4" providerId="ADAL" clId="{E1E46E48-98CA-4EA2-8340-BE30AEE766DF}" dt="2025-01-21T21:57:39.695" v="1436"/>
        <pc:sldMkLst>
          <pc:docMk/>
          <pc:sldMk cId="3848819268" sldId="4066"/>
        </pc:sldMkLst>
      </pc:sldChg>
      <pc:sldChg chg="delSp modSp mod modNotes modNotesTx">
        <pc:chgData name="Tracey Nicholson" userId="2d9ee02c-1be0-4a68-b5f3-2777bd5801a4" providerId="ADAL" clId="{E1E46E48-98CA-4EA2-8340-BE30AEE766DF}" dt="2025-01-21T17:00:20.987" v="1397" actId="1036"/>
        <pc:sldMkLst>
          <pc:docMk/>
          <pc:sldMk cId="267510060" sldId="4067"/>
        </pc:sldMkLst>
      </pc:sldChg>
      <pc:sldChg chg="del">
        <pc:chgData name="Tracey Nicholson" userId="2d9ee02c-1be0-4a68-b5f3-2777bd5801a4" providerId="ADAL" clId="{E1E46E48-98CA-4EA2-8340-BE30AEE766DF}" dt="2025-01-21T16:29:49.585" v="171" actId="47"/>
        <pc:sldMkLst>
          <pc:docMk/>
          <pc:sldMk cId="859681768" sldId="4068"/>
        </pc:sldMkLst>
      </pc:sldChg>
    </pc:docChg>
  </pc:docChgLst>
  <pc:docChgLst>
    <pc:chgData name="Renee Tatalovich" userId="c3a12dda-3e17-465b-a466-f28d262ac98c" providerId="ADAL" clId="{91958911-C949-41FB-83CC-6D6E507F74BC}"/>
    <pc:docChg chg="undo custSel modSld">
      <pc:chgData name="Renee Tatalovich" userId="c3a12dda-3e17-465b-a466-f28d262ac98c" providerId="ADAL" clId="{91958911-C949-41FB-83CC-6D6E507F74BC}" dt="2025-01-27T13:55:28.231" v="119" actId="113"/>
      <pc:docMkLst>
        <pc:docMk/>
      </pc:docMkLst>
      <pc:sldChg chg="modNotes">
        <pc:chgData name="Renee Tatalovich" userId="c3a12dda-3e17-465b-a466-f28d262ac98c" providerId="ADAL" clId="{91958911-C949-41FB-83CC-6D6E507F74BC}" dt="2025-01-27T13:46:40.725" v="90"/>
        <pc:sldMkLst>
          <pc:docMk/>
          <pc:sldMk cId="613511335" sldId="3935"/>
        </pc:sldMkLst>
      </pc:sldChg>
      <pc:sldChg chg="modSp mod">
        <pc:chgData name="Renee Tatalovich" userId="c3a12dda-3e17-465b-a466-f28d262ac98c" providerId="ADAL" clId="{91958911-C949-41FB-83CC-6D6E507F74BC}" dt="2025-01-26T18:22:40.538" v="1" actId="1076"/>
        <pc:sldMkLst>
          <pc:docMk/>
          <pc:sldMk cId="314548212" sldId="4059"/>
        </pc:sldMkLst>
      </pc:sldChg>
      <pc:sldChg chg="modNotes">
        <pc:chgData name="Renee Tatalovich" userId="c3a12dda-3e17-465b-a466-f28d262ac98c" providerId="ADAL" clId="{91958911-C949-41FB-83CC-6D6E507F74BC}" dt="2025-01-27T13:40:52.210" v="60" actId="948"/>
        <pc:sldMkLst>
          <pc:docMk/>
          <pc:sldMk cId="3848819268" sldId="4066"/>
        </pc:sldMkLst>
      </pc:sldChg>
      <pc:sldChg chg="modNotes modNotesTx">
        <pc:chgData name="Renee Tatalovich" userId="c3a12dda-3e17-465b-a466-f28d262ac98c" providerId="ADAL" clId="{91958911-C949-41FB-83CC-6D6E507F74BC}" dt="2025-01-27T13:41:03.520" v="61" actId="948"/>
        <pc:sldMkLst>
          <pc:docMk/>
          <pc:sldMk cId="267510060" sldId="4067"/>
        </pc:sldMkLst>
      </pc:sldChg>
      <pc:sldChg chg="modNotes modNotesTx">
        <pc:chgData name="Renee Tatalovich" userId="c3a12dda-3e17-465b-a466-f28d262ac98c" providerId="ADAL" clId="{91958911-C949-41FB-83CC-6D6E507F74BC}" dt="2025-01-27T13:41:08.594" v="62" actId="948"/>
        <pc:sldMkLst>
          <pc:docMk/>
          <pc:sldMk cId="4239723572" sldId="4068"/>
        </pc:sldMkLst>
      </pc:sldChg>
      <pc:sldChg chg="modSp mod modNotes modNotesTx">
        <pc:chgData name="Renee Tatalovich" userId="c3a12dda-3e17-465b-a466-f28d262ac98c" providerId="ADAL" clId="{91958911-C949-41FB-83CC-6D6E507F74BC}" dt="2025-01-27T13:41:24.442" v="64" actId="1076"/>
        <pc:sldMkLst>
          <pc:docMk/>
          <pc:sldMk cId="3974069024" sldId="4069"/>
        </pc:sldMkLst>
      </pc:sldChg>
      <pc:sldChg chg="modNotes modNotesTx">
        <pc:chgData name="Renee Tatalovich" userId="c3a12dda-3e17-465b-a466-f28d262ac98c" providerId="ADAL" clId="{91958911-C949-41FB-83CC-6D6E507F74BC}" dt="2025-01-27T13:42:59.992" v="69" actId="6549"/>
        <pc:sldMkLst>
          <pc:docMk/>
          <pc:sldMk cId="3501477530" sldId="4071"/>
        </pc:sldMkLst>
      </pc:sldChg>
      <pc:sldChg chg="modNotes modNotesTx">
        <pc:chgData name="Renee Tatalovich" userId="c3a12dda-3e17-465b-a466-f28d262ac98c" providerId="ADAL" clId="{91958911-C949-41FB-83CC-6D6E507F74BC}" dt="2025-01-27T13:47:16.945" v="93" actId="20577"/>
        <pc:sldMkLst>
          <pc:docMk/>
          <pc:sldMk cId="591265984" sldId="4072"/>
        </pc:sldMkLst>
      </pc:sldChg>
      <pc:sldChg chg="modSp mod modNotes modNotesTx">
        <pc:chgData name="Renee Tatalovich" userId="c3a12dda-3e17-465b-a466-f28d262ac98c" providerId="ADAL" clId="{91958911-C949-41FB-83CC-6D6E507F74BC}" dt="2025-01-27T13:52:45.085" v="95" actId="113"/>
        <pc:sldMkLst>
          <pc:docMk/>
          <pc:sldMk cId="4202783330" sldId="4073"/>
        </pc:sldMkLst>
      </pc:sldChg>
      <pc:sldChg chg="modSp mod modNotes">
        <pc:chgData name="Renee Tatalovich" userId="c3a12dda-3e17-465b-a466-f28d262ac98c" providerId="ADAL" clId="{91958911-C949-41FB-83CC-6D6E507F74BC}" dt="2025-01-27T13:44:41.180" v="75" actId="478"/>
        <pc:sldMkLst>
          <pc:docMk/>
          <pc:sldMk cId="580603075" sldId="4074"/>
        </pc:sldMkLst>
      </pc:sldChg>
      <pc:sldChg chg="modSp mod modNotes modNotesTx">
        <pc:chgData name="Renee Tatalovich" userId="c3a12dda-3e17-465b-a466-f28d262ac98c" providerId="ADAL" clId="{91958911-C949-41FB-83CC-6D6E507F74BC}" dt="2025-01-27T13:54:47.201" v="116" actId="113"/>
        <pc:sldMkLst>
          <pc:docMk/>
          <pc:sldMk cId="2936663904" sldId="4075"/>
        </pc:sldMkLst>
      </pc:sldChg>
      <pc:sldChg chg="modNotes modNotesTx">
        <pc:chgData name="Renee Tatalovich" userId="c3a12dda-3e17-465b-a466-f28d262ac98c" providerId="ADAL" clId="{91958911-C949-41FB-83CC-6D6E507F74BC}" dt="2025-01-27T13:55:14.179" v="117" actId="113"/>
        <pc:sldMkLst>
          <pc:docMk/>
          <pc:sldMk cId="3210859962" sldId="4076"/>
        </pc:sldMkLst>
      </pc:sldChg>
      <pc:sldChg chg="modSp mod">
        <pc:chgData name="Renee Tatalovich" userId="c3a12dda-3e17-465b-a466-f28d262ac98c" providerId="ADAL" clId="{91958911-C949-41FB-83CC-6D6E507F74BC}" dt="2025-01-27T13:55:28.231" v="119" actId="113"/>
        <pc:sldMkLst>
          <pc:docMk/>
          <pc:sldMk cId="859681768" sldId="4077"/>
        </pc:sldMkLst>
      </pc:sldChg>
    </pc:docChg>
  </pc:docChgLst>
  <pc:docChgLst>
    <pc:chgData name="Kathleen Hamm" userId="36549483-0846-4a99-81ba-93636940a9dd" providerId="ADAL" clId="{7BF2602B-A227-4B4E-8FC9-40B2CA8D096F}"/>
    <pc:docChg chg="modSld">
      <pc:chgData name="Kathleen Hamm" userId="36549483-0846-4a99-81ba-93636940a9dd" providerId="ADAL" clId="{7BF2602B-A227-4B4E-8FC9-40B2CA8D096F}" dt="2025-01-03T20:46:21.404" v="1575" actId="108"/>
      <pc:docMkLst>
        <pc:docMk/>
      </pc:docMkLst>
      <pc:sldChg chg="modSp mod">
        <pc:chgData name="Kathleen Hamm" userId="36549483-0846-4a99-81ba-93636940a9dd" providerId="ADAL" clId="{7BF2602B-A227-4B4E-8FC9-40B2CA8D096F}" dt="2025-01-03T20:46:21.404" v="1575" actId="108"/>
        <pc:sldMkLst>
          <pc:docMk/>
          <pc:sldMk cId="267510060" sldId="4067"/>
        </pc:sldMkLst>
      </pc:sldChg>
    </pc:docChg>
  </pc:docChgLst>
  <pc:docChgLst>
    <pc:chgData name="Tracey Nicholson" userId="2d9ee02c-1be0-4a68-b5f3-2777bd5801a4" providerId="ADAL" clId="{101E1A1E-D1F7-4A32-8D75-F333D485D8A3}"/>
    <pc:docChg chg="undo custSel addSld delSld modSld sldOrd addSection delSection modSection modNotesMaster modHandout">
      <pc:chgData name="Tracey Nicholson" userId="2d9ee02c-1be0-4a68-b5f3-2777bd5801a4" providerId="ADAL" clId="{101E1A1E-D1F7-4A32-8D75-F333D485D8A3}" dt="2025-01-16T20:20:25.376" v="6865" actId="478"/>
      <pc:docMkLst>
        <pc:docMk/>
      </pc:docMkLst>
      <pc:sldChg chg="del">
        <pc:chgData name="Tracey Nicholson" userId="2d9ee02c-1be0-4a68-b5f3-2777bd5801a4" providerId="ADAL" clId="{101E1A1E-D1F7-4A32-8D75-F333D485D8A3}" dt="2024-12-06T19:00:10.014" v="2728" actId="47"/>
        <pc:sldMkLst>
          <pc:docMk/>
          <pc:sldMk cId="4214379616" sldId="3896"/>
        </pc:sldMkLst>
      </pc:sldChg>
      <pc:sldChg chg="del modNotes">
        <pc:chgData name="Tracey Nicholson" userId="2d9ee02c-1be0-4a68-b5f3-2777bd5801a4" providerId="ADAL" clId="{101E1A1E-D1F7-4A32-8D75-F333D485D8A3}" dt="2024-12-06T19:00:10.014" v="2728" actId="47"/>
        <pc:sldMkLst>
          <pc:docMk/>
          <pc:sldMk cId="3540121869" sldId="3900"/>
        </pc:sldMkLst>
      </pc:sldChg>
      <pc:sldChg chg="del">
        <pc:chgData name="Tracey Nicholson" userId="2d9ee02c-1be0-4a68-b5f3-2777bd5801a4" providerId="ADAL" clId="{101E1A1E-D1F7-4A32-8D75-F333D485D8A3}" dt="2024-12-06T19:00:10.014" v="2728" actId="47"/>
        <pc:sldMkLst>
          <pc:docMk/>
          <pc:sldMk cId="3029954527" sldId="3915"/>
        </pc:sldMkLst>
      </pc:sldChg>
      <pc:sldChg chg="del">
        <pc:chgData name="Tracey Nicholson" userId="2d9ee02c-1be0-4a68-b5f3-2777bd5801a4" providerId="ADAL" clId="{101E1A1E-D1F7-4A32-8D75-F333D485D8A3}" dt="2024-12-06T19:00:10.014" v="2728" actId="47"/>
        <pc:sldMkLst>
          <pc:docMk/>
          <pc:sldMk cId="3345886950" sldId="3920"/>
        </pc:sldMkLst>
      </pc:sldChg>
      <pc:sldChg chg="del">
        <pc:chgData name="Tracey Nicholson" userId="2d9ee02c-1be0-4a68-b5f3-2777bd5801a4" providerId="ADAL" clId="{101E1A1E-D1F7-4A32-8D75-F333D485D8A3}" dt="2024-12-06T19:00:10.014" v="2728" actId="47"/>
        <pc:sldMkLst>
          <pc:docMk/>
          <pc:sldMk cId="2359099883" sldId="3931"/>
        </pc:sldMkLst>
      </pc:sldChg>
      <pc:sldChg chg="ord modNotes modNotesTx">
        <pc:chgData name="Tracey Nicholson" userId="2d9ee02c-1be0-4a68-b5f3-2777bd5801a4" providerId="ADAL" clId="{101E1A1E-D1F7-4A32-8D75-F333D485D8A3}" dt="2024-12-30T21:33:30.722" v="5978" actId="1036"/>
        <pc:sldMkLst>
          <pc:docMk/>
          <pc:sldMk cId="613511335" sldId="3935"/>
        </pc:sldMkLst>
      </pc:sldChg>
      <pc:sldChg chg="del ord">
        <pc:chgData name="Tracey Nicholson" userId="2d9ee02c-1be0-4a68-b5f3-2777bd5801a4" providerId="ADAL" clId="{101E1A1E-D1F7-4A32-8D75-F333D485D8A3}" dt="2024-12-06T19:00:10.014" v="2728" actId="47"/>
        <pc:sldMkLst>
          <pc:docMk/>
          <pc:sldMk cId="1671286742" sldId="4060"/>
        </pc:sldMkLst>
      </pc:sldChg>
      <pc:sldChg chg="del">
        <pc:chgData name="Tracey Nicholson" userId="2d9ee02c-1be0-4a68-b5f3-2777bd5801a4" providerId="ADAL" clId="{101E1A1E-D1F7-4A32-8D75-F333D485D8A3}" dt="2024-12-06T19:00:10.014" v="2728" actId="47"/>
        <pc:sldMkLst>
          <pc:docMk/>
          <pc:sldMk cId="439864291" sldId="4061"/>
        </pc:sldMkLst>
      </pc:sldChg>
      <pc:sldChg chg="del">
        <pc:chgData name="Tracey Nicholson" userId="2d9ee02c-1be0-4a68-b5f3-2777bd5801a4" providerId="ADAL" clId="{101E1A1E-D1F7-4A32-8D75-F333D485D8A3}" dt="2024-12-06T19:00:10.014" v="2728" actId="47"/>
        <pc:sldMkLst>
          <pc:docMk/>
          <pc:sldMk cId="4084567933" sldId="4062"/>
        </pc:sldMkLst>
      </pc:sldChg>
      <pc:sldChg chg="del">
        <pc:chgData name="Tracey Nicholson" userId="2d9ee02c-1be0-4a68-b5f3-2777bd5801a4" providerId="ADAL" clId="{101E1A1E-D1F7-4A32-8D75-F333D485D8A3}" dt="2024-12-06T19:00:10.014" v="2728" actId="47"/>
        <pc:sldMkLst>
          <pc:docMk/>
          <pc:sldMk cId="1864247540" sldId="4063"/>
        </pc:sldMkLst>
      </pc:sldChg>
      <pc:sldChg chg="del">
        <pc:chgData name="Tracey Nicholson" userId="2d9ee02c-1be0-4a68-b5f3-2777bd5801a4" providerId="ADAL" clId="{101E1A1E-D1F7-4A32-8D75-F333D485D8A3}" dt="2024-12-06T19:00:10.014" v="2728" actId="47"/>
        <pc:sldMkLst>
          <pc:docMk/>
          <pc:sldMk cId="2328740339" sldId="4064"/>
        </pc:sldMkLst>
      </pc:sldChg>
      <pc:sldChg chg="addSp delSp modSp add mod modAnim modNotes modNotesTx">
        <pc:chgData name="Tracey Nicholson" userId="2d9ee02c-1be0-4a68-b5f3-2777bd5801a4" providerId="ADAL" clId="{101E1A1E-D1F7-4A32-8D75-F333D485D8A3}" dt="2024-12-30T21:40:48.895" v="6828" actId="20577"/>
        <pc:sldMkLst>
          <pc:docMk/>
          <pc:sldMk cId="806418003" sldId="4065"/>
        </pc:sldMkLst>
      </pc:sldChg>
      <pc:sldChg chg="add del">
        <pc:chgData name="Tracey Nicholson" userId="2d9ee02c-1be0-4a68-b5f3-2777bd5801a4" providerId="ADAL" clId="{101E1A1E-D1F7-4A32-8D75-F333D485D8A3}" dt="2024-12-06T16:25:27.838" v="1290"/>
        <pc:sldMkLst>
          <pc:docMk/>
          <pc:sldMk cId="3472450956" sldId="4066"/>
        </pc:sldMkLst>
      </pc:sldChg>
      <pc:sldChg chg="addSp delSp modSp add mod modAnim modNotes modNotesTx">
        <pc:chgData name="Tracey Nicholson" userId="2d9ee02c-1be0-4a68-b5f3-2777bd5801a4" providerId="ADAL" clId="{101E1A1E-D1F7-4A32-8D75-F333D485D8A3}" dt="2025-01-16T20:20:25.376" v="6865" actId="478"/>
        <pc:sldMkLst>
          <pc:docMk/>
          <pc:sldMk cId="3848819268" sldId="4066"/>
        </pc:sldMkLst>
      </pc:sldChg>
      <pc:sldChg chg="addSp delSp modSp add mod modNotes modNotesTx">
        <pc:chgData name="Tracey Nicholson" userId="2d9ee02c-1be0-4a68-b5f3-2777bd5801a4" providerId="ADAL" clId="{101E1A1E-D1F7-4A32-8D75-F333D485D8A3}" dt="2024-12-30T21:30:41.352" v="5864" actId="1036"/>
        <pc:sldMkLst>
          <pc:docMk/>
          <pc:sldMk cId="267510060" sldId="4067"/>
        </pc:sldMkLst>
      </pc:sldChg>
      <pc:sldChg chg="addSp modSp add mod modAnim modNotes modNotesTx">
        <pc:chgData name="Tracey Nicholson" userId="2d9ee02c-1be0-4a68-b5f3-2777bd5801a4" providerId="ADAL" clId="{101E1A1E-D1F7-4A32-8D75-F333D485D8A3}" dt="2024-12-30T21:40:05.755" v="6818" actId="1076"/>
        <pc:sldMkLst>
          <pc:docMk/>
          <pc:sldMk cId="859681768" sldId="4068"/>
        </pc:sldMkLst>
      </pc:sldChg>
      <pc:sldChg chg="modSp add del mod">
        <pc:chgData name="Tracey Nicholson" userId="2d9ee02c-1be0-4a68-b5f3-2777bd5801a4" providerId="ADAL" clId="{101E1A1E-D1F7-4A32-8D75-F333D485D8A3}" dt="2024-12-30T21:33:03.207" v="5970" actId="47"/>
        <pc:sldMkLst>
          <pc:docMk/>
          <pc:sldMk cId="1920266364" sldId="4069"/>
        </pc:sldMkLst>
      </pc:sldChg>
      <pc:sldChg chg="new del">
        <pc:chgData name="Tracey Nicholson" userId="2d9ee02c-1be0-4a68-b5f3-2777bd5801a4" providerId="ADAL" clId="{101E1A1E-D1F7-4A32-8D75-F333D485D8A3}" dt="2024-12-16T16:21:36.011" v="2742" actId="47"/>
        <pc:sldMkLst>
          <pc:docMk/>
          <pc:sldMk cId="2714663098" sldId="4069"/>
        </pc:sldMkLst>
      </pc:sldChg>
      <pc:sldChg chg="modSp add del mod ord">
        <pc:chgData name="Tracey Nicholson" userId="2d9ee02c-1be0-4a68-b5f3-2777bd5801a4" providerId="ADAL" clId="{101E1A1E-D1F7-4A32-8D75-F333D485D8A3}" dt="2024-12-06T17:38:43.840" v="2299" actId="47"/>
        <pc:sldMkLst>
          <pc:docMk/>
          <pc:sldMk cId="3535781554" sldId="4069"/>
        </pc:sldMkLst>
      </pc:sldChg>
      <pc:sldChg chg="add del">
        <pc:chgData name="Tracey Nicholson" userId="2d9ee02c-1be0-4a68-b5f3-2777bd5801a4" providerId="ADAL" clId="{101E1A1E-D1F7-4A32-8D75-F333D485D8A3}" dt="2024-12-06T19:00:10.014" v="2728" actId="47"/>
        <pc:sldMkLst>
          <pc:docMk/>
          <pc:sldMk cId="4130008397" sldId="4070"/>
        </pc:sldMkLst>
      </pc:sldChg>
      <pc:sldChg chg="add del">
        <pc:chgData name="Tracey Nicholson" userId="2d9ee02c-1be0-4a68-b5f3-2777bd5801a4" providerId="ADAL" clId="{101E1A1E-D1F7-4A32-8D75-F333D485D8A3}" dt="2024-12-06T19:00:10.014" v="2728" actId="47"/>
        <pc:sldMkLst>
          <pc:docMk/>
          <pc:sldMk cId="3042435344" sldId="4071"/>
        </pc:sldMkLst>
      </pc:sldChg>
    </pc:docChg>
  </pc:docChgLst>
  <pc:docChgLst>
    <pc:chgData name="Renee Tatalovich" userId="c3a12dda-3e17-465b-a466-f28d262ac98c" providerId="ADAL" clId="{A9544DC2-8663-4CBC-BE68-E0FF488BB9C3}"/>
    <pc:docChg chg="modSld">
      <pc:chgData name="Renee Tatalovich" userId="c3a12dda-3e17-465b-a466-f28d262ac98c" providerId="ADAL" clId="{A9544DC2-8663-4CBC-BE68-E0FF488BB9C3}" dt="2025-04-11T13:47:46.277" v="5" actId="20577"/>
      <pc:docMkLst>
        <pc:docMk/>
      </pc:docMkLst>
      <pc:sldChg chg="modNotesTx">
        <pc:chgData name="Renee Tatalovich" userId="c3a12dda-3e17-465b-a466-f28d262ac98c" providerId="ADAL" clId="{A9544DC2-8663-4CBC-BE68-E0FF488BB9C3}" dt="2025-04-11T13:47:46.277" v="5" actId="20577"/>
        <pc:sldMkLst>
          <pc:docMk/>
          <pc:sldMk cId="613511335" sldId="3935"/>
        </pc:sldMkLst>
      </pc:sldChg>
      <pc:sldChg chg="modNotes">
        <pc:chgData name="Renee Tatalovich" userId="c3a12dda-3e17-465b-a466-f28d262ac98c" providerId="ADAL" clId="{A9544DC2-8663-4CBC-BE68-E0FF488BB9C3}" dt="2025-04-11T13:46:58.520" v="2" actId="108"/>
        <pc:sldMkLst>
          <pc:docMk/>
          <pc:sldMk cId="580603075" sldId="4074"/>
        </pc:sldMkLst>
      </pc:sldChg>
      <pc:sldChg chg="modNotes">
        <pc:chgData name="Renee Tatalovich" userId="c3a12dda-3e17-465b-a466-f28d262ac98c" providerId="ADAL" clId="{A9544DC2-8663-4CBC-BE68-E0FF488BB9C3}" dt="2025-04-11T13:47:15.285" v="4" actId="20577"/>
        <pc:sldMkLst>
          <pc:docMk/>
          <pc:sldMk cId="2717735243" sldId="4080"/>
        </pc:sldMkLst>
      </pc:sldChg>
    </pc:docChg>
  </pc:docChgLst>
  <pc:docChgLst>
    <pc:chgData name="Joe Miller" userId="9c6354e4-bb39-4457-b896-960c2dd18942" providerId="ADAL" clId="{FE54A528-D0EA-9D44-9C9D-748E47115B5D}"/>
    <pc:docChg chg="undo custSel modSld">
      <pc:chgData name="Joe Miller" userId="9c6354e4-bb39-4457-b896-960c2dd18942" providerId="ADAL" clId="{FE54A528-D0EA-9D44-9C9D-748E47115B5D}" dt="2024-12-23T22:01:02.396" v="251" actId="20577"/>
      <pc:docMkLst>
        <pc:docMk/>
      </pc:docMkLst>
      <pc:sldChg chg="addSp delSp modSp mod chgLayout modNotes modNotesTx">
        <pc:chgData name="Joe Miller" userId="9c6354e4-bb39-4457-b896-960c2dd18942" providerId="ADAL" clId="{FE54A528-D0EA-9D44-9C9D-748E47115B5D}" dt="2024-12-23T22:01:02.396" v="251" actId="20577"/>
        <pc:sldMkLst>
          <pc:docMk/>
          <pc:sldMk cId="314548212" sldId="4059"/>
        </pc:sldMkLst>
      </pc:sldChg>
      <pc:sldChg chg="addSp delSp modSp mod delAnim">
        <pc:chgData name="Joe Miller" userId="9c6354e4-bb39-4457-b896-960c2dd18942" providerId="ADAL" clId="{FE54A528-D0EA-9D44-9C9D-748E47115B5D}" dt="2024-12-23T20:57:10.081" v="207" actId="1076"/>
        <pc:sldMkLst>
          <pc:docMk/>
          <pc:sldMk cId="806418003" sldId="4065"/>
        </pc:sldMkLst>
      </pc:sldChg>
      <pc:sldChg chg="addSp delSp modSp mod modClrScheme chgLayout">
        <pc:chgData name="Joe Miller" userId="9c6354e4-bb39-4457-b896-960c2dd18942" providerId="ADAL" clId="{FE54A528-D0EA-9D44-9C9D-748E47115B5D}" dt="2024-12-23T20:43:24.507" v="180" actId="1037"/>
        <pc:sldMkLst>
          <pc:docMk/>
          <pc:sldMk cId="3848819268" sldId="4066"/>
        </pc:sldMkLst>
      </pc:sldChg>
      <pc:sldChg chg="addSp delSp modSp mod modClrScheme chgLayout">
        <pc:chgData name="Joe Miller" userId="9c6354e4-bb39-4457-b896-960c2dd18942" providerId="ADAL" clId="{FE54A528-D0EA-9D44-9C9D-748E47115B5D}" dt="2024-12-23T21:07:52.023" v="236" actId="962"/>
        <pc:sldMkLst>
          <pc:docMk/>
          <pc:sldMk cId="267510060" sldId="4067"/>
        </pc:sldMkLst>
      </pc:sldChg>
      <pc:sldChg chg="addSp delSp modSp mod modClrScheme delAnim chgLayout">
        <pc:chgData name="Joe Miller" userId="9c6354e4-bb39-4457-b896-960c2dd18942" providerId="ADAL" clId="{FE54A528-D0EA-9D44-9C9D-748E47115B5D}" dt="2024-12-23T21:07:46.225" v="235" actId="962"/>
        <pc:sldMkLst>
          <pc:docMk/>
          <pc:sldMk cId="859681768" sldId="4068"/>
        </pc:sldMkLst>
      </pc:sldChg>
    </pc:docChg>
  </pc:docChgLst>
  <pc:docChgLst>
    <pc:chgData name="Renee Tatalovich" userId="c3a12dda-3e17-465b-a466-f28d262ac98c" providerId="ADAL" clId="{B1415A3D-5AA5-4D43-817A-2FC34725054C}"/>
    <pc:docChg chg="custSel modSld modMainMaster modNotesMaster modHandout">
      <pc:chgData name="Renee Tatalovich" userId="c3a12dda-3e17-465b-a466-f28d262ac98c" providerId="ADAL" clId="{B1415A3D-5AA5-4D43-817A-2FC34725054C}" dt="2025-01-14T20:31:43.040" v="95" actId="20577"/>
      <pc:docMkLst>
        <pc:docMk/>
      </pc:docMkLst>
      <pc:sldChg chg="modNotes">
        <pc:chgData name="Renee Tatalovich" userId="c3a12dda-3e17-465b-a466-f28d262ac98c" providerId="ADAL" clId="{B1415A3D-5AA5-4D43-817A-2FC34725054C}" dt="2025-01-14T20:26:15.594" v="24" actId="313"/>
        <pc:sldMkLst>
          <pc:docMk/>
          <pc:sldMk cId="314548212" sldId="4059"/>
        </pc:sldMkLst>
      </pc:sldChg>
      <pc:sldChg chg="modNotes">
        <pc:chgData name="Renee Tatalovich" userId="c3a12dda-3e17-465b-a466-f28d262ac98c" providerId="ADAL" clId="{B1415A3D-5AA5-4D43-817A-2FC34725054C}" dt="2025-01-14T20:29:37.768" v="75" actId="948"/>
        <pc:sldMkLst>
          <pc:docMk/>
          <pc:sldMk cId="806418003" sldId="4065"/>
        </pc:sldMkLst>
      </pc:sldChg>
      <pc:sldChg chg="modNotes">
        <pc:chgData name="Renee Tatalovich" userId="c3a12dda-3e17-465b-a466-f28d262ac98c" providerId="ADAL" clId="{B1415A3D-5AA5-4D43-817A-2FC34725054C}" dt="2025-01-14T20:28:27.986" v="65" actId="1036"/>
        <pc:sldMkLst>
          <pc:docMk/>
          <pc:sldMk cId="3848819268" sldId="4066"/>
        </pc:sldMkLst>
      </pc:sldChg>
      <pc:sldChg chg="modNotes">
        <pc:chgData name="Renee Tatalovich" userId="c3a12dda-3e17-465b-a466-f28d262ac98c" providerId="ADAL" clId="{B1415A3D-5AA5-4D43-817A-2FC34725054C}" dt="2025-01-14T20:29:57.167" v="77" actId="948"/>
        <pc:sldMkLst>
          <pc:docMk/>
          <pc:sldMk cId="267510060" sldId="4067"/>
        </pc:sldMkLst>
      </pc:sldChg>
      <pc:sldChg chg="modNotes">
        <pc:chgData name="Renee Tatalovich" userId="c3a12dda-3e17-465b-a466-f28d262ac98c" providerId="ADAL" clId="{B1415A3D-5AA5-4D43-817A-2FC34725054C}" dt="2025-01-14T20:31:43.040" v="95" actId="20577"/>
        <pc:sldMkLst>
          <pc:docMk/>
          <pc:sldMk cId="859681768" sldId="4068"/>
        </pc:sldMkLst>
      </pc:sldChg>
      <pc:sldMasterChg chg="modSp mod modSldLayout">
        <pc:chgData name="Renee Tatalovich" userId="c3a12dda-3e17-465b-a466-f28d262ac98c" providerId="ADAL" clId="{B1415A3D-5AA5-4D43-817A-2FC34725054C}" dt="2025-01-14T20:26:20.533" v="30" actId="313"/>
        <pc:sldMasterMkLst>
          <pc:docMk/>
          <pc:sldMasterMk cId="3777723911" sldId="2147483711"/>
        </pc:sldMasterMkLst>
        <pc:sldLayoutChg chg="modSp mod">
          <pc:chgData name="Renee Tatalovich" userId="c3a12dda-3e17-465b-a466-f28d262ac98c" providerId="ADAL" clId="{B1415A3D-5AA5-4D43-817A-2FC34725054C}" dt="2025-01-14T20:26:00.798" v="23" actId="20577"/>
          <pc:sldLayoutMkLst>
            <pc:docMk/>
            <pc:sldMasterMk cId="3777723911" sldId="2147483711"/>
            <pc:sldLayoutMk cId="2131820325" sldId="2147483712"/>
          </pc:sldLayoutMkLst>
        </pc:sldLayoutChg>
        <pc:sldLayoutChg chg="modSp mod">
          <pc:chgData name="Renee Tatalovich" userId="c3a12dda-3e17-465b-a466-f28d262ac98c" providerId="ADAL" clId="{B1415A3D-5AA5-4D43-817A-2FC34725054C}" dt="2025-01-14T20:26:19.756" v="29" actId="313"/>
          <pc:sldLayoutMkLst>
            <pc:docMk/>
            <pc:sldMasterMk cId="3777723911" sldId="2147483711"/>
            <pc:sldLayoutMk cId="2311578046" sldId="2147483734"/>
          </pc:sldLayoutMkLst>
        </pc:sldLayoutChg>
        <pc:sldLayoutChg chg="modSp mod">
          <pc:chgData name="Renee Tatalovich" userId="c3a12dda-3e17-465b-a466-f28d262ac98c" providerId="ADAL" clId="{B1415A3D-5AA5-4D43-817A-2FC34725054C}" dt="2025-01-14T20:26:20.533" v="30" actId="313"/>
          <pc:sldLayoutMkLst>
            <pc:docMk/>
            <pc:sldMasterMk cId="3777723911" sldId="2147483711"/>
            <pc:sldLayoutMk cId="932238101" sldId="2147483744"/>
          </pc:sldLayoutMkLst>
        </pc:sldLayoutChg>
        <pc:sldLayoutChg chg="modSp mod">
          <pc:chgData name="Renee Tatalovich" userId="c3a12dda-3e17-465b-a466-f28d262ac98c" providerId="ADAL" clId="{B1415A3D-5AA5-4D43-817A-2FC34725054C}" dt="2025-01-14T20:26:16.869" v="25" actId="313"/>
          <pc:sldLayoutMkLst>
            <pc:docMk/>
            <pc:sldMasterMk cId="3777723911" sldId="2147483711"/>
            <pc:sldLayoutMk cId="546243510" sldId="2147483749"/>
          </pc:sldLayoutMkLst>
        </pc:sldLayoutChg>
        <pc:sldLayoutChg chg="modSp mod">
          <pc:chgData name="Renee Tatalovich" userId="c3a12dda-3e17-465b-a466-f28d262ac98c" providerId="ADAL" clId="{B1415A3D-5AA5-4D43-817A-2FC34725054C}" dt="2025-01-14T20:26:17.717" v="26" actId="313"/>
          <pc:sldLayoutMkLst>
            <pc:docMk/>
            <pc:sldMasterMk cId="3777723911" sldId="2147483711"/>
            <pc:sldLayoutMk cId="689557875" sldId="2147483768"/>
          </pc:sldLayoutMkLst>
        </pc:sldLayoutChg>
        <pc:sldLayoutChg chg="modSp mod">
          <pc:chgData name="Renee Tatalovich" userId="c3a12dda-3e17-465b-a466-f28d262ac98c" providerId="ADAL" clId="{B1415A3D-5AA5-4D43-817A-2FC34725054C}" dt="2025-01-14T20:26:18.454" v="27" actId="313"/>
          <pc:sldLayoutMkLst>
            <pc:docMk/>
            <pc:sldMasterMk cId="3777723911" sldId="2147483711"/>
            <pc:sldLayoutMk cId="2593455616" sldId="2147483769"/>
          </pc:sldLayoutMkLst>
        </pc:sldLayoutChg>
        <pc:sldLayoutChg chg="modSp mod">
          <pc:chgData name="Renee Tatalovich" userId="c3a12dda-3e17-465b-a466-f28d262ac98c" providerId="ADAL" clId="{B1415A3D-5AA5-4D43-817A-2FC34725054C}" dt="2025-01-14T20:26:19.127" v="28" actId="313"/>
          <pc:sldLayoutMkLst>
            <pc:docMk/>
            <pc:sldMasterMk cId="3777723911" sldId="2147483711"/>
            <pc:sldLayoutMk cId="4275450192" sldId="2147483770"/>
          </pc:sldLayoutMkLst>
        </pc:sldLayoutChg>
      </pc:sldMasterChg>
    </pc:docChg>
  </pc:docChgLst>
  <pc:docChgLst>
    <pc:chgData name="Joe Miller" userId="9c6354e4-bb39-4457-b896-960c2dd18942" providerId="ADAL" clId="{7DEE82CA-CBAD-EE41-B47B-C174608B6281}"/>
    <pc:docChg chg="undo custSel modSld modMainMaster modNotesMaster modHandout">
      <pc:chgData name="Joe Miller" userId="9c6354e4-bb39-4457-b896-960c2dd18942" providerId="ADAL" clId="{7DEE82CA-CBAD-EE41-B47B-C174608B6281}" dt="2024-11-11T16:51:22.598" v="79" actId="14100"/>
      <pc:docMkLst>
        <pc:docMk/>
      </pc:docMkLst>
      <pc:sldChg chg="modNotes">
        <pc:chgData name="Joe Miller" userId="9c6354e4-bb39-4457-b896-960c2dd18942" providerId="ADAL" clId="{7DEE82CA-CBAD-EE41-B47B-C174608B6281}" dt="2024-11-11T16:32:52.183" v="53" actId="465"/>
        <pc:sldMkLst>
          <pc:docMk/>
          <pc:sldMk cId="3540121869" sldId="3900"/>
        </pc:sldMkLst>
      </pc:sldChg>
      <pc:sldChg chg="modNotes">
        <pc:chgData name="Joe Miller" userId="9c6354e4-bb39-4457-b896-960c2dd18942" providerId="ADAL" clId="{7DEE82CA-CBAD-EE41-B47B-C174608B6281}" dt="2024-11-11T16:35:28.228" v="62" actId="478"/>
        <pc:sldMkLst>
          <pc:docMk/>
          <pc:sldMk cId="3029954527" sldId="3915"/>
        </pc:sldMkLst>
      </pc:sldChg>
      <pc:sldChg chg="modNotes modNotesTx">
        <pc:chgData name="Joe Miller" userId="9c6354e4-bb39-4457-b896-960c2dd18942" providerId="ADAL" clId="{7DEE82CA-CBAD-EE41-B47B-C174608B6281}" dt="2024-11-11T16:35:19.978" v="60" actId="478"/>
        <pc:sldMkLst>
          <pc:docMk/>
          <pc:sldMk cId="3345886950" sldId="3920"/>
        </pc:sldMkLst>
      </pc:sldChg>
      <pc:sldChg chg="modSp mod modNotes">
        <pc:chgData name="Joe Miller" userId="9c6354e4-bb39-4457-b896-960c2dd18942" providerId="ADAL" clId="{7DEE82CA-CBAD-EE41-B47B-C174608B6281}" dt="2024-11-11T16:43:13.746" v="67" actId="207"/>
        <pc:sldMkLst>
          <pc:docMk/>
          <pc:sldMk cId="613511335" sldId="3935"/>
        </pc:sldMkLst>
      </pc:sldChg>
      <pc:sldChg chg="modNotes">
        <pc:chgData name="Joe Miller" userId="9c6354e4-bb39-4457-b896-960c2dd18942" providerId="ADAL" clId="{7DEE82CA-CBAD-EE41-B47B-C174608B6281}" dt="2024-11-11T16:28:33.767" v="39" actId="1076"/>
        <pc:sldMkLst>
          <pc:docMk/>
          <pc:sldMk cId="314548212" sldId="4059"/>
        </pc:sldMkLst>
      </pc:sldChg>
      <pc:sldChg chg="modNotes">
        <pc:chgData name="Joe Miller" userId="9c6354e4-bb39-4457-b896-960c2dd18942" providerId="ADAL" clId="{7DEE82CA-CBAD-EE41-B47B-C174608B6281}" dt="2024-11-11T16:35:24.895" v="61" actId="478"/>
        <pc:sldMkLst>
          <pc:docMk/>
          <pc:sldMk cId="1671286742" sldId="4060"/>
        </pc:sldMkLst>
      </pc:sldChg>
      <pc:sldMasterChg chg="modSldLayout">
        <pc:chgData name="Joe Miller" userId="9c6354e4-bb39-4457-b896-960c2dd18942" providerId="ADAL" clId="{7DEE82CA-CBAD-EE41-B47B-C174608B6281}" dt="2024-11-11T16:37:16.388" v="66" actId="962"/>
        <pc:sldMasterMkLst>
          <pc:docMk/>
          <pc:sldMasterMk cId="3777723911" sldId="2147483711"/>
        </pc:sldMasterMkLst>
        <pc:sldLayoutChg chg="modSp mod">
          <pc:chgData name="Joe Miller" userId="9c6354e4-bb39-4457-b896-960c2dd18942" providerId="ADAL" clId="{7DEE82CA-CBAD-EE41-B47B-C174608B6281}" dt="2024-11-11T16:37:16.388" v="66" actId="962"/>
          <pc:sldLayoutMkLst>
            <pc:docMk/>
            <pc:sldMasterMk cId="3777723911" sldId="2147483711"/>
            <pc:sldLayoutMk cId="2131820325" sldId="2147483712"/>
          </pc:sldLayoutMkLst>
        </pc:sldLayoutChg>
      </pc:sldMaster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16.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13">
            <a:extLst>
              <a:ext uri="{FF2B5EF4-FFF2-40B4-BE49-F238E27FC236}">
                <a16:creationId xmlns:a16="http://schemas.microsoft.com/office/drawing/2014/main" id="{8C737B25-4771-B0E4-27FB-40A04A8CC703}"/>
              </a:ext>
              <a:ext uri="{C183D7F6-B498-43B3-948B-1728B52AA6E4}">
                <adec:decorative xmlns:adec="http://schemas.microsoft.com/office/drawing/2017/decorative" val="1"/>
              </a:ext>
            </a:extLst>
          </p:cNvPr>
          <p:cNvSpPr>
            <a:spLocks noChangeArrowheads="1"/>
          </p:cNvSpPr>
          <p:nvPr/>
        </p:nvSpPr>
        <p:spPr bwMode="auto">
          <a:xfrm>
            <a:off x="0" y="0"/>
            <a:ext cx="7008778" cy="431800"/>
          </a:xfrm>
          <a:prstGeom prst="rect">
            <a:avLst/>
          </a:prstGeom>
          <a:solidFill>
            <a:schemeClr val="tx1"/>
          </a:solidFill>
          <a:ln>
            <a:noFill/>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b="0" i="0">
              <a:latin typeface="Arial Regular"/>
            </a:endParaRPr>
          </a:p>
        </p:txBody>
      </p:sp>
      <p:pic>
        <p:nvPicPr>
          <p:cNvPr id="6" name="Picture 5">
            <a:extLst>
              <a:ext uri="{FF2B5EF4-FFF2-40B4-BE49-F238E27FC236}">
                <a16:creationId xmlns:a16="http://schemas.microsoft.com/office/drawing/2014/main" id="{A47A72F6-5B24-7D1B-06A7-C756BCA7CE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97" y="82349"/>
            <a:ext cx="782585" cy="782583"/>
          </a:xfrm>
          <a:prstGeom prst="rect">
            <a:avLst/>
          </a:prstGeom>
        </p:spPr>
      </p:pic>
      <p:sp>
        <p:nvSpPr>
          <p:cNvPr id="2" name="Header Placeholder 1">
            <a:extLst>
              <a:ext uri="{FF2B5EF4-FFF2-40B4-BE49-F238E27FC236}">
                <a16:creationId xmlns:a16="http://schemas.microsoft.com/office/drawing/2014/main" id="{4209BED9-7A7B-4A73-BAD7-8E7F00AD37F8}"/>
              </a:ext>
            </a:extLst>
          </p:cNvPr>
          <p:cNvSpPr>
            <a:spLocks noGrp="1"/>
          </p:cNvSpPr>
          <p:nvPr>
            <p:ph type="hdr" sz="quarter"/>
          </p:nvPr>
        </p:nvSpPr>
        <p:spPr>
          <a:xfrm>
            <a:off x="942109" y="0"/>
            <a:ext cx="5963994" cy="431800"/>
          </a:xfrm>
          <a:prstGeom prst="rect">
            <a:avLst/>
          </a:prstGeom>
        </p:spPr>
        <p:txBody>
          <a:bodyPr vert="horz" lIns="93177" tIns="46589" rIns="93177" bIns="46589" rtlCol="0" anchor="ctr"/>
          <a:lstStyle>
            <a:lvl1pPr algn="l">
              <a:defRPr sz="1200"/>
            </a:lvl1pPr>
          </a:lstStyle>
          <a:p>
            <a:r>
              <a:rPr lang="en-US">
                <a:solidFill>
                  <a:schemeClr val="bg1"/>
                </a:solidFill>
                <a:latin typeface="Arial Regular"/>
              </a:rPr>
              <a:t>Good Aquaculture Practices Training 		         PARTICIPANT GUIDE</a:t>
            </a:r>
          </a:p>
        </p:txBody>
      </p:sp>
      <p:sp>
        <p:nvSpPr>
          <p:cNvPr id="5" name="Slide Number Placeholder 4">
            <a:extLst>
              <a:ext uri="{FF2B5EF4-FFF2-40B4-BE49-F238E27FC236}">
                <a16:creationId xmlns:a16="http://schemas.microsoft.com/office/drawing/2014/main" id="{FABA64BE-9396-4C83-B976-EC06531FD15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C8AB4BE-D0C6-4CB6-A4FA-45595542DFE2}" type="slidenum">
              <a:rPr lang="en-US" smtClean="0">
                <a:latin typeface="Arial Regular"/>
              </a:rPr>
              <a:t>‹#›</a:t>
            </a:fld>
            <a:endParaRPr lang="en-US">
              <a:latin typeface="Arial Regular"/>
            </a:endParaRPr>
          </a:p>
        </p:txBody>
      </p:sp>
      <p:sp>
        <p:nvSpPr>
          <p:cNvPr id="7" name="Slide Number Placeholder 5">
            <a:extLst>
              <a:ext uri="{FF2B5EF4-FFF2-40B4-BE49-F238E27FC236}">
                <a16:creationId xmlns:a16="http://schemas.microsoft.com/office/drawing/2014/main" id="{B9BEDABC-D354-6A62-EA16-E994607CB1D5}"/>
              </a:ext>
            </a:extLst>
          </p:cNvPr>
          <p:cNvSpPr txBox="1">
            <a:spLocks/>
          </p:cNvSpPr>
          <p:nvPr/>
        </p:nvSpPr>
        <p:spPr>
          <a:xfrm>
            <a:off x="0" y="9104627"/>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Tree>
    <p:custDataLst>
      <p:tags r:id="rId2"/>
    </p:custDataLst>
    <p:extLst>
      <p:ext uri="{BB962C8B-B14F-4D97-AF65-F5344CB8AC3E}">
        <p14:creationId xmlns:p14="http://schemas.microsoft.com/office/powerpoint/2010/main" val="1375829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a:extLst>
              <a:ext uri="{C183D7F6-B498-43B3-948B-1728B52AA6E4}">
                <adec:decorative xmlns:adec="http://schemas.microsoft.com/office/drawing/2017/decorative" val="1"/>
              </a:ext>
            </a:extLst>
          </p:cNvPr>
          <p:cNvSpPr>
            <a:spLocks noGrp="1" noRot="1" noChangeAspect="1"/>
          </p:cNvSpPr>
          <p:nvPr>
            <p:ph type="sldImg" idx="2"/>
          </p:nvPr>
        </p:nvSpPr>
        <p:spPr>
          <a:xfrm>
            <a:off x="2995530" y="685800"/>
            <a:ext cx="3510407" cy="1975104"/>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1321288" y="2816352"/>
            <a:ext cx="5322579" cy="5943600"/>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0938" y="8915400"/>
            <a:ext cx="3037840" cy="317629"/>
          </a:xfrm>
          <a:prstGeom prst="rect">
            <a:avLst/>
          </a:prstGeom>
        </p:spPr>
        <p:txBody>
          <a:bodyPr vert="horz" lIns="93177" tIns="46589" rIns="93177" bIns="46589" rtlCol="0" anchor="b"/>
          <a:lstStyle>
            <a:lvl1pPr algn="r">
              <a:defRPr sz="900" b="0" i="0">
                <a:latin typeface="Helvetica" pitchFamily="2" charset="0"/>
              </a:defRPr>
            </a:lvl1pPr>
          </a:lstStyle>
          <a:p>
            <a:fld id="{A7439025-DF34-46F9-8BF3-4E94808FAC7B}" type="slidenum">
              <a:rPr lang="en-US" smtClean="0"/>
              <a:pPr/>
              <a:t>‹#›</a:t>
            </a:fld>
            <a:endParaRPr lang="en-US"/>
          </a:p>
        </p:txBody>
      </p:sp>
      <p:cxnSp>
        <p:nvCxnSpPr>
          <p:cNvPr id="17" name="Straight Connector 16">
            <a:extLst>
              <a:ext uri="{FF2B5EF4-FFF2-40B4-BE49-F238E27FC236}">
                <a16:creationId xmlns:a16="http://schemas.microsoft.com/office/drawing/2014/main" id="{0B98BE63-6F99-624A-BFE1-836B1562FE2B}"/>
              </a:ext>
              <a:ext uri="{C183D7F6-B498-43B3-948B-1728B52AA6E4}">
                <adec:decorative xmlns:adec="http://schemas.microsoft.com/office/drawing/2017/decorative" val="1"/>
              </a:ext>
            </a:extLst>
          </p:cNvPr>
          <p:cNvCxnSpPr/>
          <p:nvPr/>
        </p:nvCxnSpPr>
        <p:spPr>
          <a:xfrm>
            <a:off x="1271588" y="2796250"/>
            <a:ext cx="0" cy="601980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Rectangle 13">
            <a:extLst>
              <a:ext uri="{FF2B5EF4-FFF2-40B4-BE49-F238E27FC236}">
                <a16:creationId xmlns:a16="http://schemas.microsoft.com/office/drawing/2014/main" id="{E50E8828-0201-934C-BC14-35D7E21CFBFB}"/>
              </a:ext>
              <a:ext uri="{C183D7F6-B498-43B3-948B-1728B52AA6E4}">
                <adec:decorative xmlns:adec="http://schemas.microsoft.com/office/drawing/2017/decorative" val="1"/>
              </a:ext>
            </a:extLst>
          </p:cNvPr>
          <p:cNvSpPr>
            <a:spLocks noChangeArrowheads="1"/>
          </p:cNvSpPr>
          <p:nvPr/>
        </p:nvSpPr>
        <p:spPr bwMode="auto">
          <a:xfrm>
            <a:off x="0" y="0"/>
            <a:ext cx="7008778" cy="431800"/>
          </a:xfrm>
          <a:prstGeom prst="rect">
            <a:avLst/>
          </a:prstGeom>
          <a:solidFill>
            <a:schemeClr val="tx1"/>
          </a:solidFill>
          <a:ln>
            <a:noFill/>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b="0" i="0">
              <a:latin typeface="Arial Regular"/>
            </a:endParaRPr>
          </a:p>
        </p:txBody>
      </p:sp>
      <p:sp>
        <p:nvSpPr>
          <p:cNvPr id="11" name="Rectangle 15">
            <a:extLst>
              <a:ext uri="{FF2B5EF4-FFF2-40B4-BE49-F238E27FC236}">
                <a16:creationId xmlns:a16="http://schemas.microsoft.com/office/drawing/2014/main" id="{9D902712-3C48-E94A-91F4-B29F1F4F2959}"/>
              </a:ext>
            </a:extLst>
          </p:cNvPr>
          <p:cNvSpPr>
            <a:spLocks noChangeArrowheads="1"/>
          </p:cNvSpPr>
          <p:nvPr/>
        </p:nvSpPr>
        <p:spPr bwMode="auto">
          <a:xfrm>
            <a:off x="989557" y="61913"/>
            <a:ext cx="57096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1400" b="0" i="0">
                <a:solidFill>
                  <a:schemeClr val="bg1"/>
                </a:solidFill>
                <a:latin typeface="Arial Regular"/>
                <a:cs typeface="Calibri" panose="020F0502020204030204" pitchFamily="34" charset="0"/>
              </a:rPr>
              <a:t>INSTRUCTOR GUIDE – GAqP Training</a:t>
            </a:r>
          </a:p>
        </p:txBody>
      </p:sp>
      <p:pic>
        <p:nvPicPr>
          <p:cNvPr id="2" name="Picture 1">
            <a:extLst>
              <a:ext uri="{FF2B5EF4-FFF2-40B4-BE49-F238E27FC236}">
                <a16:creationId xmlns:a16="http://schemas.microsoft.com/office/drawing/2014/main" id="{4A4B23EC-5B6E-3419-115D-88AAE50D19A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
        <p:nvSpPr>
          <p:cNvPr id="3" name="Slide Number Placeholder 5">
            <a:extLst>
              <a:ext uri="{FF2B5EF4-FFF2-40B4-BE49-F238E27FC236}">
                <a16:creationId xmlns:a16="http://schemas.microsoft.com/office/drawing/2014/main" id="{5496D0C3-DDEA-65DC-CFF9-CE870679BDAE}"/>
              </a:ext>
            </a:extLst>
          </p:cNvPr>
          <p:cNvSpPr txBox="1">
            <a:spLocks/>
          </p:cNvSpPr>
          <p:nvPr/>
        </p:nvSpPr>
        <p:spPr>
          <a:xfrm>
            <a:off x="4262" y="9104627"/>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Tree>
    <p:extLst>
      <p:ext uri="{BB962C8B-B14F-4D97-AF65-F5344CB8AC3E}">
        <p14:creationId xmlns:p14="http://schemas.microsoft.com/office/powerpoint/2010/main" val="25075331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s/slide1.xml"/><Relationship Id="rId1" Type="http://schemas.openxmlformats.org/officeDocument/2006/relationships/notesMaster" Target="../notesMasters/notesMaster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2.png"/></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image" Target="../media/image15.png"/><Relationship Id="rId4" Type="http://schemas.openxmlformats.org/officeDocument/2006/relationships/image" Target="../media/image14.png"/></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image" Target="../media/image15.png"/><Relationship Id="rId4" Type="http://schemas.openxmlformats.org/officeDocument/2006/relationships/image" Target="../media/image14.png"/></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image" Target="../media/image14.png"/></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4A8UMBSlom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image" Target="../media/image12.png"/></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image" Target="../media/image15.png"/><Relationship Id="rId4" Type="http://schemas.openxmlformats.org/officeDocument/2006/relationships/image" Target="../media/image14.png"/></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8C5F59-AD0D-1448-9CF4-455A349C02D7}"/>
              </a:ext>
              <a:ext uri="{C183D7F6-B498-43B3-948B-1728B52AA6E4}">
                <adec:decorative xmlns:adec="http://schemas.microsoft.com/office/drawing/2017/decorative" val="1"/>
              </a:ext>
            </a:extLst>
          </p:cNvPr>
          <p:cNvSpPr/>
          <p:nvPr/>
        </p:nvSpPr>
        <p:spPr>
          <a:xfrm>
            <a:off x="0" y="1"/>
            <a:ext cx="7010400" cy="929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495F3BB-84EA-8BAF-3C12-AE46B42C88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347854"/>
            <a:ext cx="7019635" cy="3948545"/>
          </a:xfrm>
          <a:prstGeom prst="rect">
            <a:avLst/>
          </a:prstGeom>
        </p:spPr>
      </p:pic>
      <p:sp>
        <p:nvSpPr>
          <p:cNvPr id="10" name="Text Box 30">
            <a:extLst>
              <a:ext uri="{FF2B5EF4-FFF2-40B4-BE49-F238E27FC236}">
                <a16:creationId xmlns:a16="http://schemas.microsoft.com/office/drawing/2014/main" id="{97E4C75D-B698-8F49-BDBB-094D0A1CFD66}"/>
              </a:ext>
            </a:extLst>
          </p:cNvPr>
          <p:cNvSpPr txBox="1"/>
          <p:nvPr/>
        </p:nvSpPr>
        <p:spPr>
          <a:xfrm>
            <a:off x="831272" y="2814924"/>
            <a:ext cx="6026727" cy="1819754"/>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3200">
                <a:latin typeface="Arial" panose="020B0604020202020204" pitchFamily="34" charset="0"/>
                <a:cs typeface="Arial" panose="020B0604020202020204" pitchFamily="34" charset="0"/>
              </a:rPr>
              <a:t>U.S. FDA Traceability Rule </a:t>
            </a:r>
          </a:p>
          <a:p>
            <a:pPr marL="0" marR="0">
              <a:spcBef>
                <a:spcPts val="0"/>
              </a:spcBef>
              <a:spcAft>
                <a:spcPts val="0"/>
              </a:spcAft>
            </a:pPr>
            <a:r>
              <a:rPr lang="en-US" sz="3200">
                <a:latin typeface="Arial" panose="020B0604020202020204" pitchFamily="34" charset="0"/>
                <a:cs typeface="Arial" panose="020B0604020202020204" pitchFamily="34" charset="0"/>
              </a:rPr>
              <a:t>for Seafood</a:t>
            </a:r>
          </a:p>
          <a:p>
            <a:pPr marL="0" marR="0">
              <a:spcBef>
                <a:spcPts val="0"/>
              </a:spcBef>
              <a:spcAft>
                <a:spcPts val="0"/>
              </a:spcAft>
            </a:pPr>
            <a:r>
              <a:rPr lang="en-US" sz="1800">
                <a:effectLst/>
                <a:latin typeface="Arial" panose="020B0604020202020204" pitchFamily="34" charset="0"/>
                <a:ea typeface="Cambria" panose="02040503050406030204" pitchFamily="18" charset="0"/>
                <a:cs typeface="Arial" panose="020B0604020202020204" pitchFamily="34" charset="0"/>
              </a:rPr>
              <a:t>Instructor Guide</a:t>
            </a:r>
          </a:p>
          <a:p>
            <a:pPr marL="0" marR="0">
              <a:spcBef>
                <a:spcPts val="0"/>
              </a:spcBef>
              <a:spcAft>
                <a:spcPts val="0"/>
              </a:spcAft>
            </a:pPr>
            <a:r>
              <a:rPr lang="en-US" sz="1100">
                <a:effectLst/>
                <a:latin typeface="Arial" panose="020B0604020202020204" pitchFamily="34" charset="0"/>
                <a:ea typeface="Cambria" panose="02040503050406030204" pitchFamily="18" charset="0"/>
                <a:cs typeface="Arial" panose="020B0604020202020204" pitchFamily="34" charset="0"/>
              </a:rPr>
              <a:t> </a:t>
            </a:r>
          </a:p>
        </p:txBody>
      </p:sp>
      <p:pic>
        <p:nvPicPr>
          <p:cNvPr id="3" name="Picture 2" descr="University of Maryland and FDA Joint Institute for Food Safety and Applied Nutrition logo.">
            <a:extLst>
              <a:ext uri="{FF2B5EF4-FFF2-40B4-BE49-F238E27FC236}">
                <a16:creationId xmlns:a16="http://schemas.microsoft.com/office/drawing/2014/main" id="{0BF6B854-78BF-1AC2-A38A-B66FCE345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086" y="320295"/>
            <a:ext cx="2441827" cy="2441827"/>
          </a:xfrm>
          <a:prstGeom prst="rect">
            <a:avLst/>
          </a:prstGeom>
        </p:spPr>
      </p:pic>
      <p:sp>
        <p:nvSpPr>
          <p:cNvPr id="4" name="Slide Number Placeholder 5">
            <a:extLst>
              <a:ext uri="{FF2B5EF4-FFF2-40B4-BE49-F238E27FC236}">
                <a16:creationId xmlns:a16="http://schemas.microsoft.com/office/drawing/2014/main" id="{176BA131-5372-3362-37B4-E5868B1F0AAA}"/>
              </a:ext>
            </a:extLst>
          </p:cNvPr>
          <p:cNvSpPr txBox="1">
            <a:spLocks/>
          </p:cNvSpPr>
          <p:nvPr/>
        </p:nvSpPr>
        <p:spPr>
          <a:xfrm>
            <a:off x="0" y="9104626"/>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cxnSp>
        <p:nvCxnSpPr>
          <p:cNvPr id="7" name="Straight Connector 6">
            <a:extLst>
              <a:ext uri="{FF2B5EF4-FFF2-40B4-BE49-F238E27FC236}">
                <a16:creationId xmlns:a16="http://schemas.microsoft.com/office/drawing/2014/main" id="{A94A2D46-3C35-5BAF-3CDB-19B4C8CA5AA8}"/>
              </a:ext>
              <a:ext uri="{C183D7F6-B498-43B3-948B-1728B52AA6E4}">
                <adec:decorative xmlns:adec="http://schemas.microsoft.com/office/drawing/2017/decorative" val="1"/>
              </a:ext>
            </a:extLst>
          </p:cNvPr>
          <p:cNvCxnSpPr>
            <a:cxnSpLocks/>
          </p:cNvCxnSpPr>
          <p:nvPr/>
        </p:nvCxnSpPr>
        <p:spPr>
          <a:xfrm rot="5400000" flipV="1">
            <a:off x="3580627" y="1531948"/>
            <a:ext cx="0" cy="6126480"/>
          </a:xfrm>
          <a:prstGeom prst="line">
            <a:avLst/>
          </a:prstGeom>
          <a:ln>
            <a:gradFill flip="none" rotWithShape="1">
              <a:gsLst>
                <a:gs pos="0">
                  <a:srgbClr val="373737">
                    <a:alpha val="0"/>
                  </a:srgbClr>
                </a:gs>
                <a:gs pos="25000">
                  <a:srgbClr val="373737">
                    <a:alpha val="49777"/>
                  </a:srgbClr>
                </a:gs>
                <a:gs pos="75000">
                  <a:srgbClr val="373737">
                    <a:alpha val="50000"/>
                  </a:srgbClr>
                </a:gs>
                <a:gs pos="100000">
                  <a:srgbClr val="373737">
                    <a:alpha val="0"/>
                  </a:srgbClr>
                </a:gs>
              </a:gsLst>
              <a:lin ang="5400000" scaled="1"/>
              <a:tileRect/>
            </a:gra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445B6FFC-2C4C-8B89-9E91-A690368836BE}"/>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831272" y="6897739"/>
            <a:ext cx="677228" cy="677228"/>
          </a:xfrm>
          <a:prstGeom prst="rect">
            <a:avLst/>
          </a:prstGeom>
        </p:spPr>
      </p:pic>
      <p:sp>
        <p:nvSpPr>
          <p:cNvPr id="9" name="TextBox 8">
            <a:extLst>
              <a:ext uri="{FF2B5EF4-FFF2-40B4-BE49-F238E27FC236}">
                <a16:creationId xmlns:a16="http://schemas.microsoft.com/office/drawing/2014/main" id="{1100FA6D-C52D-5DE7-1874-C78D6A02EE94}"/>
              </a:ext>
            </a:extLst>
          </p:cNvPr>
          <p:cNvSpPr txBox="1"/>
          <p:nvPr/>
        </p:nvSpPr>
        <p:spPr>
          <a:xfrm>
            <a:off x="1466899" y="7180921"/>
            <a:ext cx="1754501" cy="369332"/>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30 </a:t>
            </a:r>
            <a:r>
              <a:rPr lang="en-US" sz="1800" b="1">
                <a:latin typeface="Arial" panose="020B0604020202020204" pitchFamily="34" charset="0"/>
                <a:cs typeface="Arial" panose="020B0604020202020204" pitchFamily="34" charset="0"/>
              </a:rPr>
              <a:t>minutes</a:t>
            </a:r>
          </a:p>
        </p:txBody>
      </p:sp>
    </p:spTree>
    <p:extLst>
      <p:ext uri="{BB962C8B-B14F-4D97-AF65-F5344CB8AC3E}">
        <p14:creationId xmlns:p14="http://schemas.microsoft.com/office/powerpoint/2010/main" val="3624902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A32BB-333B-A9DF-993E-91E250FB54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C66FE-7A06-2552-5082-4175BECF1801}"/>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C670AA0B-1315-B52D-6541-4F9A28981698}"/>
              </a:ext>
            </a:extLst>
          </p:cNvPr>
          <p:cNvSpPr>
            <a:spLocks noGrp="1"/>
          </p:cNvSpPr>
          <p:nvPr>
            <p:ph type="body" idx="1"/>
          </p:nvPr>
        </p:nvSpPr>
        <p:spPr/>
        <p:txBody>
          <a:bodyPr/>
          <a:lstStyle/>
          <a:p>
            <a:r>
              <a:rPr lang="en-US" b="1">
                <a:latin typeface="Arial" panose="020B0604020202020204" pitchFamily="34" charset="0"/>
                <a:cs typeface="Arial" panose="020B0604020202020204" pitchFamily="34" charset="0"/>
              </a:rPr>
              <a:t>Supply Chain Example: Aquaculture Shrimp</a:t>
            </a:r>
          </a:p>
          <a:p>
            <a:endParaRPr lang="en-US" b="1">
              <a:latin typeface="Arial" panose="020B0604020202020204" pitchFamily="34" charset="0"/>
              <a:cs typeface="Arial" panose="020B0604020202020204" pitchFamily="34" charset="0"/>
            </a:endParaRPr>
          </a:p>
          <a:p>
            <a:pPr>
              <a:tabLst>
                <a:tab pos="3771900" algn="l"/>
              </a:tabLst>
              <a:defRPr/>
            </a:pPr>
            <a:r>
              <a:rPr lang="en-US" b="1">
                <a:solidFill>
                  <a:prstClr val="black"/>
                </a:solidFill>
                <a:latin typeface="Arial" panose="020B0604020202020204" pitchFamily="34" charset="0"/>
                <a:cs typeface="Arial" panose="020B0604020202020204" pitchFamily="34" charset="0"/>
              </a:rPr>
              <a:t>Say: </a:t>
            </a:r>
            <a:r>
              <a:rPr lang="en-US">
                <a:solidFill>
                  <a:prstClr val="black"/>
                </a:solidFill>
                <a:latin typeface="Arial" panose="020B0604020202020204" pitchFamily="34" charset="0"/>
                <a:cs typeface="Arial" panose="020B0604020202020204" pitchFamily="34" charset="0"/>
              </a:rPr>
              <a:t>A firm’s role and activities in the supply chain will determine which KDEs they must keep and share.</a:t>
            </a:r>
          </a:p>
          <a:p>
            <a:pPr>
              <a:tabLst>
                <a:tab pos="3771900" algn="l"/>
              </a:tabLst>
              <a:defRPr/>
            </a:pPr>
            <a:endParaRPr lang="en-US">
              <a:solidFill>
                <a:prstClr val="black"/>
              </a:solidFill>
              <a:latin typeface="Arial" panose="020B0604020202020204" pitchFamily="34" charset="0"/>
              <a:cs typeface="Arial" panose="020B0604020202020204" pitchFamily="34" charset="0"/>
            </a:endParaRPr>
          </a:p>
          <a:p>
            <a:pPr>
              <a:tabLst>
                <a:tab pos="3771900" algn="l"/>
              </a:tabLst>
              <a:defRPr/>
            </a:pPr>
            <a:r>
              <a:rPr lang="en-US">
                <a:solidFill>
                  <a:prstClr val="black"/>
                </a:solidFill>
                <a:latin typeface="Arial" panose="020B0604020202020204" pitchFamily="34" charset="0"/>
                <a:cs typeface="Arial" panose="020B0604020202020204" pitchFamily="34" charset="0"/>
              </a:rPr>
              <a:t>In this scenario, aquacultured shrimp is packed and sent to an exporter for export to the U.S. In this case, the exporter physically handles the product. Key Data Elements are required for the fresh shrimp at the points indicated in the graphic.</a:t>
            </a:r>
          </a:p>
          <a:p>
            <a:pPr>
              <a:tabLst>
                <a:tab pos="3771900" algn="l"/>
              </a:tabLst>
              <a:defRPr/>
            </a:pPr>
            <a:endParaRPr lang="en-US">
              <a:solidFill>
                <a:prstClr val="black"/>
              </a:solidFill>
              <a:latin typeface="Arial" panose="020B0604020202020204" pitchFamily="34" charset="0"/>
              <a:cs typeface="Arial" panose="020B0604020202020204" pitchFamily="34" charset="0"/>
            </a:endParaRPr>
          </a:p>
          <a:p>
            <a:pPr>
              <a:tabLst>
                <a:tab pos="3771900" algn="l"/>
              </a:tabLst>
              <a:defRPr/>
            </a:pPr>
            <a:r>
              <a:rPr lang="en-US">
                <a:solidFill>
                  <a:prstClr val="black"/>
                </a:solidFill>
                <a:latin typeface="Arial" panose="020B0604020202020204" pitchFamily="34" charset="0"/>
                <a:cs typeface="Arial" panose="020B0604020202020204" pitchFamily="34" charset="0"/>
              </a:rPr>
              <a:t>For example, the initial packer of the shrimp would be required to keep pieces of information pertaining to that initial packing event. Since that same entity most likely ships the food to the next point in the supply chain, that entity would also keep KDEs required under the Shipping CTE. </a:t>
            </a:r>
          </a:p>
          <a:p>
            <a:pPr>
              <a:tabLst>
                <a:tab pos="3771900" algn="l"/>
              </a:tabLst>
              <a:defRPr/>
            </a:pPr>
            <a:endParaRPr lang="en-US">
              <a:solidFill>
                <a:prstClr val="black"/>
              </a:solidFill>
              <a:latin typeface="Arial" panose="020B0604020202020204" pitchFamily="34" charset="0"/>
              <a:cs typeface="Arial" panose="020B0604020202020204" pitchFamily="34" charset="0"/>
            </a:endParaRPr>
          </a:p>
          <a:p>
            <a:pPr>
              <a:tabLst>
                <a:tab pos="3771900" algn="l"/>
              </a:tabLst>
              <a:defRPr/>
            </a:pPr>
            <a:r>
              <a:rPr lang="en-US">
                <a:solidFill>
                  <a:prstClr val="black"/>
                </a:solidFill>
                <a:latin typeface="Arial" panose="020B0604020202020204" pitchFamily="34" charset="0"/>
                <a:cs typeface="Arial" panose="020B0604020202020204" pitchFamily="34" charset="0"/>
              </a:rPr>
              <a:t>All entities in blue are covered by the Food Traceability Rule and must maintain a Traceability Plan, in addition to the KDEs.</a:t>
            </a:r>
          </a:p>
          <a:p>
            <a:pPr marL="0" marR="956310" indent="0">
              <a:lnSpc>
                <a:spcPct val="107000"/>
              </a:lnSpc>
              <a:spcBef>
                <a:spcPts val="0"/>
              </a:spcBef>
              <a:spcAft>
                <a:spcPts val="0"/>
              </a:spcAft>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E128B6FB-7375-BA26-1B34-2D5068822504}"/>
              </a:ext>
            </a:extLst>
          </p:cNvPr>
          <p:cNvSpPr>
            <a:spLocks noGrp="1"/>
          </p:cNvSpPr>
          <p:nvPr>
            <p:ph type="sldNum" sz="quarter" idx="5"/>
          </p:nvPr>
        </p:nvSpPr>
        <p:spPr/>
        <p:txBody>
          <a:bodyPr/>
          <a:lstStyle/>
          <a:p>
            <a:fld id="{A7439025-DF34-46F9-8BF3-4E94808FAC7B}" type="slidenum">
              <a:rPr lang="en-US" smtClean="0"/>
              <a:pPr/>
              <a:t>10</a:t>
            </a:fld>
            <a:endParaRPr lang="en-US"/>
          </a:p>
        </p:txBody>
      </p:sp>
      <p:pic>
        <p:nvPicPr>
          <p:cNvPr id="5" name="Picture 4">
            <a:extLst>
              <a:ext uri="{FF2B5EF4-FFF2-40B4-BE49-F238E27FC236}">
                <a16:creationId xmlns:a16="http://schemas.microsoft.com/office/drawing/2014/main" id="{BB898BAD-1201-EBD4-73CA-5806A3E119C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spTree>
    <p:extLst>
      <p:ext uri="{BB962C8B-B14F-4D97-AF65-F5344CB8AC3E}">
        <p14:creationId xmlns:p14="http://schemas.microsoft.com/office/powerpoint/2010/main" val="4285479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A32BB-333B-A9DF-993E-91E250FB54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C66FE-7A06-2552-5082-4175BECF1801}"/>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C670AA0B-1315-B52D-6541-4F9A28981698}"/>
              </a:ext>
            </a:extLst>
          </p:cNvPr>
          <p:cNvSpPr>
            <a:spLocks noGrp="1"/>
          </p:cNvSpPr>
          <p:nvPr>
            <p:ph type="body" idx="1"/>
          </p:nvPr>
        </p:nvSpPr>
        <p:spPr/>
        <p:txBody>
          <a:bodyPr/>
          <a:lstStyle/>
          <a:p>
            <a:r>
              <a:rPr lang="en-US" b="1">
                <a:latin typeface="Arial" panose="020B0604020202020204" pitchFamily="34" charset="0"/>
                <a:cs typeface="Arial" panose="020B0604020202020204" pitchFamily="34" charset="0"/>
              </a:rPr>
              <a:t>Supply Chain Example: Aquaculture Tilapia</a:t>
            </a:r>
          </a:p>
          <a:p>
            <a:endParaRPr lang="en-US" b="1">
              <a:latin typeface="Arial" panose="020B0604020202020204" pitchFamily="34" charset="0"/>
              <a:cs typeface="Arial" panose="020B0604020202020204" pitchFamily="34" charset="0"/>
            </a:endParaRPr>
          </a:p>
          <a:p>
            <a:pPr>
              <a:tabLst>
                <a:tab pos="3771900" algn="l"/>
              </a:tabLst>
              <a:defRPr/>
            </a:pPr>
            <a:r>
              <a:rPr lang="en-US" b="1">
                <a:solidFill>
                  <a:prstClr val="black"/>
                </a:solidFill>
                <a:latin typeface="Arial" panose="020B0604020202020204" pitchFamily="34" charset="0"/>
                <a:cs typeface="Arial" panose="020B0604020202020204" pitchFamily="34" charset="0"/>
              </a:rPr>
              <a:t>Say: </a:t>
            </a:r>
            <a:r>
              <a:rPr lang="en-US" sz="1200" b="0" i="0" u="none" strike="noStrike" baseline="0">
                <a:solidFill>
                  <a:srgbClr val="000000"/>
                </a:solidFill>
                <a:latin typeface="Arial" panose="020B0604020202020204" pitchFamily="34" charset="0"/>
                <a:cs typeface="Arial" panose="020B0604020202020204" pitchFamily="34" charset="0"/>
              </a:rPr>
              <a:t>In this scenario, aquaculture tilapia is transformed from live fish into filets by the seafood processor for sale at retail. Key Data Elements (KDEs) are required for the fresh tilapia at the points indicated in the graphic. All entities in blue are covered by the Food Traceability Rule and must maintain a Traceability Plan, in addition to the KDEs.</a:t>
            </a:r>
          </a:p>
          <a:p>
            <a:pPr>
              <a:tabLst>
                <a:tab pos="3771900" algn="l"/>
              </a:tabLst>
              <a:defRPr/>
            </a:pPr>
            <a:endParaRPr lang="en-US" sz="1200" b="0" i="0" u="none" strike="noStrike" baseline="0">
              <a:solidFill>
                <a:srgbClr val="000000"/>
              </a:solidFill>
              <a:latin typeface="Calibri" panose="020F0502020204030204" pitchFamily="34" charset="0"/>
            </a:endParaRPr>
          </a:p>
          <a:p>
            <a:pPr>
              <a:tabLst>
                <a:tab pos="3771900" algn="l"/>
              </a:tabLst>
              <a:defRPr/>
            </a:pPr>
            <a:r>
              <a:rPr lang="en-US" sz="1200" b="1" i="0" u="none" strike="noStrike" baseline="0">
                <a:solidFill>
                  <a:srgbClr val="000000"/>
                </a:solidFill>
                <a:latin typeface="Arial" panose="020B0604020202020204" pitchFamily="34" charset="0"/>
                <a:cs typeface="Arial" panose="020B0604020202020204" pitchFamily="34" charset="0"/>
              </a:rPr>
              <a:t>Ask: </a:t>
            </a:r>
            <a:r>
              <a:rPr lang="en-US" sz="1200" b="0" i="0" u="none" strike="noStrike" baseline="0">
                <a:solidFill>
                  <a:srgbClr val="000000"/>
                </a:solidFill>
                <a:latin typeface="Arial" panose="020B0604020202020204" pitchFamily="34" charset="0"/>
                <a:cs typeface="Arial" panose="020B0604020202020204" pitchFamily="34" charset="0"/>
              </a:rPr>
              <a:t>Does the Food Traceability Rule apply to importers?</a:t>
            </a:r>
          </a:p>
          <a:p>
            <a:pPr>
              <a:tabLst>
                <a:tab pos="3771900" algn="l"/>
              </a:tabLst>
              <a:defRPr/>
            </a:pPr>
            <a:endParaRPr lang="en-US" sz="1200" b="0" i="0" u="none" strike="noStrike" baseline="0">
              <a:solidFill>
                <a:srgbClr val="000000"/>
              </a:solidFill>
              <a:latin typeface="Arial" panose="020B0604020202020204" pitchFamily="34" charset="0"/>
              <a:cs typeface="Arial" panose="020B0604020202020204" pitchFamily="34" charset="0"/>
            </a:endParaRPr>
          </a:p>
          <a:p>
            <a:pPr>
              <a:tabLst>
                <a:tab pos="3771900" algn="l"/>
              </a:tabLst>
              <a:defRPr/>
            </a:pPr>
            <a:r>
              <a:rPr lang="en-US" sz="1200" b="1" i="0" u="none" strike="noStrike" baseline="0">
                <a:solidFill>
                  <a:srgbClr val="000000"/>
                </a:solidFill>
                <a:latin typeface="Arial" panose="020B0604020202020204" pitchFamily="34" charset="0"/>
                <a:cs typeface="Arial" panose="020B0604020202020204" pitchFamily="34" charset="0"/>
              </a:rPr>
              <a:t>Debrief</a:t>
            </a:r>
            <a:r>
              <a:rPr lang="en-US" sz="1200" b="0" i="0" u="none" strike="noStrike" baseline="0">
                <a:solidFill>
                  <a:srgbClr val="000000"/>
                </a:solidFill>
                <a:latin typeface="Arial" panose="020B0604020202020204" pitchFamily="34" charset="0"/>
                <a:cs typeface="Arial" panose="020B0604020202020204" pitchFamily="34" charset="0"/>
              </a:rPr>
              <a:t> ensuing the following is mentioned:</a:t>
            </a:r>
          </a:p>
          <a:p>
            <a:pPr marL="171450" marR="0" indent="-171450">
              <a:spcBef>
                <a:spcPts val="300"/>
              </a:spcBef>
              <a:buFont typeface="Arial" panose="020B0604020202020204" pitchFamily="34" charset="0"/>
              <a:buChar char="•"/>
            </a:pPr>
            <a:r>
              <a:rPr lang="en-US" sz="120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 final rule applies to importers who physically possess the food offered for import </a:t>
            </a:r>
            <a:r>
              <a:rPr lang="en-US" sz="1200">
                <a:solidFill>
                  <a:srgbClr val="333333"/>
                </a:solidFill>
                <a:latin typeface="Arial" panose="020B0604020202020204" pitchFamily="34" charset="0"/>
                <a:ea typeface="Times New Roman" panose="02020603050405020304" pitchFamily="18" charset="0"/>
                <a:cs typeface="Arial" panose="020B0604020202020204" pitchFamily="34" charset="0"/>
              </a:rPr>
              <a:t>and are </a:t>
            </a:r>
            <a:r>
              <a:rPr lang="en-US" sz="1200">
                <a:solidFill>
                  <a:srgbClr val="333333"/>
                </a:solidFill>
                <a:effectLst/>
                <a:latin typeface="Arial" panose="020B0604020202020204" pitchFamily="34" charset="0"/>
                <a:ea typeface="Times New Roman" panose="02020603050405020304" pitchFamily="18" charset="0"/>
                <a:cs typeface="Arial" panose="020B0604020202020204" pitchFamily="34" charset="0"/>
              </a:rPr>
              <a:t>engaged in “holding” of food within the meaning of the rule. </a:t>
            </a:r>
          </a:p>
          <a:p>
            <a:pPr marL="171450" marR="0" indent="-171450">
              <a:spcBef>
                <a:spcPts val="300"/>
              </a:spcBef>
              <a:buFont typeface="Arial" panose="020B0604020202020204" pitchFamily="34" charset="0"/>
              <a:buChar char="•"/>
            </a:pPr>
            <a:r>
              <a:rPr lang="en-US" sz="120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This means that some persons who are part of the importation process may not be subject to the rule if they do not “hold” the food. </a:t>
            </a:r>
          </a:p>
          <a:p>
            <a:pPr marL="171450" marR="0" indent="-171450">
              <a:spcBef>
                <a:spcPts val="300"/>
              </a:spcBef>
              <a:buFont typeface="Arial" panose="020B0604020202020204" pitchFamily="34" charset="0"/>
              <a:buChar char="•"/>
            </a:pPr>
            <a:r>
              <a:rPr lang="en-US" sz="1200">
                <a:solidFill>
                  <a:srgbClr val="333333"/>
                </a:solidFill>
                <a:effectLst/>
                <a:latin typeface="Arial" panose="020B0604020202020204" pitchFamily="34" charset="0"/>
                <a:ea typeface="Times New Roman" panose="02020603050405020304" pitchFamily="18" charset="0"/>
                <a:cs typeface="Arial" panose="020B0604020202020204" pitchFamily="34" charset="0"/>
              </a:rPr>
              <a:t>For example, a person who coordinates the importation of a food on the FTL but never takes physical possession of the food would not be subject to the rule, while a person who imports a listed food and physically possesses the food would be subject to the rule. </a:t>
            </a:r>
          </a:p>
          <a:p>
            <a:pPr marL="171450" indent="-171450">
              <a:spcBef>
                <a:spcPts val="300"/>
              </a:spcBef>
              <a:buFont typeface="Arial" panose="020B0604020202020204" pitchFamily="34" charset="0"/>
              <a:buChar char="•"/>
            </a:pPr>
            <a:r>
              <a:rPr lang="en-US" sz="120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 FDA encourages U.S. importers to work with their foreign suppliers to ensure there is an understanding of the traceability requirements for foods exported to the U.S.</a:t>
            </a:r>
            <a:endParaRPr lang="en-US" sz="1200">
              <a:effectLst/>
              <a:latin typeface="Arial" panose="020B0604020202020204" pitchFamily="34" charset="0"/>
              <a:ea typeface="Times New Roman" panose="02020603050405020304" pitchFamily="18" charset="0"/>
              <a:cs typeface="Arial" panose="020B0604020202020204" pitchFamily="34" charset="0"/>
            </a:endParaRPr>
          </a:p>
          <a:p>
            <a:pPr>
              <a:tabLst>
                <a:tab pos="3771900" algn="l"/>
              </a:tabLst>
              <a:defRPr/>
            </a:pPr>
            <a:endParaRPr lang="en-US"/>
          </a:p>
        </p:txBody>
      </p:sp>
      <p:sp>
        <p:nvSpPr>
          <p:cNvPr id="4" name="Slide Number Placeholder 3">
            <a:extLst>
              <a:ext uri="{FF2B5EF4-FFF2-40B4-BE49-F238E27FC236}">
                <a16:creationId xmlns:a16="http://schemas.microsoft.com/office/drawing/2014/main" id="{E128B6FB-7375-BA26-1B34-2D5068822504}"/>
              </a:ext>
            </a:extLst>
          </p:cNvPr>
          <p:cNvSpPr>
            <a:spLocks noGrp="1"/>
          </p:cNvSpPr>
          <p:nvPr>
            <p:ph type="sldNum" sz="quarter" idx="5"/>
          </p:nvPr>
        </p:nvSpPr>
        <p:spPr/>
        <p:txBody>
          <a:bodyPr/>
          <a:lstStyle/>
          <a:p>
            <a:fld id="{A7439025-DF34-46F9-8BF3-4E94808FAC7B}" type="slidenum">
              <a:rPr lang="en-US" smtClean="0"/>
              <a:pPr/>
              <a:t>11</a:t>
            </a:fld>
            <a:endParaRPr lang="en-US"/>
          </a:p>
        </p:txBody>
      </p:sp>
      <p:pic>
        <p:nvPicPr>
          <p:cNvPr id="5" name="Picture 4">
            <a:extLst>
              <a:ext uri="{FF2B5EF4-FFF2-40B4-BE49-F238E27FC236}">
                <a16:creationId xmlns:a16="http://schemas.microsoft.com/office/drawing/2014/main" id="{BB898BAD-1201-EBD4-73CA-5806A3E119C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pic>
        <p:nvPicPr>
          <p:cNvPr id="6" name="Picture 5">
            <a:extLst>
              <a:ext uri="{FF2B5EF4-FFF2-40B4-BE49-F238E27FC236}">
                <a16:creationId xmlns:a16="http://schemas.microsoft.com/office/drawing/2014/main" id="{6CF7038A-FD74-C6C1-6BFE-539E0466D51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4175533"/>
            <a:ext cx="713364" cy="713364"/>
          </a:xfrm>
          <a:prstGeom prst="rect">
            <a:avLst/>
          </a:prstGeom>
        </p:spPr>
      </p:pic>
      <p:pic>
        <p:nvPicPr>
          <p:cNvPr id="7" name="Picture 6">
            <a:extLst>
              <a:ext uri="{FF2B5EF4-FFF2-40B4-BE49-F238E27FC236}">
                <a16:creationId xmlns:a16="http://schemas.microsoft.com/office/drawing/2014/main" id="{6A37FC75-5EC9-3C1A-8964-F5B7508FFCD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33" y="4913215"/>
            <a:ext cx="713364" cy="713364"/>
          </a:xfrm>
          <a:prstGeom prst="rect">
            <a:avLst/>
          </a:prstGeom>
        </p:spPr>
      </p:pic>
    </p:spTree>
    <p:extLst>
      <p:ext uri="{BB962C8B-B14F-4D97-AF65-F5344CB8AC3E}">
        <p14:creationId xmlns:p14="http://schemas.microsoft.com/office/powerpoint/2010/main" val="4285479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0548B-CCD2-9390-68A8-AA4605E07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F145E-6D57-3FE5-6B31-359AD53FF17E}"/>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8813CB6A-EA8A-493B-8C34-3634C4ED5519}"/>
              </a:ext>
            </a:extLst>
          </p:cNvPr>
          <p:cNvSpPr>
            <a:spLocks noGrp="1"/>
          </p:cNvSpPr>
          <p:nvPr>
            <p:ph type="body" idx="1"/>
          </p:nvPr>
        </p:nvSpPr>
        <p:spPr>
          <a:xfrm>
            <a:off x="1321288" y="2816352"/>
            <a:ext cx="5322579" cy="6099048"/>
          </a:xfrm>
        </p:spPr>
        <p:txBody>
          <a:bodyPr/>
          <a:lstStyle/>
          <a:p>
            <a:r>
              <a:rPr lang="en-US" b="1">
                <a:latin typeface="Arial" panose="020B0604020202020204" pitchFamily="34" charset="0"/>
                <a:cs typeface="Arial" panose="020B0604020202020204" pitchFamily="34" charset="0"/>
              </a:rPr>
              <a:t>Records Maintenance and Availability</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&lt;</a:t>
            </a:r>
            <a:r>
              <a:rPr lang="en-US" b="1">
                <a:latin typeface="Arial" panose="020B0604020202020204" pitchFamily="34" charset="0"/>
                <a:cs typeface="Arial" panose="020B0604020202020204" pitchFamily="34" charset="0"/>
              </a:rPr>
              <a:t>Select</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Enter</a:t>
            </a:r>
            <a:r>
              <a:rPr lang="en-US">
                <a:latin typeface="Arial" panose="020B0604020202020204" pitchFamily="34" charset="0"/>
                <a:cs typeface="Arial" panose="020B0604020202020204" pitchFamily="34" charset="0"/>
              </a:rPr>
              <a:t> to advance the slide build.&gt;</a:t>
            </a:r>
          </a:p>
          <a:p>
            <a:pPr>
              <a:spcBef>
                <a:spcPts val="600"/>
              </a:spcBef>
            </a:pPr>
            <a:r>
              <a:rPr lang="en-US" b="1">
                <a:latin typeface="Arial" panose="020B0604020202020204" pitchFamily="34" charset="0"/>
                <a:cs typeface="Arial" panose="020B0604020202020204" pitchFamily="34" charset="0"/>
              </a:rPr>
              <a:t>Say: </a:t>
            </a:r>
            <a:r>
              <a:rPr lang="en-US" b="0">
                <a:latin typeface="Arial" panose="020B0604020202020204" pitchFamily="34" charset="0"/>
                <a:cs typeface="Arial" panose="020B0604020202020204" pitchFamily="34" charset="0"/>
              </a:rPr>
              <a:t>Records can be maintained either as original paper records, electronic records, or true copies.</a:t>
            </a:r>
          </a:p>
          <a:p>
            <a:pPr marL="0" marR="0" lvl="0" indent="0" algn="l" defTabSz="914400" rtl="0" eaLnBrk="1" fontAlgn="auto" latinLnBrk="0" hangingPunct="1">
              <a:spcBef>
                <a:spcPts val="600"/>
              </a:spcBef>
              <a:spcAft>
                <a:spcPts val="0"/>
              </a:spcAft>
              <a:buClrTx/>
              <a:buSzTx/>
              <a:buFontTx/>
              <a:buNone/>
              <a:tabLst/>
              <a:defRPr/>
            </a:pPr>
            <a:r>
              <a:rPr lang="en-US" b="1">
                <a:latin typeface="Arial" panose="020B0604020202020204" pitchFamily="34" charset="0"/>
                <a:cs typeface="Arial" panose="020B0604020202020204" pitchFamily="34" charset="0"/>
              </a:rPr>
              <a:t>Ask:</a:t>
            </a:r>
            <a:r>
              <a:rPr lang="en-US">
                <a:latin typeface="Arial" panose="020B0604020202020204" pitchFamily="34" charset="0"/>
                <a:cs typeface="Arial" panose="020B0604020202020204" pitchFamily="34" charset="0"/>
              </a:rPr>
              <a:t> </a:t>
            </a:r>
            <a:r>
              <a:rPr lang="en-US" sz="1200" b="0" kern="100">
                <a:solidFill>
                  <a:srgbClr val="333333"/>
                </a:solidFill>
                <a:effectLst/>
                <a:latin typeface="Arial" panose="020B0604020202020204" pitchFamily="34" charset="0"/>
                <a:ea typeface="Calibri" panose="020F0502020204030204" pitchFamily="34" charset="0"/>
                <a:cs typeface="Arial" panose="020B0604020202020204" pitchFamily="34" charset="0"/>
              </a:rPr>
              <a:t>Does FDA require a specific application or technology for keeping records?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1" kern="100">
                <a:solidFill>
                  <a:srgbClr val="333333"/>
                </a:solidFill>
                <a:effectLst/>
                <a:latin typeface="Arial" panose="020B0604020202020204" pitchFamily="34" charset="0"/>
                <a:ea typeface="Calibri" panose="020F0502020204030204" pitchFamily="34" charset="0"/>
                <a:cs typeface="Arial" panose="020B0604020202020204" pitchFamily="34" charset="0"/>
              </a:rPr>
              <a:t>Debrief</a:t>
            </a:r>
            <a:r>
              <a:rPr lang="en-US" sz="1200" b="0" kern="100">
                <a:solidFill>
                  <a:srgbClr val="333333"/>
                </a:solidFill>
                <a:effectLst/>
                <a:latin typeface="Arial" panose="020B0604020202020204" pitchFamily="34" charset="0"/>
                <a:ea typeface="Calibri" panose="020F0502020204030204" pitchFamily="34" charset="0"/>
                <a:cs typeface="Arial" panose="020B0604020202020204" pitchFamily="34" charset="0"/>
              </a:rPr>
              <a:t> ensuring the following is mentioned:</a:t>
            </a:r>
          </a:p>
          <a:p>
            <a:pPr marL="171450" marR="0" indent="-171450">
              <a:spcBef>
                <a:spcPts val="0"/>
              </a:spcBef>
              <a:buFont typeface="Arial" panose="020B0604020202020204" pitchFamily="34" charset="0"/>
              <a:buChar char="•"/>
            </a:pPr>
            <a:r>
              <a:rPr lang="en-US" sz="1100">
                <a:solidFill>
                  <a:srgbClr val="333333"/>
                </a:solidFill>
                <a:effectLst/>
                <a:latin typeface="Arial" panose="020B0604020202020204" pitchFamily="34" charset="0"/>
                <a:ea typeface="Times New Roman" panose="02020603050405020304" pitchFamily="18" charset="0"/>
                <a:cs typeface="Arial" panose="020B0604020202020204" pitchFamily="34" charset="0"/>
              </a:rPr>
              <a:t>No. The final rule does not require specific technologies for the maintenance of records. Records may be kept as original paper or electronic records or true copies (such as photocopies, pictures, scanned copies, or other accurate reproductions of the original records). Records must be legible and stored to prevent deterioration or loss. </a:t>
            </a:r>
          </a:p>
          <a:p>
            <a:pPr>
              <a:spcBef>
                <a:spcPts val="600"/>
              </a:spcBef>
              <a:defRPr/>
            </a:pPr>
            <a:r>
              <a:rPr lang="en-US">
                <a:latin typeface="Arial" panose="020B0604020202020204" pitchFamily="34" charset="0"/>
                <a:cs typeface="Arial" panose="020B0604020202020204" pitchFamily="34" charset="0"/>
              </a:rPr>
              <a:t>&lt;</a:t>
            </a:r>
            <a:r>
              <a:rPr lang="en-US" b="1">
                <a:latin typeface="Arial" panose="020B0604020202020204" pitchFamily="34" charset="0"/>
                <a:cs typeface="Arial" panose="020B0604020202020204" pitchFamily="34" charset="0"/>
              </a:rPr>
              <a:t>Select</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Enter</a:t>
            </a:r>
            <a:r>
              <a:rPr lang="en-US">
                <a:latin typeface="Arial" panose="020B0604020202020204" pitchFamily="34" charset="0"/>
                <a:cs typeface="Arial" panose="020B0604020202020204" pitchFamily="34" charset="0"/>
              </a:rPr>
              <a:t> to advance the slide build.&gt;</a:t>
            </a:r>
            <a:endParaRPr lang="en-US" sz="1200" b="0" kern="100">
              <a:effectLst/>
              <a:latin typeface="Arial" panose="020B0604020202020204" pitchFamily="34" charset="0"/>
              <a:ea typeface="Calibri" panose="020F0502020204030204" pitchFamily="34" charset="0"/>
              <a:cs typeface="Arial" panose="020B0604020202020204" pitchFamily="34" charset="0"/>
            </a:endParaRPr>
          </a:p>
          <a:p>
            <a:pPr>
              <a:spcBef>
                <a:spcPts val="600"/>
              </a:spcBef>
            </a:pPr>
            <a:r>
              <a:rPr lang="en-US" b="1">
                <a:latin typeface="Arial" panose="020B0604020202020204" pitchFamily="34" charset="0"/>
                <a:cs typeface="Arial" panose="020B0604020202020204" pitchFamily="34" charset="0"/>
              </a:rPr>
              <a:t>Say:</a:t>
            </a:r>
            <a:r>
              <a:rPr lang="en-US" b="0">
                <a:latin typeface="Arial" panose="020B0604020202020204" pitchFamily="34" charset="0"/>
                <a:cs typeface="Arial" panose="020B0604020202020204" pitchFamily="34" charset="0"/>
              </a:rPr>
              <a:t> Records must be maintained for </a:t>
            </a:r>
            <a:r>
              <a:rPr lang="en-US" b="1">
                <a:latin typeface="Arial" panose="020B0604020202020204" pitchFamily="34" charset="0"/>
                <a:cs typeface="Arial" panose="020B0604020202020204" pitchFamily="34" charset="0"/>
              </a:rPr>
              <a:t>2 years</a:t>
            </a:r>
            <a:r>
              <a:rPr lang="en-US" b="0">
                <a:latin typeface="Arial" panose="020B0604020202020204" pitchFamily="34" charset="0"/>
                <a:cs typeface="Arial" panose="020B0604020202020204" pitchFamily="34" charset="0"/>
              </a:rPr>
              <a:t>. Records need to be made available to U.S. FDA… </a:t>
            </a:r>
          </a:p>
          <a:p>
            <a:pPr>
              <a:spcBef>
                <a:spcPts val="600"/>
              </a:spcBef>
            </a:pPr>
            <a:r>
              <a:rPr lang="en-US">
                <a:latin typeface="Arial" panose="020B0604020202020204" pitchFamily="34" charset="0"/>
                <a:cs typeface="Arial" panose="020B0604020202020204" pitchFamily="34" charset="0"/>
              </a:rPr>
              <a:t>&lt;</a:t>
            </a:r>
            <a:r>
              <a:rPr lang="en-US" b="1">
                <a:latin typeface="Arial" panose="020B0604020202020204" pitchFamily="34" charset="0"/>
                <a:cs typeface="Arial" panose="020B0604020202020204" pitchFamily="34" charset="0"/>
              </a:rPr>
              <a:t>Select</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Enter</a:t>
            </a:r>
            <a:r>
              <a:rPr lang="en-US">
                <a:latin typeface="Arial" panose="020B0604020202020204" pitchFamily="34" charset="0"/>
                <a:cs typeface="Arial" panose="020B0604020202020204" pitchFamily="34" charset="0"/>
              </a:rPr>
              <a:t> to advance the slide build.&gt;</a:t>
            </a:r>
          </a:p>
          <a:p>
            <a:pPr>
              <a:spcBef>
                <a:spcPts val="600"/>
              </a:spcBef>
            </a:pPr>
            <a:r>
              <a:rPr lang="en-US" b="1">
                <a:latin typeface="Arial" panose="020B0604020202020204" pitchFamily="34" charset="0"/>
                <a:cs typeface="Arial" panose="020B0604020202020204" pitchFamily="34" charset="0"/>
              </a:rPr>
              <a:t>Say:</a:t>
            </a:r>
            <a:r>
              <a:rPr lang="en-US">
                <a:latin typeface="Arial" panose="020B0604020202020204" pitchFamily="34" charset="0"/>
                <a:cs typeface="Arial" panose="020B0604020202020204" pitchFamily="34" charset="0"/>
              </a:rPr>
              <a:t> …</a:t>
            </a:r>
            <a:r>
              <a:rPr lang="en-US" b="0">
                <a:latin typeface="Arial" panose="020B0604020202020204" pitchFamily="34" charset="0"/>
                <a:cs typeface="Arial" panose="020B0604020202020204" pitchFamily="34" charset="0"/>
              </a:rPr>
              <a:t>within </a:t>
            </a:r>
            <a:r>
              <a:rPr lang="en-US" b="1">
                <a:latin typeface="Arial" panose="020B0604020202020204" pitchFamily="34" charset="0"/>
                <a:cs typeface="Arial" panose="020B0604020202020204" pitchFamily="34" charset="0"/>
              </a:rPr>
              <a:t>24 hours </a:t>
            </a:r>
            <a:r>
              <a:rPr lang="en-US" b="0">
                <a:latin typeface="Arial" panose="020B0604020202020204" pitchFamily="34" charset="0"/>
                <a:cs typeface="Arial" panose="020B0604020202020204" pitchFamily="34" charset="0"/>
              </a:rPr>
              <a:t>of a request, or within some reasonable time to which U.S FDA has agreed; During an outbreak or other threat to public health, an electronic sortable spreadsheet must be provided within </a:t>
            </a:r>
            <a:r>
              <a:rPr lang="en-US" b="1">
                <a:latin typeface="Arial" panose="020B0604020202020204" pitchFamily="34" charset="0"/>
                <a:cs typeface="Arial" panose="020B0604020202020204" pitchFamily="34" charset="0"/>
              </a:rPr>
              <a:t>24 hours </a:t>
            </a:r>
            <a:r>
              <a:rPr lang="en-US" b="0">
                <a:latin typeface="Arial" panose="020B0604020202020204" pitchFamily="34" charset="0"/>
                <a:cs typeface="Arial" panose="020B0604020202020204" pitchFamily="34" charset="0"/>
              </a:rPr>
              <a:t>of request (or some reasonable time to which U.S. FDA has agreed), which could include a request by phone.</a:t>
            </a:r>
          </a:p>
          <a:p>
            <a:pPr>
              <a:spcBef>
                <a:spcPts val="600"/>
              </a:spcBef>
            </a:pPr>
            <a:r>
              <a:rPr lang="en-US">
                <a:latin typeface="Arial" panose="020B0604020202020204" pitchFamily="34" charset="0"/>
                <a:cs typeface="Arial" panose="020B0604020202020204" pitchFamily="34" charset="0"/>
              </a:rPr>
              <a:t>&lt;</a:t>
            </a:r>
            <a:r>
              <a:rPr lang="en-US" b="1">
                <a:latin typeface="Arial" panose="020B0604020202020204" pitchFamily="34" charset="0"/>
                <a:cs typeface="Arial" panose="020B0604020202020204" pitchFamily="34" charset="0"/>
              </a:rPr>
              <a:t>Select</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Enter</a:t>
            </a:r>
            <a:r>
              <a:rPr lang="en-US">
                <a:latin typeface="Arial" panose="020B0604020202020204" pitchFamily="34" charset="0"/>
                <a:cs typeface="Arial" panose="020B0604020202020204" pitchFamily="34" charset="0"/>
              </a:rPr>
              <a:t> to advance the slide build.&gt;</a:t>
            </a:r>
          </a:p>
          <a:p>
            <a:pPr>
              <a:spcBef>
                <a:spcPts val="600"/>
              </a:spcBef>
            </a:pPr>
            <a:r>
              <a:rPr lang="en-US" b="1">
                <a:latin typeface="Arial" panose="020B0604020202020204" pitchFamily="34" charset="0"/>
                <a:cs typeface="Arial" panose="020B0604020202020204" pitchFamily="34" charset="0"/>
              </a:rPr>
              <a:t>Say: </a:t>
            </a:r>
            <a:r>
              <a:rPr lang="en-US" b="0">
                <a:latin typeface="Arial" panose="020B0604020202020204" pitchFamily="34" charset="0"/>
                <a:cs typeface="Arial" panose="020B0604020202020204" pitchFamily="34" charset="0"/>
              </a:rPr>
              <a:t>In certain circumstances, U.S. FDA can require that the records be provided to us in an electronic sortable spreadsheet. These situations would include when it is necessary to help prevent or mitigate a foodborne illness outbreak; to assist in the implementation of a recall; or to otherwise address a threat to public health. The electronic sortable spreadsheet would not be requested during a routine inspection.</a:t>
            </a:r>
          </a:p>
          <a:p>
            <a:endParaRPr lang="en-US" b="0">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8B8A15F6-F4F0-F67C-B07F-7E8992C99D02}"/>
              </a:ext>
            </a:extLst>
          </p:cNvPr>
          <p:cNvSpPr>
            <a:spLocks noGrp="1"/>
          </p:cNvSpPr>
          <p:nvPr>
            <p:ph type="sldNum" sz="quarter" idx="5"/>
          </p:nvPr>
        </p:nvSpPr>
        <p:spPr/>
        <p:txBody>
          <a:bodyPr/>
          <a:lstStyle/>
          <a:p>
            <a:fld id="{A7439025-DF34-46F9-8BF3-4E94808FAC7B}" type="slidenum">
              <a:rPr lang="en-US" smtClean="0"/>
              <a:pPr/>
              <a:t>12</a:t>
            </a:fld>
            <a:endParaRPr lang="en-US"/>
          </a:p>
        </p:txBody>
      </p:sp>
      <p:pic>
        <p:nvPicPr>
          <p:cNvPr id="5" name="Picture 4">
            <a:extLst>
              <a:ext uri="{FF2B5EF4-FFF2-40B4-BE49-F238E27FC236}">
                <a16:creationId xmlns:a16="http://schemas.microsoft.com/office/drawing/2014/main" id="{77155722-C988-2DD6-295E-73D7CE24C7A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2993136"/>
            <a:ext cx="713364" cy="713364"/>
          </a:xfrm>
          <a:prstGeom prst="rect">
            <a:avLst/>
          </a:prstGeom>
        </p:spPr>
      </p:pic>
      <p:pic>
        <p:nvPicPr>
          <p:cNvPr id="6" name="Picture 5">
            <a:extLst>
              <a:ext uri="{FF2B5EF4-FFF2-40B4-BE49-F238E27FC236}">
                <a16:creationId xmlns:a16="http://schemas.microsoft.com/office/drawing/2014/main" id="{664D35A1-6223-3534-A573-FB612B60149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3700045"/>
            <a:ext cx="713364" cy="713364"/>
          </a:xfrm>
          <a:prstGeom prst="rect">
            <a:avLst/>
          </a:prstGeom>
        </p:spPr>
      </p:pic>
      <p:pic>
        <p:nvPicPr>
          <p:cNvPr id="7" name="Picture 6">
            <a:extLst>
              <a:ext uri="{FF2B5EF4-FFF2-40B4-BE49-F238E27FC236}">
                <a16:creationId xmlns:a16="http://schemas.microsoft.com/office/drawing/2014/main" id="{3EB3014A-92D3-BEE2-06D3-A60CCE7CCC5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33" y="4437727"/>
            <a:ext cx="713364" cy="713364"/>
          </a:xfrm>
          <a:prstGeom prst="rect">
            <a:avLst/>
          </a:prstGeom>
        </p:spPr>
      </p:pic>
      <p:pic>
        <p:nvPicPr>
          <p:cNvPr id="8" name="Picture 7">
            <a:extLst>
              <a:ext uri="{FF2B5EF4-FFF2-40B4-BE49-F238E27FC236}">
                <a16:creationId xmlns:a16="http://schemas.microsoft.com/office/drawing/2014/main" id="{E947A964-3616-6878-63E7-93B2BE851E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5676625"/>
            <a:ext cx="713364" cy="713364"/>
          </a:xfrm>
          <a:prstGeom prst="rect">
            <a:avLst/>
          </a:prstGeom>
        </p:spPr>
      </p:pic>
      <p:pic>
        <p:nvPicPr>
          <p:cNvPr id="12" name="Picture 11">
            <a:extLst>
              <a:ext uri="{FF2B5EF4-FFF2-40B4-BE49-F238E27FC236}">
                <a16:creationId xmlns:a16="http://schemas.microsoft.com/office/drawing/2014/main" id="{B259A2C0-E787-5FF6-CC2B-0D247FDC3D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6414307"/>
            <a:ext cx="713364" cy="713364"/>
          </a:xfrm>
          <a:prstGeom prst="rect">
            <a:avLst/>
          </a:prstGeom>
        </p:spPr>
      </p:pic>
      <p:pic>
        <p:nvPicPr>
          <p:cNvPr id="14" name="Picture 13">
            <a:extLst>
              <a:ext uri="{FF2B5EF4-FFF2-40B4-BE49-F238E27FC236}">
                <a16:creationId xmlns:a16="http://schemas.microsoft.com/office/drawing/2014/main" id="{3D16597C-7D97-6900-01BF-EFDE306CE08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7542067"/>
            <a:ext cx="713364" cy="713364"/>
          </a:xfrm>
          <a:prstGeom prst="rect">
            <a:avLst/>
          </a:prstGeom>
        </p:spPr>
      </p:pic>
    </p:spTree>
    <p:extLst>
      <p:ext uri="{BB962C8B-B14F-4D97-AF65-F5344CB8AC3E}">
        <p14:creationId xmlns:p14="http://schemas.microsoft.com/office/powerpoint/2010/main" val="1460828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a:t>Rationale Behind the Traceability Rule </a:t>
            </a:r>
          </a:p>
          <a:p>
            <a:endParaRPr lang="en-US" b="1"/>
          </a:p>
          <a:p>
            <a:r>
              <a:rPr lang="en-US" b="1">
                <a:latin typeface="Arial" panose="020B0604020202020204" pitchFamily="34" charset="0"/>
                <a:cs typeface="Arial" panose="020B0604020202020204" pitchFamily="34" charset="0"/>
              </a:rPr>
              <a:t>Ask: </a:t>
            </a:r>
            <a:r>
              <a:rPr lang="en-US" b="0">
                <a:latin typeface="Arial" panose="020B0604020202020204" pitchFamily="34" charset="0"/>
                <a:cs typeface="Arial" panose="020B0604020202020204" pitchFamily="34" charset="0"/>
              </a:rPr>
              <a:t>What do you think the U.S. FDA came up with the Traceability Rule?</a:t>
            </a:r>
          </a:p>
          <a:p>
            <a:endParaRPr lang="en-US"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Say: </a:t>
            </a:r>
            <a:r>
              <a:rPr lang="en-US">
                <a:latin typeface="Arial" panose="020B0604020202020204" pitchFamily="34" charset="0"/>
                <a:cs typeface="Arial" panose="020B0604020202020204" pitchFamily="34" charset="0"/>
              </a:rPr>
              <a:t>These are examples of the types of records U.S. FDA can sometimes receive when conducing outbreak investigations.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Information on the forms is </a:t>
            </a:r>
            <a:r>
              <a:rPr lang="en-US" sz="1200" kern="1200">
                <a:solidFill>
                  <a:schemeClr val="tx1"/>
                </a:solidFill>
                <a:effectLst/>
                <a:latin typeface="Arial" panose="020B0604020202020204" pitchFamily="34" charset="0"/>
                <a:cs typeface="Arial" panose="020B0604020202020204" pitchFamily="34" charset="0"/>
              </a:rPr>
              <a:t>inconsistent and not standardized and often lacks a deliberate method to connect records.</a:t>
            </a:r>
          </a:p>
          <a:p>
            <a:endParaRPr lang="en-US" sz="1200" kern="1200">
              <a:solidFill>
                <a:schemeClr val="tx1"/>
              </a:solidFill>
              <a:effectLst/>
              <a:latin typeface="Arial" panose="020B0604020202020204" pitchFamily="34" charset="0"/>
              <a:cs typeface="Arial" panose="020B0604020202020204" pitchFamily="34" charset="0"/>
            </a:endParaRPr>
          </a:p>
          <a:p>
            <a:r>
              <a:rPr lang="en-US" sz="1200" kern="1200">
                <a:solidFill>
                  <a:schemeClr val="tx1"/>
                </a:solidFill>
                <a:effectLst/>
                <a:latin typeface="Arial" panose="020B0604020202020204" pitchFamily="34" charset="0"/>
                <a:cs typeface="Arial" panose="020B0604020202020204" pitchFamily="34" charset="0"/>
              </a:rPr>
              <a:t>Piecing together information from several types of documents to extract useful tracing data at each point in the supply chain is laborious and time-consuming, significantly slowing the tracing process and potentially putting more consumers at risk during an outbreak. The U.S. FDA uses the new Traceability Rule to more efficiently investigate an outbreak and get to the source of the problem.</a:t>
            </a:r>
          </a:p>
          <a:p>
            <a:endParaRPr lang="en-US"/>
          </a:p>
        </p:txBody>
      </p:sp>
      <p:sp>
        <p:nvSpPr>
          <p:cNvPr id="4" name="Slide Number Placeholder 3"/>
          <p:cNvSpPr>
            <a:spLocks noGrp="1"/>
          </p:cNvSpPr>
          <p:nvPr>
            <p:ph type="sldNum" sz="quarter" idx="5"/>
          </p:nvPr>
        </p:nvSpPr>
        <p:spPr/>
        <p:txBody>
          <a:bodyPr/>
          <a:lstStyle/>
          <a:p>
            <a:fld id="{A7439025-DF34-46F9-8BF3-4E94808FAC7B}" type="slidenum">
              <a:rPr lang="en-US" smtClean="0"/>
              <a:pPr/>
              <a:t>13</a:t>
            </a:fld>
            <a:endParaRPr lang="en-US"/>
          </a:p>
        </p:txBody>
      </p:sp>
      <p:pic>
        <p:nvPicPr>
          <p:cNvPr id="5" name="Picture 4">
            <a:extLst>
              <a:ext uri="{FF2B5EF4-FFF2-40B4-BE49-F238E27FC236}">
                <a16:creationId xmlns:a16="http://schemas.microsoft.com/office/drawing/2014/main" id="{A09D8449-CA91-89A9-30A1-36CC7FA3F1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791712"/>
            <a:ext cx="713364" cy="713364"/>
          </a:xfrm>
          <a:prstGeom prst="rect">
            <a:avLst/>
          </a:prstGeom>
        </p:spPr>
      </p:pic>
      <p:pic>
        <p:nvPicPr>
          <p:cNvPr id="6" name="Picture 5">
            <a:extLst>
              <a:ext uri="{FF2B5EF4-FFF2-40B4-BE49-F238E27FC236}">
                <a16:creationId xmlns:a16="http://schemas.microsoft.com/office/drawing/2014/main" id="{99122B2F-C37E-5F52-E696-005F17BAF1E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3078348"/>
            <a:ext cx="713364" cy="713364"/>
          </a:xfrm>
          <a:prstGeom prst="rect">
            <a:avLst/>
          </a:prstGeom>
        </p:spPr>
      </p:pic>
    </p:spTree>
    <p:extLst>
      <p:ext uri="{BB962C8B-B14F-4D97-AF65-F5344CB8AC3E}">
        <p14:creationId xmlns:p14="http://schemas.microsoft.com/office/powerpoint/2010/main" val="3254376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14958-25C2-1BED-7B24-2EBEC53AE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3DF253-17D5-4569-5085-FB5686AA3A46}"/>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64DA1C44-E9CC-695D-A0E5-558A9EE1AE8E}"/>
              </a:ext>
            </a:extLst>
          </p:cNvPr>
          <p:cNvSpPr>
            <a:spLocks noGrp="1"/>
          </p:cNvSpPr>
          <p:nvPr>
            <p:ph type="body" idx="1"/>
          </p:nvPr>
        </p:nvSpPr>
        <p:spPr/>
        <p:txBody>
          <a:bodyPr/>
          <a:lstStyle/>
          <a:p>
            <a:r>
              <a:rPr lang="en-US" b="1">
                <a:latin typeface="Arial" panose="020B0604020202020204" pitchFamily="34" charset="0"/>
                <a:cs typeface="Arial" panose="020B0604020202020204" pitchFamily="34" charset="0"/>
              </a:rPr>
              <a:t>In Effect From 20 January 2026</a:t>
            </a:r>
          </a:p>
          <a:p>
            <a:endParaRPr lang="en-US"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Say: </a:t>
            </a:r>
            <a:r>
              <a:rPr lang="en-US" b="0">
                <a:latin typeface="Arial" panose="020B0604020202020204" pitchFamily="34" charset="0"/>
                <a:cs typeface="Arial" panose="020B0604020202020204" pitchFamily="34" charset="0"/>
              </a:rPr>
              <a:t>Records can be maintained either as original paper records, electronic records, or true copies.</a:t>
            </a:r>
          </a:p>
          <a:p>
            <a:endParaRPr lang="en-US" b="0">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Records must be maintained for </a:t>
            </a:r>
            <a:r>
              <a:rPr lang="en-US" b="1">
                <a:latin typeface="Arial" panose="020B0604020202020204" pitchFamily="34" charset="0"/>
                <a:cs typeface="Arial" panose="020B0604020202020204" pitchFamily="34" charset="0"/>
              </a:rPr>
              <a:t>2 years</a:t>
            </a:r>
            <a:r>
              <a:rPr lang="en-US" b="0">
                <a:latin typeface="Arial" panose="020B0604020202020204" pitchFamily="34" charset="0"/>
                <a:cs typeface="Arial" panose="020B0604020202020204" pitchFamily="34" charset="0"/>
              </a:rPr>
              <a:t>; Records need to be made available to U.S. FDA within </a:t>
            </a:r>
            <a:r>
              <a:rPr lang="en-US" b="1">
                <a:latin typeface="Arial" panose="020B0604020202020204" pitchFamily="34" charset="0"/>
                <a:cs typeface="Arial" panose="020B0604020202020204" pitchFamily="34" charset="0"/>
              </a:rPr>
              <a:t>24 hours </a:t>
            </a:r>
            <a:r>
              <a:rPr lang="en-US" b="0">
                <a:latin typeface="Arial" panose="020B0604020202020204" pitchFamily="34" charset="0"/>
                <a:cs typeface="Arial" panose="020B0604020202020204" pitchFamily="34" charset="0"/>
              </a:rPr>
              <a:t>of a request, or within some reasonable time to which U.S. FDA has agreed; During an outbreak or other threat to public health, an electronic sortable spreadsheet must be provided within </a:t>
            </a:r>
            <a:r>
              <a:rPr lang="en-US" b="1">
                <a:latin typeface="Arial" panose="020B0604020202020204" pitchFamily="34" charset="0"/>
                <a:cs typeface="Arial" panose="020B0604020202020204" pitchFamily="34" charset="0"/>
              </a:rPr>
              <a:t>24 hours </a:t>
            </a:r>
            <a:r>
              <a:rPr lang="en-US" b="0">
                <a:latin typeface="Arial" panose="020B0604020202020204" pitchFamily="34" charset="0"/>
                <a:cs typeface="Arial" panose="020B0604020202020204" pitchFamily="34" charset="0"/>
              </a:rPr>
              <a:t>of request (or some reasonable time to which U.S. FDA has agreed), which could include a request by phone.</a:t>
            </a:r>
          </a:p>
          <a:p>
            <a:endParaRPr lang="en-US" b="0">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In certain circumstances, U.S. FDA can require that the records be provided to us in an electronic sortable spreadsheet. These situations would include when it is necessary to help prevent or mitigate a foodborne illness outbreak; to assist in the implementation of a recall; or to otherwise address a threat to public health. The electronic sortable spreadsheet would not be requested during a routine inspection.</a:t>
            </a:r>
          </a:p>
          <a:p>
            <a:endParaRPr lang="en-US"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effectLst/>
                <a:latin typeface="Arial" panose="020B0604020202020204" pitchFamily="34" charset="0"/>
                <a:ea typeface="Aptos" panose="020B0004020202020204" pitchFamily="34" charset="0"/>
                <a:cs typeface="Arial" panose="020B0604020202020204" pitchFamily="34" charset="0"/>
              </a:rPr>
              <a:t>Play video </a:t>
            </a:r>
            <a:r>
              <a:rPr lang="en-US">
                <a:effectLst/>
                <a:latin typeface="Arial" panose="020B0604020202020204" pitchFamily="34" charset="0"/>
                <a:ea typeface="Aptos" panose="020B0004020202020204" pitchFamily="34" charset="0"/>
                <a:cs typeface="Arial" panose="020B0604020202020204" pitchFamily="34" charset="0"/>
              </a:rPr>
              <a:t>as time allows: </a:t>
            </a:r>
            <a:r>
              <a:rPr lang="en-US"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https://youtu.be/4A8UMBSloms</a:t>
            </a:r>
            <a:endParaRPr lang="en-US">
              <a:effectLst/>
              <a:latin typeface="Arial" panose="020B0604020202020204" pitchFamily="34" charset="0"/>
              <a:ea typeface="Aptos" panose="020B0004020202020204" pitchFamily="34" charset="0"/>
              <a:cs typeface="Arial" panose="020B0604020202020204" pitchFamily="34" charset="0"/>
            </a:endParaRPr>
          </a:p>
          <a:p>
            <a:endParaRPr lang="en-US" b="1">
              <a:latin typeface="Arial" panose="020B0604020202020204" pitchFamily="34" charset="0"/>
              <a:cs typeface="Arial" panose="020B0604020202020204" pitchFamily="34" charset="0"/>
            </a:endParaRPr>
          </a:p>
          <a:p>
            <a:endParaRPr lang="en-US"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 </a:t>
            </a:r>
            <a:endParaRPr lang="en-US" b="0"/>
          </a:p>
        </p:txBody>
      </p:sp>
      <p:sp>
        <p:nvSpPr>
          <p:cNvPr id="4" name="Slide Number Placeholder 3">
            <a:extLst>
              <a:ext uri="{FF2B5EF4-FFF2-40B4-BE49-F238E27FC236}">
                <a16:creationId xmlns:a16="http://schemas.microsoft.com/office/drawing/2014/main" id="{1B4EC1A9-BA29-D7D7-29D8-31F63D8CBD48}"/>
              </a:ext>
            </a:extLst>
          </p:cNvPr>
          <p:cNvSpPr>
            <a:spLocks noGrp="1"/>
          </p:cNvSpPr>
          <p:nvPr>
            <p:ph type="sldNum" sz="quarter" idx="5"/>
          </p:nvPr>
        </p:nvSpPr>
        <p:spPr/>
        <p:txBody>
          <a:bodyPr/>
          <a:lstStyle/>
          <a:p>
            <a:fld id="{A7439025-DF34-46F9-8BF3-4E94808FAC7B}" type="slidenum">
              <a:rPr lang="en-US" smtClean="0"/>
              <a:pPr/>
              <a:t>14</a:t>
            </a:fld>
            <a:endParaRPr lang="en-US"/>
          </a:p>
        </p:txBody>
      </p:sp>
      <p:pic>
        <p:nvPicPr>
          <p:cNvPr id="5" name="Picture 4">
            <a:extLst>
              <a:ext uri="{FF2B5EF4-FFF2-40B4-BE49-F238E27FC236}">
                <a16:creationId xmlns:a16="http://schemas.microsoft.com/office/drawing/2014/main" id="{AD512092-260E-5F01-8CF3-7ABAFF701EF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spTree>
    <p:extLst>
      <p:ext uri="{BB962C8B-B14F-4D97-AF65-F5344CB8AC3E}">
        <p14:creationId xmlns:p14="http://schemas.microsoft.com/office/powerpoint/2010/main" val="3395644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44160-AC5F-134E-30B2-3BD7917A6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8AF7D-F541-76AC-6BE2-F8D86F0ED36D}"/>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E778DC3D-23C9-D43B-04FD-F58FEAEC7DB2}"/>
              </a:ext>
            </a:extLst>
          </p:cNvPr>
          <p:cNvSpPr>
            <a:spLocks noGrp="1"/>
          </p:cNvSpPr>
          <p:nvPr>
            <p:ph type="body" idx="1"/>
          </p:nvPr>
        </p:nvSpPr>
        <p:spPr/>
        <p:txBody>
          <a:bodyPr/>
          <a:lstStyle/>
          <a:p>
            <a:r>
              <a:rPr lang="en-US" b="1"/>
              <a:t>Summary</a:t>
            </a:r>
          </a:p>
          <a:p>
            <a:endParaRPr lang="en-US" b="1"/>
          </a:p>
          <a:p>
            <a:r>
              <a:rPr lang="en-US" b="1"/>
              <a:t>Review</a:t>
            </a:r>
            <a:r>
              <a:rPr lang="en-US"/>
              <a:t> each point on the slide one-by-one. </a:t>
            </a:r>
          </a:p>
          <a:p>
            <a:endParaRPr lang="en-US"/>
          </a:p>
          <a:p>
            <a:endParaRPr lang="en-US"/>
          </a:p>
        </p:txBody>
      </p:sp>
      <p:sp>
        <p:nvSpPr>
          <p:cNvPr id="4" name="Slide Number Placeholder 3">
            <a:extLst>
              <a:ext uri="{FF2B5EF4-FFF2-40B4-BE49-F238E27FC236}">
                <a16:creationId xmlns:a16="http://schemas.microsoft.com/office/drawing/2014/main" id="{25C1E097-D1EC-D6C5-BA60-DB0F1D183174}"/>
              </a:ext>
            </a:extLst>
          </p:cNvPr>
          <p:cNvSpPr>
            <a:spLocks noGrp="1"/>
          </p:cNvSpPr>
          <p:nvPr>
            <p:ph type="sldNum" sz="quarter" idx="5"/>
          </p:nvPr>
        </p:nvSpPr>
        <p:spPr/>
        <p:txBody>
          <a:bodyPr/>
          <a:lstStyle/>
          <a:p>
            <a:fld id="{A7439025-DF34-46F9-8BF3-4E94808FAC7B}" type="slidenum">
              <a:rPr lang="en-US" smtClean="0"/>
              <a:pPr/>
              <a:t>15</a:t>
            </a:fld>
            <a:endParaRPr lang="en-US"/>
          </a:p>
        </p:txBody>
      </p:sp>
    </p:spTree>
    <p:extLst>
      <p:ext uri="{BB962C8B-B14F-4D97-AF65-F5344CB8AC3E}">
        <p14:creationId xmlns:p14="http://schemas.microsoft.com/office/powerpoint/2010/main" val="1744838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endParaRPr lang="en-US" b="1" dirty="0"/>
          </a:p>
          <a:p>
            <a:r>
              <a:rPr lang="en-US" b="1"/>
              <a:t>Ask: </a:t>
            </a:r>
            <a:r>
              <a:rPr lang="en-US"/>
              <a:t>What questions do you have at this point? </a:t>
            </a:r>
          </a:p>
        </p:txBody>
      </p:sp>
      <p:sp>
        <p:nvSpPr>
          <p:cNvPr id="4" name="Slide Number Placeholder 3"/>
          <p:cNvSpPr>
            <a:spLocks noGrp="1"/>
          </p:cNvSpPr>
          <p:nvPr>
            <p:ph type="sldNum" sz="quarter" idx="5"/>
          </p:nvPr>
        </p:nvSpPr>
        <p:spPr/>
        <p:txBody>
          <a:bodyPr/>
          <a:lstStyle/>
          <a:p>
            <a:fld id="{A7439025-DF34-46F9-8BF3-4E94808FAC7B}" type="slidenum">
              <a:rPr lang="en-US" smtClean="0"/>
              <a:pPr/>
              <a:t>16</a:t>
            </a:fld>
            <a:endParaRPr lang="en-US"/>
          </a:p>
        </p:txBody>
      </p:sp>
      <p:pic>
        <p:nvPicPr>
          <p:cNvPr id="5" name="Picture 4">
            <a:extLst>
              <a:ext uri="{FF2B5EF4-FFF2-40B4-BE49-F238E27FC236}">
                <a16:creationId xmlns:a16="http://schemas.microsoft.com/office/drawing/2014/main" id="{2708892E-67D3-7D5A-C380-A2B9528825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6533" y="2818318"/>
            <a:ext cx="713364" cy="713364"/>
          </a:xfrm>
          <a:prstGeom prst="rect">
            <a:avLst/>
          </a:prstGeom>
        </p:spPr>
      </p:pic>
    </p:spTree>
    <p:extLst>
      <p:ext uri="{BB962C8B-B14F-4D97-AF65-F5344CB8AC3E}">
        <p14:creationId xmlns:p14="http://schemas.microsoft.com/office/powerpoint/2010/main" val="30619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C820B-0685-5E29-C366-5FCD6A888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DFE50-456D-A4ED-6D00-0A421C6C453A}"/>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4BF915FF-D07F-DF18-7063-BF9E5B2096FE}"/>
              </a:ext>
            </a:extLst>
          </p:cNvPr>
          <p:cNvSpPr>
            <a:spLocks noGrp="1"/>
          </p:cNvSpPr>
          <p:nvPr>
            <p:ph type="body" idx="1"/>
          </p:nvPr>
        </p:nvSpPr>
        <p:spPr/>
        <p:txBody>
          <a:bodyPr/>
          <a:lstStyle/>
          <a:p>
            <a:r>
              <a:rPr lang="en-US" b="1">
                <a:latin typeface="Arial" panose="020B0604020202020204" pitchFamily="34" charset="0"/>
                <a:cs typeface="Arial" panose="020B0604020202020204" pitchFamily="34" charset="0"/>
              </a:rPr>
              <a:t>Introductions</a:t>
            </a:r>
          </a:p>
          <a:p>
            <a:endParaRPr lang="en-US"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INSTRUCTOR NOTE: </a:t>
            </a:r>
            <a:r>
              <a:rPr lang="en-US">
                <a:latin typeface="Arial" panose="020B0604020202020204" pitchFamily="34" charset="0"/>
                <a:cs typeface="Arial" panose="020B0604020202020204" pitchFamily="34" charset="0"/>
              </a:rPr>
              <a:t>Before class enter the name of the instructor on the cover slide. </a:t>
            </a:r>
            <a:endParaRPr lang="en-US" b="1">
              <a:latin typeface="Arial" panose="020B0604020202020204" pitchFamily="34" charset="0"/>
              <a:cs typeface="Arial" panose="020B0604020202020204" pitchFamily="34" charset="0"/>
            </a:endParaRPr>
          </a:p>
          <a:p>
            <a:pPr marL="0" indent="0">
              <a:buNone/>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Present</a:t>
            </a:r>
            <a:r>
              <a:rPr lang="en-US">
                <a:latin typeface="Arial" panose="020B0604020202020204" pitchFamily="34" charset="0"/>
                <a:cs typeface="Arial" panose="020B0604020202020204" pitchFamily="34" charset="0"/>
              </a:rPr>
              <a:t> your experience, name, affiliation (where you work) and describe your main role(s).</a:t>
            </a:r>
          </a:p>
          <a:p>
            <a:pPr marL="0" indent="0">
              <a:buNone/>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Offer background </a:t>
            </a:r>
            <a:r>
              <a:rPr lang="en-US">
                <a:latin typeface="Arial" panose="020B0604020202020204" pitchFamily="34" charset="0"/>
                <a:cs typeface="Arial" panose="020B0604020202020204" pitchFamily="34" charset="0"/>
              </a:rPr>
              <a:t>on how you got into aquaculture and what you have done in the field of aquaculture.</a:t>
            </a:r>
          </a:p>
          <a:p>
            <a:pPr marL="0" indent="0">
              <a:buNone/>
            </a:pPr>
            <a:endParaRPr lang="en-US">
              <a:latin typeface="Arial" panose="020B060402020202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CA7063A4-82B9-D681-C5A7-34E6AE7C5D0A}"/>
              </a:ext>
            </a:extLst>
          </p:cNvPr>
          <p:cNvSpPr>
            <a:spLocks noGrp="1"/>
          </p:cNvSpPr>
          <p:nvPr>
            <p:ph type="sldNum" sz="quarter" idx="5"/>
          </p:nvPr>
        </p:nvSpPr>
        <p:spPr/>
        <p:txBody>
          <a:bodyPr/>
          <a:lstStyle/>
          <a:p>
            <a:fld id="{A7439025-DF34-46F9-8BF3-4E94808FAC7B}" type="slidenum">
              <a:rPr lang="en-US" smtClean="0"/>
              <a:pPr/>
              <a:t>2</a:t>
            </a:fld>
            <a:endParaRPr lang="en-US"/>
          </a:p>
        </p:txBody>
      </p:sp>
      <p:pic>
        <p:nvPicPr>
          <p:cNvPr id="6" name="Picture 5">
            <a:extLst>
              <a:ext uri="{FF2B5EF4-FFF2-40B4-BE49-F238E27FC236}">
                <a16:creationId xmlns:a16="http://schemas.microsoft.com/office/drawing/2014/main" id="{5CC1F82F-83F7-73E4-792E-6F6AF5C98E8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spTree>
    <p:extLst>
      <p:ext uri="{BB962C8B-B14F-4D97-AF65-F5344CB8AC3E}">
        <p14:creationId xmlns:p14="http://schemas.microsoft.com/office/powerpoint/2010/main" val="2061974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F528-4268-9857-FC93-A2C8D3FB2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743A6-2432-47C1-93BA-EE7C169B73F6}"/>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7104E6B6-37B2-0CC8-F88F-6D7EB71CB4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W</a:t>
            </a:r>
            <a:r>
              <a:rPr lang="en-US" b="1">
                <a:latin typeface="Arial" panose="020B0604020202020204" pitchFamily="34" charset="0"/>
                <a:cs typeface="Arial" panose="020B0604020202020204" pitchFamily="34" charset="0"/>
              </a:rPr>
              <a:t>hat Does the Food Traceability Rule Require?</a:t>
            </a:r>
          </a:p>
          <a:p>
            <a:pPr marL="0" marR="0" lvl="0" indent="0" algn="l" defTabSz="914400" rtl="0" eaLnBrk="1" fontAlgn="auto" latinLnBrk="0" hangingPunct="1">
              <a:buClrTx/>
              <a:buSzTx/>
              <a:buFontTx/>
              <a:buNone/>
              <a:tabLst/>
              <a:defRPr/>
            </a:pPr>
            <a:endParaRPr lang="en-US" b="1">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sz="1200" b="1">
                <a:effectLst/>
                <a:latin typeface="Arial" panose="020B0604020202020204" pitchFamily="34" charset="0"/>
                <a:ea typeface="Calibri" panose="020F0502020204030204" pitchFamily="34" charset="0"/>
                <a:cs typeface="Arial" panose="020B0604020202020204" pitchFamily="34" charset="0"/>
              </a:rPr>
              <a:t>Say: </a:t>
            </a:r>
            <a:r>
              <a:rPr lang="en-US" sz="1200">
                <a:effectLst/>
                <a:latin typeface="Arial" panose="020B0604020202020204" pitchFamily="34" charset="0"/>
                <a:ea typeface="Calibri" panose="020F0502020204030204" pitchFamily="34" charset="0"/>
                <a:cs typeface="Arial" panose="020B0604020202020204" pitchFamily="34" charset="0"/>
              </a:rPr>
              <a:t>The Food Traceability Rule establishes </a:t>
            </a:r>
            <a:r>
              <a:rPr lang="en-US" sz="1200">
                <a:latin typeface="Arial" panose="020B0604020202020204" pitchFamily="34" charset="0"/>
                <a:ea typeface="Calibri" panose="020F0502020204030204" pitchFamily="34" charset="0"/>
                <a:cs typeface="Arial" panose="020B0604020202020204" pitchFamily="34" charset="0"/>
              </a:rPr>
              <a:t>new </a:t>
            </a:r>
            <a:r>
              <a:rPr lang="en-US" sz="1200">
                <a:effectLst/>
                <a:latin typeface="Arial" panose="020B0604020202020204" pitchFamily="34" charset="0"/>
                <a:ea typeface="Calibri" panose="020F0502020204030204" pitchFamily="34" charset="0"/>
                <a:cs typeface="Arial" panose="020B0604020202020204" pitchFamily="34" charset="0"/>
              </a:rPr>
              <a:t>recordkeeping requirements for persons who manufacture, process, pack, or hold certain foods – those which are on a list called the Food Traceability List (FTL).</a:t>
            </a:r>
            <a:r>
              <a:rPr lang="en-US" sz="1200">
                <a:latin typeface="Arial" panose="020B0604020202020204" pitchFamily="34" charset="0"/>
                <a:ea typeface="Calibri" panose="020F0502020204030204" pitchFamily="34" charset="0"/>
                <a:cs typeface="Arial" panose="020B0604020202020204" pitchFamily="34" charset="0"/>
              </a:rPr>
              <a:t> </a:t>
            </a:r>
            <a:r>
              <a:rPr lang="en-US" sz="1200">
                <a:effectLst/>
                <a:latin typeface="Arial" panose="020B0604020202020204" pitchFamily="34" charset="0"/>
                <a:ea typeface="Times New Roman" panose="02020603050405020304" pitchFamily="18" charset="0"/>
                <a:cs typeface="Arial" panose="020B0604020202020204" pitchFamily="34" charset="0"/>
              </a:rPr>
              <a:t>The additional recordkeeping requirements are necessary to help U.S. FDA rapidly and effectively identify and remove potentially contaminated food.</a:t>
            </a:r>
          </a:p>
          <a:p>
            <a:pPr marL="0" indent="0">
              <a:buFont typeface="Arial" panose="020B0604020202020204" pitchFamily="34" charset="0"/>
              <a:buNone/>
              <a:defRPr/>
            </a:pP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indent="0">
              <a:buFont typeface="Arial" panose="020B0604020202020204" pitchFamily="34" charset="0"/>
              <a:buNone/>
              <a:tabLst>
                <a:tab pos="3543300" algn="l"/>
                <a:tab pos="3714750" algn="l"/>
              </a:tabLst>
            </a:pPr>
            <a:r>
              <a:rPr lang="en-US" sz="1200">
                <a:effectLst/>
                <a:latin typeface="Arial" panose="020B0604020202020204" pitchFamily="34" charset="0"/>
                <a:ea typeface="Calibri" panose="020F0502020204030204" pitchFamily="34" charset="0"/>
                <a:cs typeface="Arial" panose="020B0604020202020204" pitchFamily="34" charset="0"/>
              </a:rPr>
              <a:t>The rule covers the entire food supply chain, including retail food establishments, restaurants, and farms, and applies to domestic firms as well as foreign firms producing food for U.S. consumption.</a:t>
            </a:r>
          </a:p>
          <a:p>
            <a:pPr marL="0" marR="0" lvl="0" indent="0" algn="l" defTabSz="914400" rtl="0" eaLnBrk="1" fontAlgn="auto" latinLnBrk="0" hangingPunct="1">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a:extLst>
              <a:ext uri="{FF2B5EF4-FFF2-40B4-BE49-F238E27FC236}">
                <a16:creationId xmlns:a16="http://schemas.microsoft.com/office/drawing/2014/main" id="{DA91130F-7F67-401D-E733-5ACAE259A6BF}"/>
              </a:ext>
            </a:extLst>
          </p:cNvPr>
          <p:cNvSpPr>
            <a:spLocks noGrp="1"/>
          </p:cNvSpPr>
          <p:nvPr>
            <p:ph type="sldNum" sz="quarter" idx="5"/>
          </p:nvPr>
        </p:nvSpPr>
        <p:spPr/>
        <p:txBody>
          <a:bodyPr/>
          <a:lstStyle/>
          <a:p>
            <a:fld id="{A7439025-DF34-46F9-8BF3-4E94808FAC7B}" type="slidenum">
              <a:rPr lang="en-US" smtClean="0"/>
              <a:pPr/>
              <a:t>3</a:t>
            </a:fld>
            <a:endParaRPr lang="en-US"/>
          </a:p>
        </p:txBody>
      </p:sp>
      <p:pic>
        <p:nvPicPr>
          <p:cNvPr id="5" name="Picture 4">
            <a:extLst>
              <a:ext uri="{FF2B5EF4-FFF2-40B4-BE49-F238E27FC236}">
                <a16:creationId xmlns:a16="http://schemas.microsoft.com/office/drawing/2014/main" id="{B360C134-DFE3-65A5-7685-4DDCD86F29E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0718"/>
            <a:ext cx="713364" cy="713364"/>
          </a:xfrm>
          <a:prstGeom prst="rect">
            <a:avLst/>
          </a:prstGeom>
        </p:spPr>
      </p:pic>
    </p:spTree>
    <p:extLst>
      <p:ext uri="{BB962C8B-B14F-4D97-AF65-F5344CB8AC3E}">
        <p14:creationId xmlns:p14="http://schemas.microsoft.com/office/powerpoint/2010/main" val="967383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AB579-126A-3354-8A20-3436CCE73D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256D10-D222-D417-4FF4-3F666F4462AB}"/>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530A1E38-895E-ECEC-02F4-DF36A4E987F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Food Traceability List</a:t>
            </a:r>
          </a:p>
          <a:p>
            <a:pPr marL="0" marR="0" lvl="0" indent="0" algn="l" defTabSz="914400" rtl="0" eaLnBrk="1" fontAlgn="auto" latinLnBrk="0" hangingPunct="1">
              <a:buClrTx/>
              <a:buSzTx/>
              <a:buFontTx/>
              <a:buNone/>
              <a:tabLst/>
              <a:defRPr/>
            </a:pPr>
            <a:endParaRPr lang="en-US" b="1">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sz="1200" b="1">
                <a:effectLst/>
                <a:latin typeface="Arial" panose="020B0604020202020204" pitchFamily="34" charset="0"/>
                <a:ea typeface="Calibri" panose="020F0502020204030204" pitchFamily="34" charset="0"/>
                <a:cs typeface="Arial" panose="020B0604020202020204" pitchFamily="34" charset="0"/>
              </a:rPr>
              <a:t>Say: </a:t>
            </a:r>
            <a:r>
              <a:rPr lang="en-US" sz="1200">
                <a:effectLst/>
                <a:latin typeface="Arial" panose="020B0604020202020204" pitchFamily="34" charset="0"/>
                <a:ea typeface="Calibri" panose="020F0502020204030204" pitchFamily="34" charset="0"/>
                <a:cs typeface="Arial" panose="020B0604020202020204" pitchFamily="34" charset="0"/>
              </a:rPr>
              <a:t>This is the FT — the Food Traceability List. The rule applies only to foods on the FTL, including foods </a:t>
            </a:r>
            <a:r>
              <a:rPr lang="en-US" sz="1200" b="1">
                <a:effectLst/>
                <a:latin typeface="Arial" panose="020B0604020202020204" pitchFamily="34" charset="0"/>
                <a:ea typeface="Calibri" panose="020F0502020204030204" pitchFamily="34" charset="0"/>
                <a:cs typeface="Arial" panose="020B0604020202020204" pitchFamily="34" charset="0"/>
              </a:rPr>
              <a:t>containing</a:t>
            </a:r>
            <a:r>
              <a:rPr lang="en-US" sz="1200">
                <a:effectLst/>
                <a:latin typeface="Arial" panose="020B0604020202020204" pitchFamily="34" charset="0"/>
                <a:ea typeface="Calibri" panose="020F0502020204030204" pitchFamily="34" charset="0"/>
                <a:cs typeface="Arial" panose="020B0604020202020204" pitchFamily="34" charset="0"/>
              </a:rPr>
              <a:t> listed foods as ingredients (as long as the ingredient is in the same form as what appears on the list).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atin typeface="Arial" panose="020B0604020202020204" pitchFamily="34" charset="0"/>
                <a:cs typeface="Arial" panose="020B0604020202020204" pitchFamily="34" charset="0"/>
              </a:rPr>
              <a:t>&lt;</a:t>
            </a:r>
            <a:r>
              <a:rPr lang="en-US" b="1">
                <a:latin typeface="Arial" panose="020B0604020202020204" pitchFamily="34" charset="0"/>
                <a:cs typeface="Arial" panose="020B0604020202020204" pitchFamily="34" charset="0"/>
              </a:rPr>
              <a:t>Select</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Enter</a:t>
            </a:r>
            <a:r>
              <a:rPr lang="en-US">
                <a:latin typeface="Arial" panose="020B0604020202020204" pitchFamily="34" charset="0"/>
                <a:cs typeface="Arial" panose="020B0604020202020204" pitchFamily="34" charset="0"/>
              </a:rPr>
              <a:t> to advance the slide build.&gt;</a:t>
            </a:r>
          </a:p>
          <a:p>
            <a:pPr marL="0" indent="0">
              <a:buFont typeface="Arial" panose="020B0604020202020204" pitchFamily="34" charset="0"/>
              <a:buNone/>
              <a:defRPr/>
            </a:pPr>
            <a:endParaRPr lang="en-US" sz="1200">
              <a:effectLst/>
              <a:latin typeface="Arial" panose="020B060402020202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defRPr/>
            </a:pPr>
            <a:r>
              <a:rPr lang="en-US" sz="1200" b="1">
                <a:effectLst/>
                <a:latin typeface="Arial" panose="020B0604020202020204" pitchFamily="34" charset="0"/>
                <a:ea typeface="Calibri" panose="020F0502020204030204" pitchFamily="34" charset="0"/>
                <a:cs typeface="Arial" panose="020B0604020202020204" pitchFamily="34" charset="0"/>
              </a:rPr>
              <a:t>Say: </a:t>
            </a:r>
            <a:r>
              <a:rPr lang="en-US" sz="1200">
                <a:effectLst/>
                <a:latin typeface="Arial" panose="020B0604020202020204" pitchFamily="34" charset="0"/>
                <a:ea typeface="Calibri" panose="020F0502020204030204" pitchFamily="34" charset="0"/>
                <a:cs typeface="Arial" panose="020B0604020202020204" pitchFamily="34" charset="0"/>
              </a:rPr>
              <a:t>For example, fresh. The slide highlights the seafood products covered by the rule.</a:t>
            </a:r>
          </a:p>
          <a:p>
            <a:pPr marL="0" indent="0">
              <a:buFont typeface="Arial" panose="020B0604020202020204" pitchFamily="34" charset="0"/>
              <a:buNone/>
              <a:defRPr/>
            </a:pPr>
            <a:endParaRPr lang="en-US" sz="1200">
              <a:effectLst/>
              <a:latin typeface="Arial" panose="020B060402020202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defRPr/>
            </a:pPr>
            <a:r>
              <a:rPr lang="en-US" sz="1200">
                <a:effectLst/>
                <a:latin typeface="Arial" panose="020B0604020202020204" pitchFamily="34" charset="0"/>
                <a:ea typeface="Calibri" panose="020F0502020204030204" pitchFamily="34" charset="0"/>
                <a:cs typeface="Arial" panose="020B0604020202020204" pitchFamily="34" charset="0"/>
              </a:rPr>
              <a:t>There is a link in your participant guide that will take you to the U.S. FDA website. There you’ll see descriptions for each commodity, including examples of foods that</a:t>
            </a:r>
            <a:r>
              <a:rPr lang="en-US" sz="1200" b="1">
                <a:effectLst/>
                <a:latin typeface="Arial" panose="020B0604020202020204" pitchFamily="34" charset="0"/>
                <a:ea typeface="Calibri" panose="020F0502020204030204" pitchFamily="34" charset="0"/>
                <a:cs typeface="Arial" panose="020B0604020202020204" pitchFamily="34" charset="0"/>
              </a:rPr>
              <a:t> are</a:t>
            </a:r>
            <a:r>
              <a:rPr lang="en-US" sz="1200">
                <a:effectLst/>
                <a:latin typeface="Arial" panose="020B0604020202020204" pitchFamily="34" charset="0"/>
                <a:ea typeface="Calibri" panose="020F0502020204030204" pitchFamily="34" charset="0"/>
                <a:cs typeface="Arial" panose="020B0604020202020204" pitchFamily="34" charset="0"/>
              </a:rPr>
              <a:t> and </a:t>
            </a:r>
            <a:r>
              <a:rPr lang="en-US" sz="1200" b="1">
                <a:effectLst/>
                <a:latin typeface="Arial" panose="020B0604020202020204" pitchFamily="34" charset="0"/>
                <a:ea typeface="Calibri" panose="020F0502020204030204" pitchFamily="34" charset="0"/>
                <a:cs typeface="Arial" panose="020B0604020202020204" pitchFamily="34" charset="0"/>
              </a:rPr>
              <a:t>are not</a:t>
            </a:r>
            <a:r>
              <a:rPr lang="en-US" sz="1200">
                <a:effectLst/>
                <a:latin typeface="Arial" panose="020B0604020202020204" pitchFamily="34" charset="0"/>
                <a:ea typeface="Calibri" panose="020F0502020204030204" pitchFamily="34" charset="0"/>
                <a:cs typeface="Arial" panose="020B0604020202020204" pitchFamily="34" charset="0"/>
              </a:rPr>
              <a:t> considered part of certain commodity designations on the FTL. </a:t>
            </a:r>
            <a:endParaRPr lang="en-US"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b="1"/>
              <a:t>Ask: </a:t>
            </a:r>
            <a:r>
              <a:rPr lang="en-US"/>
              <a:t>Do you think dried anchovies would be considered on the FTL?</a:t>
            </a:r>
          </a:p>
          <a:p>
            <a:endParaRPr lang="en-US" b="1"/>
          </a:p>
          <a:p>
            <a:r>
              <a:rPr lang="en-US" b="1"/>
              <a:t>Debrief</a:t>
            </a:r>
            <a:r>
              <a:rPr lang="en-US"/>
              <a:t> ensuring the following answer is mentioned: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If a food, designated as fresh, frozen or previously frozen on the FTL, has been changed through drying, etc., and is no longer “fresh, frozen or previously frozen” then the food would no longer be on the list. </a:t>
            </a:r>
          </a:p>
          <a:p>
            <a:endParaRPr lang="en-US"/>
          </a:p>
        </p:txBody>
      </p:sp>
      <p:sp>
        <p:nvSpPr>
          <p:cNvPr id="4" name="Slide Number Placeholder 3">
            <a:extLst>
              <a:ext uri="{FF2B5EF4-FFF2-40B4-BE49-F238E27FC236}">
                <a16:creationId xmlns:a16="http://schemas.microsoft.com/office/drawing/2014/main" id="{D6EEE62C-EC85-9A2D-1ABE-95CC9145CF30}"/>
              </a:ext>
            </a:extLst>
          </p:cNvPr>
          <p:cNvSpPr>
            <a:spLocks noGrp="1"/>
          </p:cNvSpPr>
          <p:nvPr>
            <p:ph type="sldNum" sz="quarter" idx="5"/>
          </p:nvPr>
        </p:nvSpPr>
        <p:spPr/>
        <p:txBody>
          <a:bodyPr/>
          <a:lstStyle/>
          <a:p>
            <a:fld id="{A7439025-DF34-46F9-8BF3-4E94808FAC7B}" type="slidenum">
              <a:rPr lang="en-US" smtClean="0"/>
              <a:pPr/>
              <a:t>4</a:t>
            </a:fld>
            <a:endParaRPr lang="en-US"/>
          </a:p>
        </p:txBody>
      </p:sp>
      <p:pic>
        <p:nvPicPr>
          <p:cNvPr id="5" name="Picture 4">
            <a:extLst>
              <a:ext uri="{FF2B5EF4-FFF2-40B4-BE49-F238E27FC236}">
                <a16:creationId xmlns:a16="http://schemas.microsoft.com/office/drawing/2014/main" id="{BB3352A2-4917-C2FC-81B3-E40E9510030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0718"/>
            <a:ext cx="713364" cy="713364"/>
          </a:xfrm>
          <a:prstGeom prst="rect">
            <a:avLst/>
          </a:prstGeom>
        </p:spPr>
      </p:pic>
      <p:pic>
        <p:nvPicPr>
          <p:cNvPr id="6" name="Picture 5">
            <a:extLst>
              <a:ext uri="{FF2B5EF4-FFF2-40B4-BE49-F238E27FC236}">
                <a16:creationId xmlns:a16="http://schemas.microsoft.com/office/drawing/2014/main" id="{5959E79E-826C-A6EB-DABC-8FADDE1314B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5617723"/>
            <a:ext cx="713364" cy="713364"/>
          </a:xfrm>
          <a:prstGeom prst="rect">
            <a:avLst/>
          </a:prstGeom>
        </p:spPr>
      </p:pic>
      <p:pic>
        <p:nvPicPr>
          <p:cNvPr id="7" name="Picture 6">
            <a:extLst>
              <a:ext uri="{FF2B5EF4-FFF2-40B4-BE49-F238E27FC236}">
                <a16:creationId xmlns:a16="http://schemas.microsoft.com/office/drawing/2014/main" id="{72A25CA2-BF56-C489-5F78-37404D5EC5C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33" y="6355405"/>
            <a:ext cx="713364" cy="713364"/>
          </a:xfrm>
          <a:prstGeom prst="rect">
            <a:avLst/>
          </a:prstGeom>
        </p:spPr>
      </p:pic>
      <p:pic>
        <p:nvPicPr>
          <p:cNvPr id="8" name="Picture 7">
            <a:extLst>
              <a:ext uri="{FF2B5EF4-FFF2-40B4-BE49-F238E27FC236}">
                <a16:creationId xmlns:a16="http://schemas.microsoft.com/office/drawing/2014/main" id="{BDD3288B-6AC9-6366-2EAE-514C6AF506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206905"/>
            <a:ext cx="713364" cy="713364"/>
          </a:xfrm>
          <a:prstGeom prst="rect">
            <a:avLst/>
          </a:prstGeom>
        </p:spPr>
      </p:pic>
    </p:spTree>
    <p:extLst>
      <p:ext uri="{BB962C8B-B14F-4D97-AF65-F5344CB8AC3E}">
        <p14:creationId xmlns:p14="http://schemas.microsoft.com/office/powerpoint/2010/main" val="4153785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E708E-DCB3-E403-D451-EF15895FD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BA7166-6D73-7B78-58B0-4FE3457A3E6B}"/>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C6743E73-0A4F-AC2A-18FF-05E3EEA7AC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The Foundational Framework of the Rule</a:t>
            </a:r>
          </a:p>
          <a:p>
            <a:pPr marL="0" marR="0" lvl="0" indent="0" algn="l" defTabSz="914400" rtl="0" eaLnBrk="1" fontAlgn="auto" latinLnBrk="0" hangingPunct="1">
              <a:buClrTx/>
              <a:buSzTx/>
              <a:buFontTx/>
              <a:buNone/>
              <a:tabLst/>
              <a:defRPr/>
            </a:pPr>
            <a:endParaRPr lang="en-US"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Arial" panose="020B0604020202020204" pitchFamily="34" charset="0"/>
                <a:ea typeface="Calibri" panose="020F0502020204030204" pitchFamily="34" charset="0"/>
                <a:cs typeface="Arial" panose="020B0604020202020204" pitchFamily="34" charset="0"/>
              </a:rPr>
              <a:t>Say: </a:t>
            </a:r>
            <a:r>
              <a:rPr lang="en-US" b="0" i="0">
                <a:solidFill>
                  <a:srgbClr val="333333"/>
                </a:solidFill>
                <a:effectLst/>
                <a:latin typeface="Helvetica" panose="020B0604020202020204" pitchFamily="34" charset="0"/>
              </a:rPr>
              <a:t>Persons on the Food Traceability List must maintain and provide specific information to their supply chain partners. The information is called </a:t>
            </a:r>
            <a:r>
              <a:rPr lang="en-US" b="1" i="0">
                <a:solidFill>
                  <a:srgbClr val="333333"/>
                </a:solidFill>
                <a:effectLst/>
                <a:latin typeface="Helvetica" panose="020B0604020202020204" pitchFamily="34" charset="0"/>
              </a:rPr>
              <a:t>Key Data Elements</a:t>
            </a:r>
            <a:r>
              <a:rPr lang="en-US" b="0" i="0">
                <a:solidFill>
                  <a:srgbClr val="333333"/>
                </a:solidFill>
                <a:effectLst/>
                <a:latin typeface="Helvetica" panose="020B0604020202020204" pitchFamily="34" charset="0"/>
              </a:rPr>
              <a:t> or KDEs.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333333"/>
              </a:solidFill>
              <a:effectLst/>
              <a:latin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&lt;</a:t>
            </a:r>
            <a:r>
              <a:rPr lang="en-US" b="1">
                <a:latin typeface="Arial" panose="020B0604020202020204" pitchFamily="34" charset="0"/>
                <a:cs typeface="Arial" panose="020B0604020202020204" pitchFamily="34" charset="0"/>
              </a:rPr>
              <a:t>Select</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Enter</a:t>
            </a:r>
            <a:r>
              <a:rPr lang="en-US">
                <a:latin typeface="Arial" panose="020B0604020202020204" pitchFamily="34" charset="0"/>
                <a:cs typeface="Arial" panose="020B0604020202020204" pitchFamily="34" charset="0"/>
              </a:rPr>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333333"/>
              </a:solidFill>
              <a:effectLst/>
              <a:latin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Arial" panose="020B0604020202020204" pitchFamily="34" charset="0"/>
                <a:ea typeface="Calibri" panose="020F0502020204030204" pitchFamily="34" charset="0"/>
                <a:cs typeface="Arial" panose="020B0604020202020204" pitchFamily="34" charset="0"/>
              </a:rPr>
              <a:t>Say: </a:t>
            </a:r>
            <a:r>
              <a:rPr lang="en-US" b="0" i="0">
                <a:solidFill>
                  <a:srgbClr val="333333"/>
                </a:solidFill>
                <a:effectLst/>
                <a:latin typeface="Helvetica" panose="020B0604020202020204" pitchFamily="34" charset="0"/>
              </a:rPr>
              <a:t>KDEs are required for certain </a:t>
            </a:r>
            <a:r>
              <a:rPr lang="en-US" b="1" i="0">
                <a:solidFill>
                  <a:srgbClr val="333333"/>
                </a:solidFill>
                <a:effectLst/>
                <a:latin typeface="Helvetica" panose="020B0604020202020204" pitchFamily="34" charset="0"/>
              </a:rPr>
              <a:t>Critical Tracking Events</a:t>
            </a:r>
            <a:r>
              <a:rPr lang="en-US" b="0" i="0">
                <a:solidFill>
                  <a:srgbClr val="333333"/>
                </a:solidFill>
                <a:effectLst/>
                <a:latin typeface="Helvetica" panose="020B0604020202020204" pitchFamily="34" charset="0"/>
              </a:rPr>
              <a:t> or CTEs in the food’s supply chain. This framework forms the foundation for effective and efficient tracing of food.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atin typeface="Arial" panose="020B0604020202020204" pitchFamily="34" charset="0"/>
                <a:cs typeface="Arial" panose="020B0604020202020204" pitchFamily="34" charset="0"/>
              </a:rPr>
              <a:t>&lt;</a:t>
            </a:r>
            <a:r>
              <a:rPr lang="en-US" b="1">
                <a:latin typeface="Arial" panose="020B0604020202020204" pitchFamily="34" charset="0"/>
                <a:cs typeface="Arial" panose="020B0604020202020204" pitchFamily="34" charset="0"/>
              </a:rPr>
              <a:t>Select</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Enter</a:t>
            </a:r>
            <a:r>
              <a:rPr lang="en-US">
                <a:latin typeface="Arial" panose="020B0604020202020204" pitchFamily="34" charset="0"/>
                <a:cs typeface="Arial" panose="020B0604020202020204" pitchFamily="34" charset="0"/>
              </a:rPr>
              <a:t> to advance the slide build.&gt;</a:t>
            </a:r>
          </a:p>
          <a:p>
            <a:pPr marL="0" marR="0" lvl="0" indent="0" algn="l" defTabSz="914400" rtl="0" eaLnBrk="1" fontAlgn="auto" latinLnBrk="0" hangingPunct="1">
              <a:buClrTx/>
              <a:buSzTx/>
              <a:buFont typeface="Arial" panose="020B0604020202020204" pitchFamily="34" charset="0"/>
              <a:buNone/>
              <a:tabLst/>
              <a:defRPr/>
            </a:pPr>
            <a:endParaRPr lang="en-US" b="0" i="0">
              <a:solidFill>
                <a:srgbClr val="333333"/>
              </a:solidFill>
              <a:effectLst/>
              <a:highlight>
                <a:srgbClr val="FFFF00"/>
              </a:highlight>
              <a:latin typeface="Helvetica"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effectLst/>
                <a:latin typeface="Arial" panose="020B0604020202020204" pitchFamily="34" charset="0"/>
                <a:ea typeface="Calibri" panose="020F0502020204030204" pitchFamily="34" charset="0"/>
                <a:cs typeface="Arial" panose="020B0604020202020204" pitchFamily="34" charset="0"/>
              </a:rPr>
              <a:t>Say: </a:t>
            </a:r>
            <a:r>
              <a:rPr lang="en-US" sz="1200">
                <a:solidFill>
                  <a:srgbClr val="333333"/>
                </a:solidFill>
              </a:rPr>
              <a:t>The information or data that firms must keep and send forward varies depending on the type of supply chain activities they perform, from harvesting or production of the food through processing, distribution, and receipt at retail.</a:t>
            </a:r>
          </a:p>
          <a:p>
            <a:pPr marL="0" marR="0" lvl="0" indent="0" algn="l" defTabSz="914400" rtl="0" eaLnBrk="1" fontAlgn="auto" latinLnBrk="0" hangingPunct="1">
              <a:buClrTx/>
              <a:buSzTx/>
              <a:buFont typeface="Arial" panose="020B0604020202020204" pitchFamily="34" charset="0"/>
              <a:buNone/>
              <a:tabLst/>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buClrTx/>
              <a:buSzTx/>
              <a:buFont typeface="Arial" panose="020B0604020202020204" pitchFamily="34" charset="0"/>
              <a:buNone/>
              <a:tabLst/>
              <a:defRPr/>
            </a:pP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buClrTx/>
              <a:buSzTx/>
              <a:buFont typeface="Arial" panose="020B0604020202020204" pitchFamily="34" charset="0"/>
              <a:buNone/>
              <a:tabLst/>
              <a:defRPr/>
            </a:pP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a:extLst>
              <a:ext uri="{FF2B5EF4-FFF2-40B4-BE49-F238E27FC236}">
                <a16:creationId xmlns:a16="http://schemas.microsoft.com/office/drawing/2014/main" id="{5CF014F2-6EBC-01B4-AC58-1A8F23AD3010}"/>
              </a:ext>
            </a:extLst>
          </p:cNvPr>
          <p:cNvSpPr>
            <a:spLocks noGrp="1"/>
          </p:cNvSpPr>
          <p:nvPr>
            <p:ph type="sldNum" sz="quarter" idx="5"/>
          </p:nvPr>
        </p:nvSpPr>
        <p:spPr/>
        <p:txBody>
          <a:bodyPr/>
          <a:lstStyle/>
          <a:p>
            <a:fld id="{A7439025-DF34-46F9-8BF3-4E94808FAC7B}" type="slidenum">
              <a:rPr lang="en-US" smtClean="0"/>
              <a:pPr/>
              <a:t>5</a:t>
            </a:fld>
            <a:endParaRPr lang="en-US"/>
          </a:p>
        </p:txBody>
      </p:sp>
      <p:pic>
        <p:nvPicPr>
          <p:cNvPr id="5" name="Picture 4">
            <a:extLst>
              <a:ext uri="{FF2B5EF4-FFF2-40B4-BE49-F238E27FC236}">
                <a16:creationId xmlns:a16="http://schemas.microsoft.com/office/drawing/2014/main" id="{7AD0FD65-C580-532D-5A7B-7291920ABA3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pic>
        <p:nvPicPr>
          <p:cNvPr id="6" name="Picture 5">
            <a:extLst>
              <a:ext uri="{FF2B5EF4-FFF2-40B4-BE49-F238E27FC236}">
                <a16:creationId xmlns:a16="http://schemas.microsoft.com/office/drawing/2014/main" id="{82436B34-F778-BCD1-F0F7-3A729727C3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209138"/>
            <a:ext cx="713364" cy="713364"/>
          </a:xfrm>
          <a:prstGeom prst="rect">
            <a:avLst/>
          </a:prstGeom>
        </p:spPr>
      </p:pic>
      <p:pic>
        <p:nvPicPr>
          <p:cNvPr id="7" name="Picture 6">
            <a:extLst>
              <a:ext uri="{FF2B5EF4-FFF2-40B4-BE49-F238E27FC236}">
                <a16:creationId xmlns:a16="http://schemas.microsoft.com/office/drawing/2014/main" id="{41CDDCFE-A507-AB72-08DD-7FE8AE8FDAF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5384005"/>
            <a:ext cx="713364" cy="713364"/>
          </a:xfrm>
          <a:prstGeom prst="rect">
            <a:avLst/>
          </a:prstGeom>
        </p:spPr>
      </p:pic>
    </p:spTree>
    <p:extLst>
      <p:ext uri="{BB962C8B-B14F-4D97-AF65-F5344CB8AC3E}">
        <p14:creationId xmlns:p14="http://schemas.microsoft.com/office/powerpoint/2010/main" val="6489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7A2D5-8E51-4C22-A062-46710A841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3F8DFD-3E09-7659-EB69-E6406BFB6987}"/>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0D525587-C477-A695-81AD-819107E88E5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Traceability Lot Code (TLC)</a:t>
            </a:r>
            <a:endParaRPr lang="en-US"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latin typeface="Arial" panose="020B0604020202020204" pitchFamily="34" charset="0"/>
              <a:cs typeface="Arial" panose="020B0604020202020204" pitchFamily="34" charset="0"/>
            </a:endParaRPr>
          </a:p>
          <a:p>
            <a:pPr marL="0" marR="0" lvl="0" indent="0" algn="l" defTabSz="914400" rtl="0" eaLnBrk="1" fontAlgn="auto" latinLnBrk="0" hangingPunct="1">
              <a:spcBef>
                <a:spcPts val="0"/>
              </a:spcBef>
              <a:buClrTx/>
              <a:buSzTx/>
              <a:buFont typeface="Arial" panose="020B0604020202020204" pitchFamily="34" charset="0"/>
              <a:buNone/>
              <a:tabLst>
                <a:tab pos="3771900" algn="l"/>
              </a:tabLst>
              <a:defRPr/>
            </a:pPr>
            <a:r>
              <a:rPr lang="en-US" b="1">
                <a:effectLst/>
                <a:latin typeface="Arial" panose="020B0604020202020204" pitchFamily="34" charset="0"/>
                <a:ea typeface="Calibri" panose="020F0502020204030204" pitchFamily="34" charset="0"/>
                <a:cs typeface="Arial" panose="020B0604020202020204" pitchFamily="34" charset="0"/>
              </a:rPr>
              <a:t>Say: </a:t>
            </a:r>
            <a:r>
              <a:rPr lang="en-US">
                <a:solidFill>
                  <a:srgbClr val="000000"/>
                </a:solidFill>
                <a:effectLst/>
                <a:latin typeface="Arial" panose="020B0604020202020204" pitchFamily="34" charset="0"/>
                <a:ea typeface="Calibri" panose="020F0502020204030204" pitchFamily="34" charset="0"/>
                <a:cs typeface="Arial" panose="020B0604020202020204" pitchFamily="34" charset="0"/>
              </a:rPr>
              <a:t>The </a:t>
            </a:r>
            <a:r>
              <a:rPr lang="en-US" b="1">
                <a:solidFill>
                  <a:srgbClr val="000000"/>
                </a:solidFill>
                <a:effectLst/>
                <a:latin typeface="Arial" panose="020B0604020202020204" pitchFamily="34" charset="0"/>
                <a:ea typeface="Calibri" panose="020F0502020204030204" pitchFamily="34" charset="0"/>
                <a:cs typeface="Arial" panose="020B0604020202020204" pitchFamily="34" charset="0"/>
              </a:rPr>
              <a:t>Traceability Lot Code </a:t>
            </a:r>
            <a:r>
              <a:rPr lang="en-US">
                <a:solidFill>
                  <a:srgbClr val="000000"/>
                </a:solidFill>
                <a:effectLst/>
                <a:latin typeface="Arial" panose="020B0604020202020204" pitchFamily="34" charset="0"/>
                <a:ea typeface="Calibri" panose="020F0502020204030204" pitchFamily="34" charset="0"/>
                <a:cs typeface="Arial" panose="020B0604020202020204" pitchFamily="34" charset="0"/>
              </a:rPr>
              <a:t>is an important component of the traceability requirements. </a:t>
            </a:r>
            <a:r>
              <a:rPr lang="en-US">
                <a:effectLst/>
                <a:latin typeface="Arial" panose="020B0604020202020204" pitchFamily="34" charset="0"/>
                <a:ea typeface="Calibri" panose="020F0502020204030204" pitchFamily="34" charset="0"/>
                <a:cs typeface="Arial" panose="020B0604020202020204" pitchFamily="34" charset="0"/>
              </a:rPr>
              <a:t>Requiring Traceability Lot Codes to be kept and shared along the supply chain is critical to be able to track the movement of food by lot code. This can help enable U.S. FDA to avoid issuing overly-broad recalls as has sometimes been done in the past, which can help limit the </a:t>
            </a:r>
            <a:r>
              <a:rPr lang="en-US">
                <a:effectLst/>
                <a:latin typeface="Arial" panose="020B0604020202020204" pitchFamily="34" charset="0"/>
                <a:ea typeface="Times New Roman" panose="02020603050405020304" pitchFamily="18" charset="0"/>
                <a:cs typeface="Arial" panose="020B0604020202020204" pitchFamily="34" charset="0"/>
              </a:rPr>
              <a:t>adverse impacts on industry sectors affected by these outbreaks. </a:t>
            </a:r>
          </a:p>
          <a:p>
            <a:pPr marL="0" marR="0" lvl="0" indent="0" algn="l" defTabSz="914400" rtl="0" eaLnBrk="1" fontAlgn="auto" latinLnBrk="0" hangingPunct="1">
              <a:spcBef>
                <a:spcPts val="0"/>
              </a:spcBef>
              <a:buClrTx/>
              <a:buSzTx/>
              <a:buFont typeface="Arial" panose="020B0604020202020204" pitchFamily="34" charset="0"/>
              <a:buNone/>
              <a:tabLst>
                <a:tab pos="3771900" algn="l"/>
              </a:tabLst>
              <a:defRPr/>
            </a:pPr>
            <a:endParaRPr lang="en-US">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spcBef>
                <a:spcPts val="0"/>
              </a:spcBef>
              <a:buClrTx/>
              <a:buSzTx/>
              <a:buFont typeface="Arial" panose="020B0604020202020204" pitchFamily="34" charset="0"/>
              <a:buNone/>
              <a:tabLst>
                <a:tab pos="3771900" algn="l"/>
              </a:tabLst>
              <a:defRPr/>
            </a:pPr>
            <a:r>
              <a:rPr lang="en-US">
                <a:latin typeface="Arial" panose="020B0604020202020204" pitchFamily="34" charset="0"/>
                <a:cs typeface="Arial" panose="020B0604020202020204" pitchFamily="34" charset="0"/>
              </a:rPr>
              <a:t>&lt;</a:t>
            </a:r>
            <a:r>
              <a:rPr lang="en-US" b="1">
                <a:latin typeface="Arial" panose="020B0604020202020204" pitchFamily="34" charset="0"/>
                <a:cs typeface="Arial" panose="020B0604020202020204" pitchFamily="34" charset="0"/>
              </a:rPr>
              <a:t>Select</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Enter</a:t>
            </a:r>
            <a:r>
              <a:rPr lang="en-US">
                <a:latin typeface="Arial" panose="020B0604020202020204" pitchFamily="34" charset="0"/>
                <a:cs typeface="Arial" panose="020B0604020202020204" pitchFamily="34" charset="0"/>
              </a:rPr>
              <a:t> to advance the slide build.&gt;</a:t>
            </a:r>
          </a:p>
          <a:p>
            <a:pPr marL="0" marR="0" lvl="0" indent="0" algn="l" defTabSz="914400" rtl="0" eaLnBrk="1" fontAlgn="auto" latinLnBrk="0" hangingPunct="1">
              <a:spcBef>
                <a:spcPts val="0"/>
              </a:spcBef>
              <a:buClrTx/>
              <a:buSzTx/>
              <a:buFont typeface="Arial" panose="020B0604020202020204" pitchFamily="34" charset="0"/>
              <a:buNone/>
              <a:tabLst>
                <a:tab pos="3771900" algn="l"/>
              </a:tabLst>
              <a:defRPr/>
            </a:pPr>
            <a:endParaRPr lang="en-US" b="1">
              <a:solidFill>
                <a:prstClr val="black"/>
              </a:solidFill>
              <a:latin typeface="Arial" panose="020B0604020202020204" pitchFamily="34" charset="0"/>
              <a:cs typeface="Arial" panose="020B0604020202020204" pitchFamily="34" charset="0"/>
            </a:endParaRPr>
          </a:p>
          <a:p>
            <a:pPr defTabSz="342900">
              <a:defRPr/>
            </a:pPr>
            <a:r>
              <a:rPr lang="en-US" b="1">
                <a:solidFill>
                  <a:prstClr val="black"/>
                </a:solidFill>
                <a:latin typeface="Arial" panose="020B0604020202020204" pitchFamily="34" charset="0"/>
                <a:cs typeface="Arial" panose="020B0604020202020204" pitchFamily="34" charset="0"/>
              </a:rPr>
              <a:t>Say: </a:t>
            </a:r>
            <a:r>
              <a:rPr lang="en-US">
                <a:solidFill>
                  <a:prstClr val="black"/>
                </a:solidFill>
                <a:latin typeface="Arial" panose="020B0604020202020204" pitchFamily="34" charset="0"/>
                <a:cs typeface="Arial" panose="020B0604020202020204" pitchFamily="34" charset="0"/>
              </a:rPr>
              <a:t>TLCs can only be assigned or changed when the following occurs: </a:t>
            </a:r>
          </a:p>
          <a:p>
            <a:pPr marL="346075" lvl="1" indent="-231775" defTabSz="342900">
              <a:spcBef>
                <a:spcPts val="300"/>
              </a:spcBef>
              <a:buFont typeface="Arial" panose="020B0604020202020204" pitchFamily="34" charset="0"/>
              <a:buChar char="•"/>
              <a:defRPr/>
            </a:pPr>
            <a:r>
              <a:rPr lang="en-US">
                <a:solidFill>
                  <a:prstClr val="black"/>
                </a:solidFill>
                <a:latin typeface="Arial" panose="020B0604020202020204" pitchFamily="34" charset="0"/>
                <a:cs typeface="Arial" panose="020B0604020202020204" pitchFamily="34" charset="0"/>
              </a:rPr>
              <a:t>Initial packing of a RAC</a:t>
            </a:r>
          </a:p>
          <a:p>
            <a:pPr marL="346075" lvl="1" indent="-231775" defTabSz="342900">
              <a:spcBef>
                <a:spcPts val="300"/>
              </a:spcBef>
              <a:buFont typeface="Arial" panose="020B0604020202020204" pitchFamily="34" charset="0"/>
              <a:buChar char="•"/>
              <a:defRPr/>
            </a:pPr>
            <a:r>
              <a:rPr lang="en-US">
                <a:solidFill>
                  <a:prstClr val="black"/>
                </a:solidFill>
                <a:latin typeface="Arial" panose="020B0604020202020204" pitchFamily="34" charset="0"/>
                <a:cs typeface="Arial" panose="020B0604020202020204" pitchFamily="34" charset="0"/>
              </a:rPr>
              <a:t>First land-based receiving from a fishing vessel</a:t>
            </a:r>
          </a:p>
          <a:p>
            <a:pPr marL="346075" lvl="1" indent="-231775" defTabSz="342900">
              <a:spcBef>
                <a:spcPts val="300"/>
              </a:spcBef>
              <a:buFont typeface="Arial" panose="020B0604020202020204" pitchFamily="34" charset="0"/>
              <a:buChar char="•"/>
              <a:defRPr/>
            </a:pPr>
            <a:r>
              <a:rPr lang="en-US">
                <a:solidFill>
                  <a:prstClr val="black"/>
                </a:solidFill>
                <a:latin typeface="Arial" panose="020B0604020202020204" pitchFamily="34" charset="0"/>
                <a:cs typeface="Arial" panose="020B0604020202020204" pitchFamily="34" charset="0"/>
              </a:rPr>
              <a:t>Transformation of a food</a:t>
            </a:r>
          </a:p>
          <a:p>
            <a:pPr marL="0" marR="0" lvl="0" indent="0" algn="l" defTabSz="914400" rtl="0" eaLnBrk="1" fontAlgn="auto" latinLnBrk="0" hangingPunct="1">
              <a:spcBef>
                <a:spcPts val="0"/>
              </a:spcBef>
              <a:buClrTx/>
              <a:buSzTx/>
              <a:buFont typeface="Arial" panose="020B0604020202020204" pitchFamily="34" charset="0"/>
              <a:buNone/>
              <a:tabLst>
                <a:tab pos="3771900" algn="l"/>
              </a:tabLst>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spcBef>
                <a:spcPts val="0"/>
              </a:spcBef>
              <a:buClrTx/>
              <a:buSzTx/>
              <a:buFont typeface="Arial" panose="020B0604020202020204" pitchFamily="34" charset="0"/>
              <a:buNone/>
              <a:tabLst>
                <a:tab pos="3771900" algn="l"/>
              </a:tabLst>
              <a:defRPr/>
            </a:pPr>
            <a:r>
              <a:rPr lang="en-US">
                <a:latin typeface="Arial" panose="020B0604020202020204" pitchFamily="34" charset="0"/>
                <a:cs typeface="Arial" panose="020B0604020202020204" pitchFamily="34" charset="0"/>
              </a:rPr>
              <a:t>&lt;</a:t>
            </a:r>
            <a:r>
              <a:rPr lang="en-US" b="1">
                <a:latin typeface="Arial" panose="020B0604020202020204" pitchFamily="34" charset="0"/>
                <a:cs typeface="Arial" panose="020B0604020202020204" pitchFamily="34" charset="0"/>
              </a:rPr>
              <a:t>Select</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Enter</a:t>
            </a:r>
            <a:r>
              <a:rPr lang="en-US">
                <a:latin typeface="Arial" panose="020B0604020202020204" pitchFamily="34" charset="0"/>
                <a:cs typeface="Arial" panose="020B0604020202020204" pitchFamily="34" charset="0"/>
              </a:rPr>
              <a:t> to advance the slide build.&gt;</a:t>
            </a:r>
          </a:p>
          <a:p>
            <a:pPr marL="0" marR="0" lvl="0" indent="0" algn="l" defTabSz="914400" rtl="0" eaLnBrk="1" fontAlgn="auto" latinLnBrk="0" hangingPunct="1">
              <a:spcBef>
                <a:spcPts val="0"/>
              </a:spcBef>
              <a:buClrTx/>
              <a:buSzTx/>
              <a:buFont typeface="Arial" panose="020B0604020202020204" pitchFamily="34" charset="0"/>
              <a:buNone/>
              <a:tabLst>
                <a:tab pos="3771900" algn="l"/>
              </a:tabLst>
              <a:defRPr/>
            </a:pPr>
            <a:endParaRPr lang="en-US" b="1">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buFont typeface="Arial" panose="020B0604020202020204" pitchFamily="34" charset="0"/>
              <a:buNone/>
              <a:tabLst>
                <a:tab pos="3771900" algn="l"/>
              </a:tabLst>
            </a:pPr>
            <a:r>
              <a:rPr lang="en-US" b="1">
                <a:solidFill>
                  <a:srgbClr val="000000"/>
                </a:solidFill>
                <a:effectLst/>
                <a:latin typeface="Arial" panose="020B0604020202020204" pitchFamily="34" charset="0"/>
                <a:ea typeface="Calibri" panose="020F0502020204030204" pitchFamily="34" charset="0"/>
                <a:cs typeface="Arial" panose="020B0604020202020204" pitchFamily="34" charset="0"/>
              </a:rPr>
              <a:t>Say: </a:t>
            </a:r>
            <a:r>
              <a:rPr lang="en-US">
                <a:solidFill>
                  <a:srgbClr val="000000"/>
                </a:solidFill>
                <a:effectLst/>
                <a:latin typeface="Arial" panose="020B0604020202020204" pitchFamily="34" charset="0"/>
                <a:ea typeface="Calibri" panose="020F0502020204030204" pitchFamily="34" charset="0"/>
                <a:cs typeface="Arial" panose="020B0604020202020204" pitchFamily="34" charset="0"/>
              </a:rPr>
              <a:t>The TLC links to the other Key Data Elements required, including the </a:t>
            </a:r>
            <a:r>
              <a:rPr lang="en-US" b="1">
                <a:solidFill>
                  <a:srgbClr val="000000"/>
                </a:solidFill>
                <a:effectLst/>
                <a:latin typeface="Arial" panose="020B0604020202020204" pitchFamily="34" charset="0"/>
                <a:ea typeface="Calibri" panose="020F0502020204030204" pitchFamily="34" charset="0"/>
                <a:cs typeface="Arial" panose="020B0604020202020204" pitchFamily="34" charset="0"/>
              </a:rPr>
              <a:t>TLC Source </a:t>
            </a:r>
            <a:r>
              <a:rPr lang="en-US">
                <a:solidFill>
                  <a:srgbClr val="000000"/>
                </a:solidFill>
                <a:effectLst/>
                <a:latin typeface="Arial" panose="020B0604020202020204" pitchFamily="34" charset="0"/>
                <a:ea typeface="Calibri" panose="020F0502020204030204" pitchFamily="34" charset="0"/>
                <a:cs typeface="Arial" panose="020B0604020202020204" pitchFamily="34" charset="0"/>
              </a:rPr>
              <a:t>which provides the physical location where the Traceability Lot Code for a FTL food was assigned.</a:t>
            </a:r>
          </a:p>
          <a:p>
            <a:pPr marL="0" marR="0" indent="0">
              <a:spcBef>
                <a:spcPts val="0"/>
              </a:spcBef>
              <a:buFont typeface="Arial" panose="020B0604020202020204" pitchFamily="34" charset="0"/>
              <a:buNone/>
              <a:tabLst>
                <a:tab pos="3771900" algn="l"/>
              </a:tabLst>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spcBef>
                <a:spcPts val="0"/>
              </a:spcBef>
              <a:buClrTx/>
              <a:buSzTx/>
              <a:buFont typeface="Arial" panose="020B0604020202020204" pitchFamily="34" charset="0"/>
              <a:buNone/>
              <a:tabLst>
                <a:tab pos="3771900" algn="l"/>
              </a:tabLst>
              <a:defRPr/>
            </a:pPr>
            <a:r>
              <a:rPr lang="en-US">
                <a:solidFill>
                  <a:prstClr val="black"/>
                </a:solidFill>
                <a:latin typeface="Arial" panose="020B0604020202020204" pitchFamily="34" charset="0"/>
                <a:cs typeface="Arial" panose="020B0604020202020204" pitchFamily="34" charset="0"/>
              </a:rPr>
              <a:t>Once a TLC is assigned, the TLC must remain unchanged and passed thru the supply chain (unless a transformation event occurs).</a:t>
            </a:r>
          </a:p>
          <a:p>
            <a:pPr marL="0" marR="0" lvl="0" indent="0" algn="l" defTabSz="914400" rtl="0" eaLnBrk="1" fontAlgn="auto" latinLnBrk="0" hangingPunct="1">
              <a:spcBef>
                <a:spcPts val="0"/>
              </a:spcBef>
              <a:buClrTx/>
              <a:buSzTx/>
              <a:buFont typeface="Arial" panose="020B0604020202020204" pitchFamily="34" charset="0"/>
              <a:buNone/>
              <a:tabLst>
                <a:tab pos="3771900" algn="l"/>
              </a:tabLst>
              <a:defRPr/>
            </a:pPr>
            <a:endParaRPr lang="en-US">
              <a:solidFill>
                <a:prstClr val="black"/>
              </a:solidFill>
              <a:latin typeface="Arial" panose="020B0604020202020204" pitchFamily="34" charset="0"/>
              <a:cs typeface="Arial" panose="020B0604020202020204" pitchFamily="34" charset="0"/>
            </a:endParaRPr>
          </a:p>
          <a:p>
            <a:pPr marL="0" marR="0" indent="0">
              <a:spcBef>
                <a:spcPts val="0"/>
              </a:spcBef>
              <a:buFont typeface="Arial" panose="020B0604020202020204" pitchFamily="34" charset="0"/>
              <a:buNone/>
              <a:tabLst>
                <a:tab pos="3771900" algn="l"/>
              </a:tabLst>
            </a:pPr>
            <a:r>
              <a:rPr lang="en-US">
                <a:effectLst/>
                <a:latin typeface="Arial" panose="020B0604020202020204" pitchFamily="34" charset="0"/>
                <a:ea typeface="Calibri" panose="020F0502020204030204" pitchFamily="34" charset="0"/>
                <a:cs typeface="Arial" panose="020B0604020202020204" pitchFamily="34" charset="0"/>
              </a:rPr>
              <a:t>Obtaining the </a:t>
            </a:r>
            <a:r>
              <a:rPr lang="en-US" b="1">
                <a:effectLst/>
                <a:latin typeface="Arial" panose="020B0604020202020204" pitchFamily="34" charset="0"/>
                <a:ea typeface="Calibri" panose="020F0502020204030204" pitchFamily="34" charset="0"/>
                <a:cs typeface="Arial" panose="020B0604020202020204" pitchFamily="34" charset="0"/>
              </a:rPr>
              <a:t>Traceability Lot Code </a:t>
            </a:r>
            <a:r>
              <a:rPr lang="en-US">
                <a:effectLst/>
                <a:latin typeface="Arial" panose="020B0604020202020204" pitchFamily="34" charset="0"/>
                <a:ea typeface="Calibri" panose="020F0502020204030204" pitchFamily="34" charset="0"/>
                <a:cs typeface="Arial" panose="020B0604020202020204" pitchFamily="34" charset="0"/>
              </a:rPr>
              <a:t>and </a:t>
            </a:r>
            <a:r>
              <a:rPr lang="en-US" b="1">
                <a:effectLst/>
                <a:latin typeface="Arial" panose="020B0604020202020204" pitchFamily="34" charset="0"/>
                <a:ea typeface="Calibri" panose="020F0502020204030204" pitchFamily="34" charset="0"/>
                <a:cs typeface="Arial" panose="020B0604020202020204" pitchFamily="34" charset="0"/>
              </a:rPr>
              <a:t>Traceability Lot Code Source </a:t>
            </a:r>
            <a:r>
              <a:rPr lang="en-US">
                <a:effectLst/>
                <a:latin typeface="Arial" panose="020B0604020202020204" pitchFamily="34" charset="0"/>
                <a:ea typeface="Calibri" panose="020F0502020204030204" pitchFamily="34" charset="0"/>
                <a:cs typeface="Arial" panose="020B0604020202020204" pitchFamily="34" charset="0"/>
              </a:rPr>
              <a:t>enables U.S. FDA to get to the source </a:t>
            </a:r>
            <a:r>
              <a:rPr lang="en-US" spc="-10">
                <a:effectLst/>
                <a:latin typeface="Arial" panose="020B0604020202020204" pitchFamily="34" charset="0"/>
                <a:ea typeface="Calibri" panose="020F0502020204030204" pitchFamily="34" charset="0"/>
                <a:cs typeface="Arial" panose="020B0604020202020204" pitchFamily="34" charset="0"/>
              </a:rPr>
              <a:t>faster </a:t>
            </a:r>
            <a:r>
              <a:rPr lang="en-US">
                <a:effectLst/>
                <a:latin typeface="Arial" panose="020B0604020202020204" pitchFamily="34" charset="0"/>
                <a:ea typeface="Calibri" panose="020F0502020204030204" pitchFamily="34" charset="0"/>
                <a:cs typeface="Arial" panose="020B0604020202020204" pitchFamily="34" charset="0"/>
              </a:rPr>
              <a:t>– going to those points in the chain that handle the product and assign a Traceability Lot Code – in order to get to the possible source of contamination more efficiently.</a:t>
            </a:r>
          </a:p>
          <a:p>
            <a:pPr marL="0" indent="0">
              <a:buFont typeface="Arial"/>
              <a:buNone/>
            </a:pPr>
            <a:endParaRPr lang="en-US">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a:extLst>
              <a:ext uri="{FF2B5EF4-FFF2-40B4-BE49-F238E27FC236}">
                <a16:creationId xmlns:a16="http://schemas.microsoft.com/office/drawing/2014/main" id="{41372E8C-7B87-96F6-5542-CBF0824B4499}"/>
              </a:ext>
            </a:extLst>
          </p:cNvPr>
          <p:cNvSpPr>
            <a:spLocks noGrp="1"/>
          </p:cNvSpPr>
          <p:nvPr>
            <p:ph type="sldNum" sz="quarter" idx="5"/>
          </p:nvPr>
        </p:nvSpPr>
        <p:spPr/>
        <p:txBody>
          <a:bodyPr/>
          <a:lstStyle/>
          <a:p>
            <a:fld id="{A7439025-DF34-46F9-8BF3-4E94808FAC7B}" type="slidenum">
              <a:rPr lang="en-US" smtClean="0"/>
              <a:pPr/>
              <a:t>6</a:t>
            </a:fld>
            <a:endParaRPr lang="en-US"/>
          </a:p>
        </p:txBody>
      </p:sp>
      <p:pic>
        <p:nvPicPr>
          <p:cNvPr id="6" name="Picture 5">
            <a:extLst>
              <a:ext uri="{FF2B5EF4-FFF2-40B4-BE49-F238E27FC236}">
                <a16:creationId xmlns:a16="http://schemas.microsoft.com/office/drawing/2014/main" id="{1E1F8207-7A86-26B6-07F8-A90AEDFB0B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694044"/>
            <a:ext cx="713364" cy="713364"/>
          </a:xfrm>
          <a:prstGeom prst="rect">
            <a:avLst/>
          </a:prstGeom>
        </p:spPr>
      </p:pic>
      <p:pic>
        <p:nvPicPr>
          <p:cNvPr id="7" name="Picture 6">
            <a:extLst>
              <a:ext uri="{FF2B5EF4-FFF2-40B4-BE49-F238E27FC236}">
                <a16:creationId xmlns:a16="http://schemas.microsoft.com/office/drawing/2014/main" id="{6F02BFB9-FB92-22FB-2CFB-10E66BBA223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65" y="6130755"/>
            <a:ext cx="713364" cy="713364"/>
          </a:xfrm>
          <a:prstGeom prst="rect">
            <a:avLst/>
          </a:prstGeom>
        </p:spPr>
      </p:pic>
      <p:pic>
        <p:nvPicPr>
          <p:cNvPr id="8" name="Picture 7">
            <a:extLst>
              <a:ext uri="{FF2B5EF4-FFF2-40B4-BE49-F238E27FC236}">
                <a16:creationId xmlns:a16="http://schemas.microsoft.com/office/drawing/2014/main" id="{DF600C65-4256-B56A-8A1D-AE5CD9377DD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spTree>
    <p:extLst>
      <p:ext uri="{BB962C8B-B14F-4D97-AF65-F5344CB8AC3E}">
        <p14:creationId xmlns:p14="http://schemas.microsoft.com/office/powerpoint/2010/main" val="2976694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98CF8-98B1-F764-9D45-0B7746BF80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2368B-0C9D-EC39-A378-068610ACD143}"/>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2636FFBE-A0F0-6854-17C1-7A8C2B557F68}"/>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Traceability Plan</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Say: </a:t>
            </a:r>
            <a:r>
              <a:rPr lang="en-US" b="0" dirty="0">
                <a:latin typeface="Arial" panose="020B0604020202020204" pitchFamily="34" charset="0"/>
                <a:cs typeface="Arial" panose="020B0604020202020204" pitchFamily="34" charset="0"/>
              </a:rPr>
              <a:t>All covered entities must maintain a traceability plan. The plan would be intended to help U.S. FDA understand a firm’s recordkeeping process which is significantly valuable especially in foodborne illness outbreak investigations. All firms that would be covered by the rule would be required to maintain a traceability plan.</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Traceability information is maintained in varying ways and forms across the food industry. As a result, there can be a significant impact on the time needed to analyze tracing data collected from each firm during a traceback investigation. Obtaining as much detail as possible from firms regarding interpretation of their records can assist in alleviating time delays that result from a lack of understanding. The Food Traceability Rule </a:t>
            </a:r>
            <a:r>
              <a:rPr lang="en-US" b="0" dirty="0" err="1">
                <a:latin typeface="Arial" panose="020B0604020202020204" pitchFamily="34" charset="0"/>
                <a:cs typeface="Arial" panose="020B0604020202020204" pitchFamily="34" charset="0"/>
              </a:rPr>
              <a:t>rule</a:t>
            </a:r>
            <a:r>
              <a:rPr lang="en-US" b="0" dirty="0">
                <a:latin typeface="Arial" panose="020B0604020202020204" pitchFamily="34" charset="0"/>
                <a:cs typeface="Arial" panose="020B0604020202020204" pitchFamily="34" charset="0"/>
              </a:rPr>
              <a:t> would require every person who manufactures, processes, packs or holds foods on the FTL to establish and maintain a traceability plan. </a:t>
            </a:r>
          </a:p>
          <a:p>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For aquaculture farms, the traceability plan must include a farm map</a:t>
            </a:r>
            <a:r>
              <a:rPr lang="en-US" sz="1200" b="0" dirty="0">
                <a:latin typeface="Arial" panose="020B0604020202020204" pitchFamily="34" charset="0"/>
                <a:cs typeface="Arial" panose="020B0604020202020204" pitchFamily="34" charset="0"/>
              </a:rPr>
              <a:t> with t</a:t>
            </a:r>
            <a:r>
              <a:rPr lang="en-US" sz="1200" dirty="0">
                <a:latin typeface="Arial" panose="020B0604020202020204" pitchFamily="34" charset="0"/>
                <a:cs typeface="Arial" panose="020B0604020202020204" pitchFamily="34" charset="0"/>
              </a:rPr>
              <a:t>he location and name of each unit such as pond, pool, tank, or cage in which you raise seafood </a:t>
            </a:r>
            <a:r>
              <a:rPr lang="en-US" b="0" dirty="0">
                <a:latin typeface="Arial" panose="020B0604020202020204" pitchFamily="34" charset="0"/>
                <a:cs typeface="Arial" panose="020B0604020202020204" pitchFamily="34" charset="0"/>
              </a:rPr>
              <a:t>and </a:t>
            </a:r>
            <a:r>
              <a:rPr lang="en-US" sz="1200" dirty="0">
                <a:latin typeface="Arial" panose="020B0604020202020204" pitchFamily="34" charset="0"/>
                <a:cs typeface="Arial" panose="020B0604020202020204" pitchFamily="34" charset="0"/>
              </a:rPr>
              <a:t>geographic coordinates i</a:t>
            </a:r>
            <a:r>
              <a:rPr lang="en-US" b="0" dirty="0">
                <a:latin typeface="Arial" panose="020B0604020202020204" pitchFamily="34" charset="0"/>
                <a:cs typeface="Arial" panose="020B0604020202020204" pitchFamily="34" charset="0"/>
              </a:rPr>
              <a:t>n which you raise seafood on the FTL.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Traceability plan must be updated as needed to reflect your current practices and ensure compliance with the Food Traceability Rule.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 traceability plan is required to be maintained for </a:t>
            </a:r>
            <a:r>
              <a:rPr lang="en-US" b="1" dirty="0">
                <a:latin typeface="Arial" panose="020B0604020202020204" pitchFamily="34" charset="0"/>
                <a:cs typeface="Arial" panose="020B0604020202020204" pitchFamily="34" charset="0"/>
              </a:rPr>
              <a:t>2 years </a:t>
            </a:r>
            <a:r>
              <a:rPr lang="en-US" b="0" dirty="0">
                <a:latin typeface="Arial" panose="020B0604020202020204" pitchFamily="34" charset="0"/>
                <a:cs typeface="Arial" panose="020B0604020202020204" pitchFamily="34" charset="0"/>
              </a:rPr>
              <a:t>following any update. Having a record of these changes would be helpful during retrospective outbreak investigations where historical cases were associated with an ongoing outbreak investigation. </a:t>
            </a: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E076B534-D378-1F7D-2FF5-B3A57A738597}"/>
              </a:ext>
            </a:extLst>
          </p:cNvPr>
          <p:cNvSpPr>
            <a:spLocks noGrp="1"/>
          </p:cNvSpPr>
          <p:nvPr>
            <p:ph type="sldNum" sz="quarter" idx="5"/>
          </p:nvPr>
        </p:nvSpPr>
        <p:spPr/>
        <p:txBody>
          <a:bodyPr/>
          <a:lstStyle/>
          <a:p>
            <a:fld id="{A7439025-DF34-46F9-8BF3-4E94808FAC7B}" type="slidenum">
              <a:rPr lang="en-US" smtClean="0"/>
              <a:pPr/>
              <a:t>7</a:t>
            </a:fld>
            <a:endParaRPr lang="en-US"/>
          </a:p>
        </p:txBody>
      </p:sp>
      <p:pic>
        <p:nvPicPr>
          <p:cNvPr id="5" name="Picture 4">
            <a:extLst>
              <a:ext uri="{FF2B5EF4-FFF2-40B4-BE49-F238E27FC236}">
                <a16:creationId xmlns:a16="http://schemas.microsoft.com/office/drawing/2014/main" id="{52D77B10-0675-F9B3-A20D-B79A98DE8A8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spTree>
    <p:extLst>
      <p:ext uri="{BB962C8B-B14F-4D97-AF65-F5344CB8AC3E}">
        <p14:creationId xmlns:p14="http://schemas.microsoft.com/office/powerpoint/2010/main" val="3050797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EB563-EB88-0419-0525-0A619FC30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BE9076-F303-72D8-6DD5-D2118CAADC2D}"/>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46C6B96C-44E4-4AEF-8833-6602F4894877}"/>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Example of a Traceability Plan for an Aquaculture Farm</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Read </a:t>
            </a:r>
            <a:r>
              <a:rPr lang="en-US" b="0" dirty="0">
                <a:latin typeface="Arial" panose="020B0604020202020204" pitchFamily="34" charset="0"/>
                <a:cs typeface="Arial" panose="020B0604020202020204" pitchFamily="34" charset="0"/>
              </a:rPr>
              <a:t>the text on the slide.</a:t>
            </a:r>
            <a:endParaRPr lang="en-US" b="0" dirty="0"/>
          </a:p>
        </p:txBody>
      </p:sp>
      <p:sp>
        <p:nvSpPr>
          <p:cNvPr id="4" name="Slide Number Placeholder 3">
            <a:extLst>
              <a:ext uri="{FF2B5EF4-FFF2-40B4-BE49-F238E27FC236}">
                <a16:creationId xmlns:a16="http://schemas.microsoft.com/office/drawing/2014/main" id="{60210F41-4161-23D6-9767-1D277D6ABD42}"/>
              </a:ext>
            </a:extLst>
          </p:cNvPr>
          <p:cNvSpPr>
            <a:spLocks noGrp="1"/>
          </p:cNvSpPr>
          <p:nvPr>
            <p:ph type="sldNum" sz="quarter" idx="5"/>
          </p:nvPr>
        </p:nvSpPr>
        <p:spPr/>
        <p:txBody>
          <a:bodyPr/>
          <a:lstStyle/>
          <a:p>
            <a:fld id="{A7439025-DF34-46F9-8BF3-4E94808FAC7B}" type="slidenum">
              <a:rPr lang="en-US" smtClean="0"/>
              <a:pPr/>
              <a:t>8</a:t>
            </a:fld>
            <a:endParaRPr lang="en-US"/>
          </a:p>
        </p:txBody>
      </p:sp>
    </p:spTree>
    <p:extLst>
      <p:ext uri="{BB962C8B-B14F-4D97-AF65-F5344CB8AC3E}">
        <p14:creationId xmlns:p14="http://schemas.microsoft.com/office/powerpoint/2010/main" val="2001573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F69FF-8CAB-8281-620C-145DC23DC9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A0EF7B-3583-D225-DAD5-BA53E774B786}"/>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AE434A41-DE3C-54DA-9079-DD2188D94EC6}"/>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Example of a Traceability Plan for an Aquaculture Farm, continued</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Read </a:t>
            </a:r>
            <a:r>
              <a:rPr lang="en-US" b="0" dirty="0">
                <a:latin typeface="Arial" panose="020B0604020202020204" pitchFamily="34" charset="0"/>
                <a:cs typeface="Arial" panose="020B0604020202020204" pitchFamily="34" charset="0"/>
              </a:rPr>
              <a:t>the text on the slide.</a:t>
            </a:r>
            <a:endParaRPr lang="en-US" b="0" dirty="0"/>
          </a:p>
        </p:txBody>
      </p:sp>
      <p:sp>
        <p:nvSpPr>
          <p:cNvPr id="4" name="Slide Number Placeholder 3">
            <a:extLst>
              <a:ext uri="{FF2B5EF4-FFF2-40B4-BE49-F238E27FC236}">
                <a16:creationId xmlns:a16="http://schemas.microsoft.com/office/drawing/2014/main" id="{7C390F48-8608-B4F6-C277-F18E6F8204D2}"/>
              </a:ext>
            </a:extLst>
          </p:cNvPr>
          <p:cNvSpPr>
            <a:spLocks noGrp="1"/>
          </p:cNvSpPr>
          <p:nvPr>
            <p:ph type="sldNum" sz="quarter" idx="5"/>
          </p:nvPr>
        </p:nvSpPr>
        <p:spPr/>
        <p:txBody>
          <a:bodyPr/>
          <a:lstStyle/>
          <a:p>
            <a:fld id="{A7439025-DF34-46F9-8BF3-4E94808FAC7B}" type="slidenum">
              <a:rPr lang="en-US" smtClean="0"/>
              <a:pPr/>
              <a:t>9</a:t>
            </a:fld>
            <a:endParaRPr lang="en-US"/>
          </a:p>
        </p:txBody>
      </p:sp>
    </p:spTree>
    <p:extLst>
      <p:ext uri="{BB962C8B-B14F-4D97-AF65-F5344CB8AC3E}">
        <p14:creationId xmlns:p14="http://schemas.microsoft.com/office/powerpoint/2010/main" val="1684766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7E30A-A334-2741-D42D-CBDAA3673AC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C1245722-1327-6F70-1BCC-ADC3BE0CCEF8}"/>
              </a:ext>
            </a:extLst>
          </p:cNvPr>
          <p:cNvSpPr>
            <a:spLocks noGrp="1"/>
          </p:cNvSpPr>
          <p:nvPr>
            <p:ph type="body" sz="quarter" idx="10"/>
          </p:nvPr>
        </p:nvSpPr>
        <p:spPr>
          <a:xfrm>
            <a:off x="3133341" y="2154562"/>
            <a:ext cx="5758542" cy="877365"/>
          </a:xfrm>
        </p:spPr>
        <p:txBody>
          <a:bodyPr>
            <a:normAutofit/>
          </a:bodyPr>
          <a:lstStyle>
            <a:lvl1pPr marL="0" indent="0">
              <a:buNone/>
              <a:defRPr sz="2400"/>
            </a:lvl1pPr>
          </a:lstStyle>
          <a:p>
            <a:pPr lvl="0"/>
            <a:r>
              <a:rPr lang="en-US"/>
              <a:t>Click to edit Master text styles</a:t>
            </a:r>
          </a:p>
        </p:txBody>
      </p:sp>
      <p:pic>
        <p:nvPicPr>
          <p:cNvPr id="3" name="Picture 2" descr="University of Maryland and FDA Joint Institute for Food Safety and Applied Nutrition logo.">
            <a:extLst>
              <a:ext uri="{FF2B5EF4-FFF2-40B4-BE49-F238E27FC236}">
                <a16:creationId xmlns:a16="http://schemas.microsoft.com/office/drawing/2014/main" id="{30C05647-B3A8-88AB-7BE0-9D2C65E131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3086" y="206272"/>
            <a:ext cx="2441827" cy="2441827"/>
          </a:xfrm>
          <a:prstGeom prst="rect">
            <a:avLst/>
          </a:prstGeom>
        </p:spPr>
      </p:pic>
      <p:sp>
        <p:nvSpPr>
          <p:cNvPr id="8" name="Title 7">
            <a:extLst>
              <a:ext uri="{FF2B5EF4-FFF2-40B4-BE49-F238E27FC236}">
                <a16:creationId xmlns:a16="http://schemas.microsoft.com/office/drawing/2014/main" id="{2A45A0C4-29DF-7F8F-56B5-CEB595CE42E5}"/>
              </a:ext>
            </a:extLst>
          </p:cNvPr>
          <p:cNvSpPr>
            <a:spLocks noGrp="1"/>
          </p:cNvSpPr>
          <p:nvPr>
            <p:ph type="title"/>
          </p:nvPr>
        </p:nvSpPr>
        <p:spPr>
          <a:xfrm>
            <a:off x="3133341" y="380391"/>
            <a:ext cx="5758543" cy="1690914"/>
          </a:xfrm>
        </p:spPr>
        <p:txBody>
          <a:bodyPr>
            <a:noAutofit/>
          </a:bodyPr>
          <a:lstStyle>
            <a:lvl1pPr>
              <a:defRPr sz="6000"/>
            </a:lvl1pPr>
          </a:lstStyle>
          <a:p>
            <a:r>
              <a:rPr lang="en-US"/>
              <a:t>Click to edit Master title style</a:t>
            </a:r>
          </a:p>
        </p:txBody>
      </p:sp>
      <p:sp>
        <p:nvSpPr>
          <p:cNvPr id="13" name="Slide Number Placeholder 5">
            <a:extLst>
              <a:ext uri="{FF2B5EF4-FFF2-40B4-BE49-F238E27FC236}">
                <a16:creationId xmlns:a16="http://schemas.microsoft.com/office/drawing/2014/main" id="{F2854136-A89C-6B11-21B1-CD09DC973333}"/>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grpSp>
        <p:nvGrpSpPr>
          <p:cNvPr id="14" name="Group 13">
            <a:extLst>
              <a:ext uri="{FF2B5EF4-FFF2-40B4-BE49-F238E27FC236}">
                <a16:creationId xmlns:a16="http://schemas.microsoft.com/office/drawing/2014/main" id="{60F8B832-0E76-3AF0-90B2-45356687B870}"/>
              </a:ext>
              <a:ext uri="{C183D7F6-B498-43B3-948B-1728B52AA6E4}">
                <adec:decorative xmlns:adec="http://schemas.microsoft.com/office/drawing/2017/decorative" val="1"/>
              </a:ext>
            </a:extLst>
          </p:cNvPr>
          <p:cNvGrpSpPr/>
          <p:nvPr userDrawn="1"/>
        </p:nvGrpSpPr>
        <p:grpSpPr>
          <a:xfrm>
            <a:off x="-1446495" y="148349"/>
            <a:ext cx="1108728" cy="5618097"/>
            <a:chOff x="-1953309" y="0"/>
            <a:chExt cx="1108728" cy="5618097"/>
          </a:xfrm>
        </p:grpSpPr>
        <p:sp>
          <p:nvSpPr>
            <p:cNvPr id="15" name="Rectangle 14">
              <a:extLst>
                <a:ext uri="{FF2B5EF4-FFF2-40B4-BE49-F238E27FC236}">
                  <a16:creationId xmlns:a16="http://schemas.microsoft.com/office/drawing/2014/main" id="{94E0B378-567C-7E91-9D5A-4F95167CD61C}"/>
                </a:ext>
                <a:ext uri="{C183D7F6-B498-43B3-948B-1728B52AA6E4}">
                  <adec:decorative xmlns:adec="http://schemas.microsoft.com/office/drawing/2017/decorative" val="1"/>
                </a:ext>
              </a:extLst>
            </p:cNvPr>
            <p:cNvSpPr/>
            <p:nvPr userDrawn="1"/>
          </p:nvSpPr>
          <p:spPr>
            <a:xfrm>
              <a:off x="-1953309" y="584200"/>
              <a:ext cx="469900" cy="469900"/>
            </a:xfrm>
            <a:prstGeom prst="rect">
              <a:avLst/>
            </a:prstGeom>
            <a:solidFill>
              <a:srgbClr val="2D2D2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A4F158F-327B-43B3-C937-5A27A94272DE}"/>
                </a:ext>
                <a:ext uri="{C183D7F6-B498-43B3-948B-1728B52AA6E4}">
                  <adec:decorative xmlns:adec="http://schemas.microsoft.com/office/drawing/2017/decorative" val="1"/>
                </a:ext>
              </a:extLst>
            </p:cNvPr>
            <p:cNvSpPr/>
            <p:nvPr userDrawn="1"/>
          </p:nvSpPr>
          <p:spPr>
            <a:xfrm>
              <a:off x="-1953309" y="1193800"/>
              <a:ext cx="469900" cy="469900"/>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117232-FC8C-BF96-C7CC-2B93A42DF8F9}"/>
                </a:ext>
                <a:ext uri="{C183D7F6-B498-43B3-948B-1728B52AA6E4}">
                  <adec:decorative xmlns:adec="http://schemas.microsoft.com/office/drawing/2017/decorative" val="1"/>
                </a:ext>
              </a:extLst>
            </p:cNvPr>
            <p:cNvSpPr/>
            <p:nvPr userDrawn="1"/>
          </p:nvSpPr>
          <p:spPr>
            <a:xfrm>
              <a:off x="-1953309" y="1828800"/>
              <a:ext cx="469900" cy="469900"/>
            </a:xfrm>
            <a:prstGeom prst="rect">
              <a:avLst/>
            </a:prstGeom>
            <a:solidFill>
              <a:srgbClr val="ABCB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E598C08-AD44-B4D8-39C5-F030414CF989}"/>
                </a:ext>
                <a:ext uri="{C183D7F6-B498-43B3-948B-1728B52AA6E4}">
                  <adec:decorative xmlns:adec="http://schemas.microsoft.com/office/drawing/2017/decorative" val="1"/>
                </a:ext>
              </a:extLst>
            </p:cNvPr>
            <p:cNvSpPr/>
            <p:nvPr userDrawn="1"/>
          </p:nvSpPr>
          <p:spPr>
            <a:xfrm>
              <a:off x="-1953309" y="0"/>
              <a:ext cx="469900" cy="469900"/>
            </a:xfrm>
            <a:prstGeom prst="rect">
              <a:avLst/>
            </a:prstGeom>
            <a:solidFill>
              <a:srgbClr val="E313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BE6BFB-5C25-67CA-B133-83B84A6F5C99}"/>
                </a:ext>
                <a:ext uri="{C183D7F6-B498-43B3-948B-1728B52AA6E4}">
                  <adec:decorative xmlns:adec="http://schemas.microsoft.com/office/drawing/2017/decorative" val="1"/>
                </a:ext>
              </a:extLst>
            </p:cNvPr>
            <p:cNvSpPr/>
            <p:nvPr userDrawn="1"/>
          </p:nvSpPr>
          <p:spPr>
            <a:xfrm>
              <a:off x="-1314481" y="0"/>
              <a:ext cx="469900" cy="469900"/>
            </a:xfrm>
            <a:prstGeom prst="rect">
              <a:avLst/>
            </a:prstGeom>
            <a:solidFill>
              <a:srgbClr val="F4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6B386FB-88A8-24E2-C547-E432C9681754}"/>
                </a:ext>
                <a:ext uri="{C183D7F6-B498-43B3-948B-1728B52AA6E4}">
                  <adec:decorative xmlns:adec="http://schemas.microsoft.com/office/drawing/2017/decorative" val="1"/>
                </a:ext>
              </a:extLst>
            </p:cNvPr>
            <p:cNvSpPr/>
            <p:nvPr/>
          </p:nvSpPr>
          <p:spPr>
            <a:xfrm>
              <a:off x="-1314481" y="588723"/>
              <a:ext cx="469900" cy="469900"/>
            </a:xfrm>
            <a:prstGeom prst="rect">
              <a:avLst/>
            </a:prstGeom>
            <a:solidFill>
              <a:srgbClr val="FFD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14D5ABD-8A6A-32CD-E91B-34055561A30D}"/>
                </a:ext>
                <a:ext uri="{C183D7F6-B498-43B3-948B-1728B52AA6E4}">
                  <adec:decorative xmlns:adec="http://schemas.microsoft.com/office/drawing/2017/decorative" val="1"/>
                </a:ext>
              </a:extLst>
            </p:cNvPr>
            <p:cNvSpPr/>
            <p:nvPr/>
          </p:nvSpPr>
          <p:spPr>
            <a:xfrm>
              <a:off x="-1953309" y="2480153"/>
              <a:ext cx="469900" cy="469900"/>
            </a:xfrm>
            <a:prstGeom prst="rect">
              <a:avLst/>
            </a:prstGeom>
            <a:solidFill>
              <a:srgbClr val="0096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0228EC4-B493-8650-7A50-0D77B750D281}"/>
                </a:ext>
                <a:ext uri="{C183D7F6-B498-43B3-948B-1728B52AA6E4}">
                  <adec:decorative xmlns:adec="http://schemas.microsoft.com/office/drawing/2017/decorative" val="1"/>
                </a:ext>
              </a:extLst>
            </p:cNvPr>
            <p:cNvSpPr/>
            <p:nvPr/>
          </p:nvSpPr>
          <p:spPr>
            <a:xfrm>
              <a:off x="-1953309" y="3156559"/>
              <a:ext cx="469900" cy="469900"/>
            </a:xfrm>
            <a:prstGeom prst="rect">
              <a:avLst/>
            </a:prstGeom>
            <a:solidFill>
              <a:srgbClr val="023E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69B68A9-1FB9-8B30-6326-A1D9E808DCD8}"/>
                </a:ext>
                <a:ext uri="{C183D7F6-B498-43B3-948B-1728B52AA6E4}">
                  <adec:decorative xmlns:adec="http://schemas.microsoft.com/office/drawing/2017/decorative" val="1"/>
                </a:ext>
              </a:extLst>
            </p:cNvPr>
            <p:cNvSpPr/>
            <p:nvPr/>
          </p:nvSpPr>
          <p:spPr>
            <a:xfrm>
              <a:off x="-1314481" y="1828800"/>
              <a:ext cx="469900" cy="469900"/>
            </a:xfrm>
            <a:prstGeom prst="rect">
              <a:avLst/>
            </a:prstGeom>
            <a:solidFill>
              <a:srgbClr val="DFA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F00AB25-EF47-C11E-6081-66E785F76DC7}"/>
                </a:ext>
                <a:ext uri="{C183D7F6-B498-43B3-948B-1728B52AA6E4}">
                  <adec:decorative xmlns:adec="http://schemas.microsoft.com/office/drawing/2017/decorative" val="1"/>
                </a:ext>
              </a:extLst>
            </p:cNvPr>
            <p:cNvSpPr/>
            <p:nvPr/>
          </p:nvSpPr>
          <p:spPr>
            <a:xfrm>
              <a:off x="-1314481" y="2480153"/>
              <a:ext cx="469900" cy="469900"/>
            </a:xfrm>
            <a:prstGeom prst="rect">
              <a:avLst/>
            </a:prstGeom>
            <a:solidFill>
              <a:srgbClr val="D13C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AB871CF-D5C8-0663-9BD6-42F0A7EB78B8}"/>
                </a:ext>
                <a:ext uri="{C183D7F6-B498-43B3-948B-1728B52AA6E4}">
                  <adec:decorative xmlns:adec="http://schemas.microsoft.com/office/drawing/2017/decorative" val="1"/>
                </a:ext>
              </a:extLst>
            </p:cNvPr>
            <p:cNvSpPr/>
            <p:nvPr/>
          </p:nvSpPr>
          <p:spPr>
            <a:xfrm>
              <a:off x="-1314481" y="3156559"/>
              <a:ext cx="469900" cy="469900"/>
            </a:xfrm>
            <a:prstGeom prst="rect">
              <a:avLst/>
            </a:prstGeom>
            <a:solidFill>
              <a:srgbClr val="5013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27AD0A7-9B2B-8352-2073-54D24928DEEF}"/>
                </a:ext>
                <a:ext uri="{C183D7F6-B498-43B3-948B-1728B52AA6E4}">
                  <adec:decorative xmlns:adec="http://schemas.microsoft.com/office/drawing/2017/decorative" val="1"/>
                </a:ext>
              </a:extLst>
            </p:cNvPr>
            <p:cNvSpPr/>
            <p:nvPr/>
          </p:nvSpPr>
          <p:spPr>
            <a:xfrm>
              <a:off x="-1314481" y="1189973"/>
              <a:ext cx="469900" cy="469900"/>
            </a:xfrm>
            <a:prstGeom prst="rect">
              <a:avLst/>
            </a:prstGeom>
            <a:solidFill>
              <a:srgbClr val="FFF2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34F1F1C-53B0-9FA3-BF2D-CFEB74FC1281}"/>
                </a:ext>
                <a:ext uri="{C183D7F6-B498-43B3-948B-1728B52AA6E4}">
                  <adec:decorative xmlns:adec="http://schemas.microsoft.com/office/drawing/2017/decorative" val="1"/>
                </a:ext>
              </a:extLst>
            </p:cNvPr>
            <p:cNvSpPr/>
            <p:nvPr/>
          </p:nvSpPr>
          <p:spPr>
            <a:xfrm>
              <a:off x="-1314481" y="3820438"/>
              <a:ext cx="469900" cy="469900"/>
            </a:xfrm>
            <a:prstGeom prst="rect">
              <a:avLst/>
            </a:prstGeom>
            <a:solidFill>
              <a:srgbClr val="D2ED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98FF960-FC42-EECF-4A2C-33A12B7EE2CC}"/>
                </a:ext>
                <a:ext uri="{C183D7F6-B498-43B3-948B-1728B52AA6E4}">
                  <adec:decorative xmlns:adec="http://schemas.microsoft.com/office/drawing/2017/decorative" val="1"/>
                </a:ext>
              </a:extLst>
            </p:cNvPr>
            <p:cNvSpPr/>
            <p:nvPr/>
          </p:nvSpPr>
          <p:spPr>
            <a:xfrm>
              <a:off x="-1314481" y="4471791"/>
              <a:ext cx="469900" cy="469900"/>
            </a:xfrm>
            <a:prstGeom prst="rect">
              <a:avLst/>
            </a:prstGeom>
            <a:solidFill>
              <a:srgbClr val="56A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8BE4CCE-63FE-8096-15A4-C16A4466EBAC}"/>
                </a:ext>
                <a:ext uri="{C183D7F6-B498-43B3-948B-1728B52AA6E4}">
                  <adec:decorative xmlns:adec="http://schemas.microsoft.com/office/drawing/2017/decorative" val="1"/>
                </a:ext>
              </a:extLst>
            </p:cNvPr>
            <p:cNvSpPr/>
            <p:nvPr/>
          </p:nvSpPr>
          <p:spPr>
            <a:xfrm>
              <a:off x="-1314481" y="5148197"/>
              <a:ext cx="469900" cy="469900"/>
            </a:xfrm>
            <a:prstGeom prst="rect">
              <a:avLst/>
            </a:prstGeom>
            <a:solidFill>
              <a:srgbClr val="004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131820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0" y="1828800"/>
            <a:ext cx="5144759"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5270" y="1828800"/>
            <a:ext cx="5141578"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5A2D8B96-5DB2-99A9-B855-DACCB01539CE}"/>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221742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1"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02770"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Content Placeholder 3">
            <a:extLst>
              <a:ext uri="{FF2B5EF4-FFF2-40B4-BE49-F238E27FC236}">
                <a16:creationId xmlns:a16="http://schemas.microsoft.com/office/drawing/2014/main" id="{D0E61324-459A-CF4E-A41D-B7CA6CB01383}"/>
              </a:ext>
            </a:extLst>
          </p:cNvPr>
          <p:cNvSpPr>
            <a:spLocks noGrp="1"/>
          </p:cNvSpPr>
          <p:nvPr>
            <p:ph sz="half" idx="13"/>
          </p:nvPr>
        </p:nvSpPr>
        <p:spPr>
          <a:xfrm>
            <a:off x="7973568"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2F09C5D-6BDB-D6CA-9437-21DC58CBF329}"/>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392643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w/Captio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1"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02770"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Content Placeholder 3">
            <a:extLst>
              <a:ext uri="{FF2B5EF4-FFF2-40B4-BE49-F238E27FC236}">
                <a16:creationId xmlns:a16="http://schemas.microsoft.com/office/drawing/2014/main" id="{D0E61324-459A-CF4E-A41D-B7CA6CB01383}"/>
              </a:ext>
            </a:extLst>
          </p:cNvPr>
          <p:cNvSpPr>
            <a:spLocks noGrp="1"/>
          </p:cNvSpPr>
          <p:nvPr>
            <p:ph sz="half" idx="13"/>
          </p:nvPr>
        </p:nvSpPr>
        <p:spPr>
          <a:xfrm>
            <a:off x="7973568"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834495C-9490-DE4E-BE4D-E6D167AFF90C}"/>
              </a:ext>
            </a:extLst>
          </p:cNvPr>
          <p:cNvSpPr>
            <a:spLocks noGrp="1"/>
          </p:cNvSpPr>
          <p:nvPr>
            <p:ph type="body" sz="quarter" idx="14"/>
          </p:nvPr>
        </p:nvSpPr>
        <p:spPr>
          <a:xfrm>
            <a:off x="831850" y="5473700"/>
            <a:ext cx="3382963" cy="660400"/>
          </a:xfrm>
        </p:spPr>
        <p:txBody>
          <a:bodyPr>
            <a:normAutofit/>
          </a:bodyPr>
          <a:lstStyle>
            <a:lvl1pPr marL="0" indent="0" algn="ctr">
              <a:buFontTx/>
              <a:buNone/>
              <a:defRPr sz="2000" b="1"/>
            </a:lvl1pPr>
          </a:lstStyle>
          <a:p>
            <a:pPr lvl="0"/>
            <a:r>
              <a:rPr lang="en-US"/>
              <a:t>Edit Master text styles</a:t>
            </a:r>
          </a:p>
        </p:txBody>
      </p:sp>
      <p:sp>
        <p:nvSpPr>
          <p:cNvPr id="9" name="Text Placeholder 7">
            <a:extLst>
              <a:ext uri="{FF2B5EF4-FFF2-40B4-BE49-F238E27FC236}">
                <a16:creationId xmlns:a16="http://schemas.microsoft.com/office/drawing/2014/main" id="{6952CB1E-319B-7D49-9174-15B3284D8CC4}"/>
              </a:ext>
            </a:extLst>
          </p:cNvPr>
          <p:cNvSpPr>
            <a:spLocks noGrp="1"/>
          </p:cNvSpPr>
          <p:nvPr>
            <p:ph type="body" sz="quarter" idx="15"/>
          </p:nvPr>
        </p:nvSpPr>
        <p:spPr>
          <a:xfrm>
            <a:off x="4396685" y="5473700"/>
            <a:ext cx="3382963" cy="660400"/>
          </a:xfrm>
        </p:spPr>
        <p:txBody>
          <a:bodyPr>
            <a:normAutofit/>
          </a:bodyPr>
          <a:lstStyle>
            <a:lvl1pPr marL="0" indent="0" algn="ctr">
              <a:buFontTx/>
              <a:buNone/>
              <a:defRPr sz="2000" b="1"/>
            </a:lvl1pPr>
          </a:lstStyle>
          <a:p>
            <a:pPr lvl="0"/>
            <a:r>
              <a:rPr lang="en-US"/>
              <a:t>Edit Master text styles</a:t>
            </a:r>
          </a:p>
        </p:txBody>
      </p:sp>
      <p:sp>
        <p:nvSpPr>
          <p:cNvPr id="10" name="Text Placeholder 7">
            <a:extLst>
              <a:ext uri="{FF2B5EF4-FFF2-40B4-BE49-F238E27FC236}">
                <a16:creationId xmlns:a16="http://schemas.microsoft.com/office/drawing/2014/main" id="{6A8E003C-B8D9-4E40-ABDF-179F4E676532}"/>
              </a:ext>
            </a:extLst>
          </p:cNvPr>
          <p:cNvSpPr>
            <a:spLocks noGrp="1"/>
          </p:cNvSpPr>
          <p:nvPr>
            <p:ph type="body" sz="quarter" idx="16"/>
          </p:nvPr>
        </p:nvSpPr>
        <p:spPr>
          <a:xfrm>
            <a:off x="7974772" y="5473700"/>
            <a:ext cx="3382963" cy="660400"/>
          </a:xfrm>
        </p:spPr>
        <p:txBody>
          <a:bodyPr>
            <a:normAutofit/>
          </a:bodyPr>
          <a:lstStyle>
            <a:lvl1pPr marL="0" indent="0" algn="ctr">
              <a:buFontTx/>
              <a:buNone/>
              <a:defRPr sz="2000" b="1"/>
            </a:lvl1pPr>
          </a:lstStyle>
          <a:p>
            <a:pPr lvl="0"/>
            <a:r>
              <a:rPr lang="en-US"/>
              <a:t>Edit Master text styles</a:t>
            </a:r>
          </a:p>
        </p:txBody>
      </p:sp>
      <p:sp>
        <p:nvSpPr>
          <p:cNvPr id="2" name="Slide Number Placeholder 5">
            <a:extLst>
              <a:ext uri="{FF2B5EF4-FFF2-40B4-BE49-F238E27FC236}">
                <a16:creationId xmlns:a16="http://schemas.microsoft.com/office/drawing/2014/main" id="{BB345675-CDB6-F399-AE36-DB043C57CCFC}"/>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305118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828800"/>
            <a:ext cx="5155269" cy="639762"/>
          </a:xfrm>
          <a:prstGeom prst="rect">
            <a:avLst/>
          </a:prstGeom>
        </p:spPr>
        <p:txBody>
          <a:bodyPr anchor="b">
            <a:normAutofit/>
          </a:bodyPr>
          <a:lstStyle>
            <a:lvl1pPr marL="0" indent="0">
              <a:buNone/>
              <a:defRPr sz="2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1248" y="2468562"/>
            <a:ext cx="5155269" cy="3665538"/>
          </a:xfrm>
          <a:prstGeom prst="rect">
            <a:avLst/>
          </a:prstGeom>
        </p:spPr>
        <p:txBody>
          <a:bodyPr>
            <a:normAutofit/>
          </a:bodyPr>
          <a:lstStyle>
            <a:lvl1pPr>
              <a:buClrTx/>
              <a:defRPr sz="2000">
                <a:solidFill>
                  <a:schemeClr val="tx1"/>
                </a:solidFill>
              </a:defRPr>
            </a:lvl1pPr>
            <a:lvl2pPr>
              <a:buClrTx/>
              <a:defRPr sz="2000">
                <a:solidFill>
                  <a:schemeClr val="tx1"/>
                </a:solidFill>
              </a:defRPr>
            </a:lvl2pPr>
            <a:lvl3pPr>
              <a:buClrTx/>
              <a:defRPr sz="1800">
                <a:solidFill>
                  <a:schemeClr val="tx1"/>
                </a:solidFill>
              </a:defRPr>
            </a:lvl3pPr>
            <a:lvl4pPr>
              <a:buClrTx/>
              <a:defRPr sz="1600">
                <a:solidFill>
                  <a:schemeClr val="tx1"/>
                </a:solidFill>
              </a:defRPr>
            </a:lvl4pPr>
            <a:lvl5pPr>
              <a:buClrTx/>
              <a:defRPr sz="14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828800"/>
            <a:ext cx="5163479" cy="639762"/>
          </a:xfrm>
          <a:prstGeom prst="rect">
            <a:avLst/>
          </a:prstGeom>
        </p:spPr>
        <p:txBody>
          <a:bodyPr anchor="b">
            <a:normAutofit/>
          </a:bodyPr>
          <a:lstStyle>
            <a:lvl1pPr marL="0" indent="0">
              <a:buNone/>
              <a:defRPr sz="2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468562"/>
            <a:ext cx="5163479" cy="3665538"/>
          </a:xfrm>
          <a:prstGeom prst="rect">
            <a:avLst/>
          </a:prstGeom>
        </p:spPr>
        <p:txBody>
          <a:bodyPr>
            <a:normAutofit/>
          </a:bodyPr>
          <a:lstStyle>
            <a:lvl1pPr>
              <a:buClrTx/>
              <a:defRPr sz="2000">
                <a:solidFill>
                  <a:schemeClr val="tx1"/>
                </a:solidFill>
              </a:defRPr>
            </a:lvl1pPr>
            <a:lvl2pPr>
              <a:buClrTx/>
              <a:defRPr sz="2000">
                <a:solidFill>
                  <a:schemeClr val="tx1"/>
                </a:solidFill>
              </a:defRPr>
            </a:lvl2pPr>
            <a:lvl3pPr>
              <a:buClrTx/>
              <a:defRPr sz="1800">
                <a:solidFill>
                  <a:schemeClr val="tx1"/>
                </a:solidFill>
              </a:defRPr>
            </a:lvl3pPr>
            <a:lvl4pPr>
              <a:buClrTx/>
              <a:defRPr sz="1600">
                <a:solidFill>
                  <a:schemeClr val="tx1"/>
                </a:solidFill>
              </a:defRPr>
            </a:lvl4pPr>
            <a:lvl5pPr>
              <a:buClrTx/>
              <a:defRPr sz="14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D8EEA42-1927-F446-86FC-A311F1345AF0}"/>
              </a:ext>
            </a:extLst>
          </p:cNvPr>
          <p:cNvSpPr>
            <a:spLocks noGrp="1"/>
          </p:cNvSpPr>
          <p:nvPr>
            <p:ph type="title"/>
          </p:nvPr>
        </p:nvSpPr>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99C43440-5284-A931-925E-FB85AF32D5DD}"/>
              </a:ext>
            </a:extLst>
          </p:cNvPr>
          <p:cNvSpPr>
            <a:spLocks noGrp="1"/>
          </p:cNvSpPr>
          <p:nvPr>
            <p:ph type="sldNum" sz="quarter" idx="10"/>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240157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7" y="82349"/>
            <a:ext cx="885260" cy="885258"/>
          </a:xfrm>
          <a:prstGeom prst="rect">
            <a:avLst/>
          </a:prstGeom>
          <a:ln w="57150">
            <a:noFill/>
          </a:ln>
        </p:spPr>
      </p:pic>
    </p:spTree>
    <p:custDataLst>
      <p:tags r:id="rId1"/>
    </p:custDataLst>
    <p:extLst>
      <p:ext uri="{BB962C8B-B14F-4D97-AF65-F5344CB8AC3E}">
        <p14:creationId xmlns:p14="http://schemas.microsoft.com/office/powerpoint/2010/main" val="54624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7" y="82349"/>
            <a:ext cx="885260" cy="885258"/>
          </a:xfrm>
          <a:prstGeom prst="rect">
            <a:avLst/>
          </a:prstGeom>
          <a:ln w="57150">
            <a:noFill/>
          </a:ln>
        </p:spPr>
      </p:pic>
    </p:spTree>
    <p:custDataLst>
      <p:tags r:id="rId1"/>
    </p:custDataLst>
    <p:extLst>
      <p:ext uri="{BB962C8B-B14F-4D97-AF65-F5344CB8AC3E}">
        <p14:creationId xmlns:p14="http://schemas.microsoft.com/office/powerpoint/2010/main" val="68955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7" y="82349"/>
            <a:ext cx="885260" cy="885258"/>
          </a:xfrm>
          <a:prstGeom prst="rect">
            <a:avLst/>
          </a:prstGeom>
          <a:ln w="57150">
            <a:noFill/>
          </a:ln>
        </p:spPr>
      </p:pic>
    </p:spTree>
    <p:custDataLst>
      <p:tags r:id="rId1"/>
    </p:custDataLst>
    <p:extLst>
      <p:ext uri="{BB962C8B-B14F-4D97-AF65-F5344CB8AC3E}">
        <p14:creationId xmlns:p14="http://schemas.microsoft.com/office/powerpoint/2010/main" val="259345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7" y="82349"/>
            <a:ext cx="885260" cy="885258"/>
          </a:xfrm>
          <a:prstGeom prst="rect">
            <a:avLst/>
          </a:prstGeom>
          <a:ln w="57150">
            <a:noFill/>
          </a:ln>
        </p:spPr>
      </p:pic>
    </p:spTree>
    <p:custDataLst>
      <p:tags r:id="rId1"/>
    </p:custDataLst>
    <p:extLst>
      <p:ext uri="{BB962C8B-B14F-4D97-AF65-F5344CB8AC3E}">
        <p14:creationId xmlns:p14="http://schemas.microsoft.com/office/powerpoint/2010/main" val="427545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14A6AF-484C-9345-B9F0-24B95EAD2A48}"/>
              </a:ext>
            </a:extLst>
          </p:cNvPr>
          <p:cNvSpPr>
            <a:spLocks noGrp="1"/>
          </p:cNvSpPr>
          <p:nvPr>
            <p:ph type="title"/>
          </p:nvPr>
        </p:nvSpPr>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A0D5A9BB-7A02-8395-E074-4BC763C390B5}"/>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94336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0E40E6E-D0F3-9B09-B4B8-40F1076D0004}"/>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2311578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9FBA8D-1496-AA4D-916A-AF513CC4940E}"/>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0249"/>
          <a:stretch/>
        </p:blipFill>
        <p:spPr>
          <a:xfrm>
            <a:off x="0" y="0"/>
            <a:ext cx="12192000" cy="6858000"/>
          </a:xfrm>
          <a:prstGeom prst="rect">
            <a:avLst/>
          </a:prstGeom>
        </p:spPr>
      </p:pic>
      <p:sp>
        <p:nvSpPr>
          <p:cNvPr id="2" name="Title 1">
            <a:extLst>
              <a:ext uri="{FF2B5EF4-FFF2-40B4-BE49-F238E27FC236}">
                <a16:creationId xmlns:a16="http://schemas.microsoft.com/office/drawing/2014/main" id="{1C460C57-B5C4-7542-8ABE-E7C4CD3EEB1A}"/>
              </a:ext>
            </a:extLst>
          </p:cNvPr>
          <p:cNvSpPr>
            <a:spLocks noGrp="1"/>
          </p:cNvSpPr>
          <p:nvPr>
            <p:ph type="title"/>
          </p:nvPr>
        </p:nvSpPr>
        <p:spPr/>
        <p:txBody>
          <a:bodyPr/>
          <a:lstStyle/>
          <a:p>
            <a:r>
              <a:rPr lang="en-US"/>
              <a:t>Click to edit Master title style</a:t>
            </a:r>
          </a:p>
        </p:txBody>
      </p:sp>
      <p:sp>
        <p:nvSpPr>
          <p:cNvPr id="12" name="Content Placeholder 6">
            <a:extLst>
              <a:ext uri="{FF2B5EF4-FFF2-40B4-BE49-F238E27FC236}">
                <a16:creationId xmlns:a16="http://schemas.microsoft.com/office/drawing/2014/main" id="{4CA957A6-6DEF-FE40-A23C-21D8DC496DB5}"/>
              </a:ext>
            </a:extLst>
          </p:cNvPr>
          <p:cNvSpPr>
            <a:spLocks noGrp="1"/>
          </p:cNvSpPr>
          <p:nvPr>
            <p:ph sz="quarter" idx="13"/>
          </p:nvPr>
        </p:nvSpPr>
        <p:spPr>
          <a:xfrm>
            <a:off x="841248" y="1828800"/>
            <a:ext cx="7075531" cy="4305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1021C0D-237F-2F7E-CC35-12BAAF239DC6}"/>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4" name="Slide Number Placeholder 5">
            <a:extLst>
              <a:ext uri="{FF2B5EF4-FFF2-40B4-BE49-F238E27FC236}">
                <a16:creationId xmlns:a16="http://schemas.microsoft.com/office/drawing/2014/main" id="{87B209E4-E665-AF05-984E-7BBC02418BE8}"/>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pic>
        <p:nvPicPr>
          <p:cNvPr id="5" name="Picture 4">
            <a:extLst>
              <a:ext uri="{FF2B5EF4-FFF2-40B4-BE49-F238E27FC236}">
                <a16:creationId xmlns:a16="http://schemas.microsoft.com/office/drawing/2014/main" id="{2A85A3A7-D9E6-3777-511E-DD525E1D168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Tree>
    <p:custDataLst>
      <p:tags r:id="rId1"/>
    </p:custDataLst>
    <p:extLst>
      <p:ext uri="{BB962C8B-B14F-4D97-AF65-F5344CB8AC3E}">
        <p14:creationId xmlns:p14="http://schemas.microsoft.com/office/powerpoint/2010/main" val="93223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CF74-292E-6841-BF0D-89B14E02D974}"/>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D4A267E7-4DB5-B046-9381-DDA76A8FB304}"/>
              </a:ext>
            </a:extLst>
          </p:cNvPr>
          <p:cNvSpPr>
            <a:spLocks noGrp="1"/>
          </p:cNvSpPr>
          <p:nvPr>
            <p:ph sz="quarter" idx="13"/>
          </p:nvPr>
        </p:nvSpPr>
        <p:spPr>
          <a:xfrm>
            <a:off x="841248" y="1828800"/>
            <a:ext cx="10515600" cy="4305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3F96B200-C152-8C2B-DC4A-4ABDC72B0ECF}"/>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1574581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9C3C5D-693A-4BE0-DD5B-62157D8B6C64}"/>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footer bckd" hidden="1">
            <a:extLst>
              <a:ext uri="{FF2B5EF4-FFF2-40B4-BE49-F238E27FC236}">
                <a16:creationId xmlns:a16="http://schemas.microsoft.com/office/drawing/2014/main" id="{A0DA38D5-28A8-303D-552F-83BFB1F3049A}"/>
              </a:ext>
              <a:ext uri="{C183D7F6-B498-43B3-948B-1728B52AA6E4}">
                <adec:decorative xmlns:adec="http://schemas.microsoft.com/office/drawing/2017/decorative" val="1"/>
              </a:ext>
            </a:extLst>
          </p:cNvPr>
          <p:cNvSpPr/>
          <p:nvPr userDrawn="1"/>
        </p:nvSpPr>
        <p:spPr>
          <a:xfrm>
            <a:off x="0" y="6669024"/>
            <a:ext cx="12188952" cy="188976"/>
          </a:xfrm>
          <a:prstGeom prst="rect">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70432" y="0"/>
            <a:ext cx="10515600" cy="1104902"/>
          </a:xfrm>
          <a:prstGeom prst="rect">
            <a:avLst/>
          </a:prstGeom>
          <a:noFill/>
          <a:ln>
            <a:noFill/>
          </a:ln>
        </p:spPr>
        <p:txBody>
          <a:bodyPr vert="horz" lIns="91440" tIns="45720" rIns="91440" bIns="45720" rtlCol="0" anchor="ctr">
            <a:normAutofit/>
          </a:bodyPr>
          <a:lstStyle/>
          <a:p>
            <a:r>
              <a:rPr lang="en-US"/>
              <a:t>Click to edit master title style</a:t>
            </a:r>
          </a:p>
        </p:txBody>
      </p:sp>
      <p:sp>
        <p:nvSpPr>
          <p:cNvPr id="6" name="Slide Number Placeholder 5"/>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7" name="Slide Number Placeholder 5">
            <a:extLst>
              <a:ext uri="{FF2B5EF4-FFF2-40B4-BE49-F238E27FC236}">
                <a16:creationId xmlns:a16="http://schemas.microsoft.com/office/drawing/2014/main" id="{D7F6259C-CA34-1745-9D8B-0878BBF4E844}"/>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
        <p:nvSpPr>
          <p:cNvPr id="10" name="Text Placeholder 2">
            <a:extLst>
              <a:ext uri="{FF2B5EF4-FFF2-40B4-BE49-F238E27FC236}">
                <a16:creationId xmlns:a16="http://schemas.microsoft.com/office/drawing/2014/main" id="{74D7B03F-52DD-694A-8674-63F3205308EF}"/>
              </a:ext>
            </a:extLst>
          </p:cNvPr>
          <p:cNvSpPr>
            <a:spLocks noGrp="1"/>
          </p:cNvSpPr>
          <p:nvPr>
            <p:ph type="body" idx="1"/>
          </p:nvPr>
        </p:nvSpPr>
        <p:spPr>
          <a:xfrm>
            <a:off x="841248" y="1828801"/>
            <a:ext cx="10515600" cy="4305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5B83976-291B-733C-0CB0-F6679E0C096B}"/>
              </a:ext>
              <a:ext uri="{C183D7F6-B498-43B3-948B-1728B52AA6E4}">
                <adec:decorative xmlns:adec="http://schemas.microsoft.com/office/drawing/2017/decorative" val="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grpSp>
        <p:nvGrpSpPr>
          <p:cNvPr id="5" name="Group 4">
            <a:extLst>
              <a:ext uri="{FF2B5EF4-FFF2-40B4-BE49-F238E27FC236}">
                <a16:creationId xmlns:a16="http://schemas.microsoft.com/office/drawing/2014/main" id="{7806ED86-EA53-F8A0-C028-DAD918FAC4EF}"/>
              </a:ext>
              <a:ext uri="{C183D7F6-B498-43B3-948B-1728B52AA6E4}">
                <adec:decorative xmlns:adec="http://schemas.microsoft.com/office/drawing/2017/decorative" val="1"/>
              </a:ext>
            </a:extLst>
          </p:cNvPr>
          <p:cNvGrpSpPr/>
          <p:nvPr userDrawn="1"/>
        </p:nvGrpSpPr>
        <p:grpSpPr>
          <a:xfrm>
            <a:off x="-1381228" y="165626"/>
            <a:ext cx="1108728" cy="5618097"/>
            <a:chOff x="-1953309" y="0"/>
            <a:chExt cx="1108728" cy="5618097"/>
          </a:xfrm>
        </p:grpSpPr>
        <p:sp>
          <p:nvSpPr>
            <p:cNvPr id="8" name="Rectangle 7">
              <a:extLst>
                <a:ext uri="{FF2B5EF4-FFF2-40B4-BE49-F238E27FC236}">
                  <a16:creationId xmlns:a16="http://schemas.microsoft.com/office/drawing/2014/main" id="{3ACE5C38-9CE7-B0C7-EED0-CF78E6CB1FC5}"/>
                </a:ext>
                <a:ext uri="{C183D7F6-B498-43B3-948B-1728B52AA6E4}">
                  <adec:decorative xmlns:adec="http://schemas.microsoft.com/office/drawing/2017/decorative" val="1"/>
                </a:ext>
              </a:extLst>
            </p:cNvPr>
            <p:cNvSpPr/>
            <p:nvPr userDrawn="1"/>
          </p:nvSpPr>
          <p:spPr>
            <a:xfrm>
              <a:off x="-1953309" y="584200"/>
              <a:ext cx="469900" cy="469900"/>
            </a:xfrm>
            <a:prstGeom prst="rect">
              <a:avLst/>
            </a:prstGeom>
            <a:solidFill>
              <a:srgbClr val="2D2D2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4EA3C4-E430-7463-4AA2-AFC1B6B4D424}"/>
                </a:ext>
                <a:ext uri="{C183D7F6-B498-43B3-948B-1728B52AA6E4}">
                  <adec:decorative xmlns:adec="http://schemas.microsoft.com/office/drawing/2017/decorative" val="1"/>
                </a:ext>
              </a:extLst>
            </p:cNvPr>
            <p:cNvSpPr/>
            <p:nvPr userDrawn="1"/>
          </p:nvSpPr>
          <p:spPr>
            <a:xfrm>
              <a:off x="-1953309" y="1193800"/>
              <a:ext cx="469900" cy="469900"/>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D54872-609B-A706-2BFB-6AA6FE777DCD}"/>
                </a:ext>
                <a:ext uri="{C183D7F6-B498-43B3-948B-1728B52AA6E4}">
                  <adec:decorative xmlns:adec="http://schemas.microsoft.com/office/drawing/2017/decorative" val="1"/>
                </a:ext>
              </a:extLst>
            </p:cNvPr>
            <p:cNvSpPr/>
            <p:nvPr userDrawn="1"/>
          </p:nvSpPr>
          <p:spPr>
            <a:xfrm>
              <a:off x="-1953309" y="1828800"/>
              <a:ext cx="469900" cy="469900"/>
            </a:xfrm>
            <a:prstGeom prst="rect">
              <a:avLst/>
            </a:prstGeom>
            <a:solidFill>
              <a:srgbClr val="ABCB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E1698FB-34E0-9392-C4FE-152B7CF7B660}"/>
                </a:ext>
                <a:ext uri="{C183D7F6-B498-43B3-948B-1728B52AA6E4}">
                  <adec:decorative xmlns:adec="http://schemas.microsoft.com/office/drawing/2017/decorative" val="1"/>
                </a:ext>
              </a:extLst>
            </p:cNvPr>
            <p:cNvSpPr/>
            <p:nvPr userDrawn="1"/>
          </p:nvSpPr>
          <p:spPr>
            <a:xfrm>
              <a:off x="-1953309" y="0"/>
              <a:ext cx="469900" cy="469900"/>
            </a:xfrm>
            <a:prstGeom prst="rect">
              <a:avLst/>
            </a:prstGeom>
            <a:solidFill>
              <a:srgbClr val="E313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84AE35-3363-9481-097F-D943C81D7967}"/>
                </a:ext>
                <a:ext uri="{C183D7F6-B498-43B3-948B-1728B52AA6E4}">
                  <adec:decorative xmlns:adec="http://schemas.microsoft.com/office/drawing/2017/decorative" val="1"/>
                </a:ext>
              </a:extLst>
            </p:cNvPr>
            <p:cNvSpPr/>
            <p:nvPr userDrawn="1"/>
          </p:nvSpPr>
          <p:spPr>
            <a:xfrm>
              <a:off x="-1314481" y="0"/>
              <a:ext cx="469900" cy="469900"/>
            </a:xfrm>
            <a:prstGeom prst="rect">
              <a:avLst/>
            </a:prstGeom>
            <a:solidFill>
              <a:srgbClr val="E07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7E07EF9-6990-7A8E-FF46-FC2E8CE56770}"/>
                </a:ext>
                <a:ext uri="{C183D7F6-B498-43B3-948B-1728B52AA6E4}">
                  <adec:decorative xmlns:adec="http://schemas.microsoft.com/office/drawing/2017/decorative" val="1"/>
                </a:ext>
              </a:extLst>
            </p:cNvPr>
            <p:cNvSpPr/>
            <p:nvPr/>
          </p:nvSpPr>
          <p:spPr>
            <a:xfrm>
              <a:off x="-1314481" y="588723"/>
              <a:ext cx="469900" cy="469900"/>
            </a:xfrm>
            <a:prstGeom prst="rect">
              <a:avLst/>
            </a:prstGeom>
            <a:solidFill>
              <a:srgbClr val="FFD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3D48D1C-A3B1-5AD7-29D1-30485183D22A}"/>
                </a:ext>
                <a:ext uri="{C183D7F6-B498-43B3-948B-1728B52AA6E4}">
                  <adec:decorative xmlns:adec="http://schemas.microsoft.com/office/drawing/2017/decorative" val="1"/>
                </a:ext>
              </a:extLst>
            </p:cNvPr>
            <p:cNvSpPr/>
            <p:nvPr/>
          </p:nvSpPr>
          <p:spPr>
            <a:xfrm>
              <a:off x="-1953309" y="2480153"/>
              <a:ext cx="469900" cy="469900"/>
            </a:xfrm>
            <a:prstGeom prst="rect">
              <a:avLst/>
            </a:prstGeom>
            <a:solidFill>
              <a:srgbClr val="0096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F14CBEF-12B5-AD8D-0D6C-01939E248018}"/>
                </a:ext>
                <a:ext uri="{C183D7F6-B498-43B3-948B-1728B52AA6E4}">
                  <adec:decorative xmlns:adec="http://schemas.microsoft.com/office/drawing/2017/decorative" val="1"/>
                </a:ext>
              </a:extLst>
            </p:cNvPr>
            <p:cNvSpPr/>
            <p:nvPr/>
          </p:nvSpPr>
          <p:spPr>
            <a:xfrm>
              <a:off x="-1953309" y="3156559"/>
              <a:ext cx="469900" cy="469900"/>
            </a:xfrm>
            <a:prstGeom prst="rect">
              <a:avLst/>
            </a:prstGeom>
            <a:solidFill>
              <a:srgbClr val="023E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BA5CB0-4C2A-3D1B-3D26-82F5E63CB8F9}"/>
                </a:ext>
                <a:ext uri="{C183D7F6-B498-43B3-948B-1728B52AA6E4}">
                  <adec:decorative xmlns:adec="http://schemas.microsoft.com/office/drawing/2017/decorative" val="1"/>
                </a:ext>
              </a:extLst>
            </p:cNvPr>
            <p:cNvSpPr/>
            <p:nvPr/>
          </p:nvSpPr>
          <p:spPr>
            <a:xfrm>
              <a:off x="-1314481" y="1828800"/>
              <a:ext cx="469900" cy="469900"/>
            </a:xfrm>
            <a:prstGeom prst="rect">
              <a:avLst/>
            </a:prstGeom>
            <a:solidFill>
              <a:srgbClr val="DFA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EC7DA5F-E8C4-2CE5-8DA1-248122BE99E2}"/>
                </a:ext>
                <a:ext uri="{C183D7F6-B498-43B3-948B-1728B52AA6E4}">
                  <adec:decorative xmlns:adec="http://schemas.microsoft.com/office/drawing/2017/decorative" val="1"/>
                </a:ext>
              </a:extLst>
            </p:cNvPr>
            <p:cNvSpPr/>
            <p:nvPr/>
          </p:nvSpPr>
          <p:spPr>
            <a:xfrm>
              <a:off x="-1314481" y="2480153"/>
              <a:ext cx="469900" cy="469900"/>
            </a:xfrm>
            <a:prstGeom prst="rect">
              <a:avLst/>
            </a:prstGeom>
            <a:solidFill>
              <a:srgbClr val="D13C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ADEE57D-53C8-9FE4-FF8C-5881BCC2DA3B}"/>
                </a:ext>
                <a:ext uri="{C183D7F6-B498-43B3-948B-1728B52AA6E4}">
                  <adec:decorative xmlns:adec="http://schemas.microsoft.com/office/drawing/2017/decorative" val="1"/>
                </a:ext>
              </a:extLst>
            </p:cNvPr>
            <p:cNvSpPr/>
            <p:nvPr/>
          </p:nvSpPr>
          <p:spPr>
            <a:xfrm>
              <a:off x="-1314481" y="3156559"/>
              <a:ext cx="469900" cy="469900"/>
            </a:xfrm>
            <a:prstGeom prst="rect">
              <a:avLst/>
            </a:prstGeom>
            <a:solidFill>
              <a:srgbClr val="5013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374046-38D8-E5C0-A871-493B28BA8B2D}"/>
                </a:ext>
                <a:ext uri="{C183D7F6-B498-43B3-948B-1728B52AA6E4}">
                  <adec:decorative xmlns:adec="http://schemas.microsoft.com/office/drawing/2017/decorative" val="1"/>
                </a:ext>
              </a:extLst>
            </p:cNvPr>
            <p:cNvSpPr/>
            <p:nvPr/>
          </p:nvSpPr>
          <p:spPr>
            <a:xfrm>
              <a:off x="-1314481" y="1189973"/>
              <a:ext cx="469900" cy="469900"/>
            </a:xfrm>
            <a:prstGeom prst="rect">
              <a:avLst/>
            </a:prstGeom>
            <a:solidFill>
              <a:srgbClr val="FFF2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445460C-D71A-7747-E8CD-FEFE8D2970E8}"/>
                </a:ext>
                <a:ext uri="{C183D7F6-B498-43B3-948B-1728B52AA6E4}">
                  <adec:decorative xmlns:adec="http://schemas.microsoft.com/office/drawing/2017/decorative" val="1"/>
                </a:ext>
              </a:extLst>
            </p:cNvPr>
            <p:cNvSpPr/>
            <p:nvPr/>
          </p:nvSpPr>
          <p:spPr>
            <a:xfrm>
              <a:off x="-1314481" y="3820438"/>
              <a:ext cx="469900" cy="469900"/>
            </a:xfrm>
            <a:prstGeom prst="rect">
              <a:avLst/>
            </a:prstGeom>
            <a:solidFill>
              <a:srgbClr val="D2ED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10606F8-7529-7C78-A5A3-402B17DCD90D}"/>
                </a:ext>
                <a:ext uri="{C183D7F6-B498-43B3-948B-1728B52AA6E4}">
                  <adec:decorative xmlns:adec="http://schemas.microsoft.com/office/drawing/2017/decorative" val="1"/>
                </a:ext>
              </a:extLst>
            </p:cNvPr>
            <p:cNvSpPr/>
            <p:nvPr/>
          </p:nvSpPr>
          <p:spPr>
            <a:xfrm>
              <a:off x="-1314481" y="4471791"/>
              <a:ext cx="469900" cy="469900"/>
            </a:xfrm>
            <a:prstGeom prst="rect">
              <a:avLst/>
            </a:prstGeom>
            <a:solidFill>
              <a:srgbClr val="52A2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54A7D8-E489-583F-C018-8B3B2C6DED6F}"/>
                </a:ext>
                <a:ext uri="{C183D7F6-B498-43B3-948B-1728B52AA6E4}">
                  <adec:decorative xmlns:adec="http://schemas.microsoft.com/office/drawing/2017/decorative" val="1"/>
                </a:ext>
              </a:extLst>
            </p:cNvPr>
            <p:cNvSpPr/>
            <p:nvPr/>
          </p:nvSpPr>
          <p:spPr>
            <a:xfrm>
              <a:off x="-1314481" y="5148197"/>
              <a:ext cx="469900" cy="469900"/>
            </a:xfrm>
            <a:prstGeom prst="rect">
              <a:avLst/>
            </a:prstGeom>
            <a:solidFill>
              <a:srgbClr val="004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5"/>
    </p:custDataLst>
    <p:extLst>
      <p:ext uri="{BB962C8B-B14F-4D97-AF65-F5344CB8AC3E}">
        <p14:creationId xmlns:p14="http://schemas.microsoft.com/office/powerpoint/2010/main" val="3777723911"/>
      </p:ext>
    </p:extLst>
  </p:cSld>
  <p:clrMap bg1="lt1" tx1="dk1" bg2="lt2" tx2="dk2" accent1="accent1" accent2="accent2" accent3="accent3" accent4="accent4" accent5="accent5" accent6="accent6" hlink="hlink" folHlink="folHlink"/>
  <p:sldLayoutIdLst>
    <p:sldLayoutId id="2147483712" r:id="rId1"/>
    <p:sldLayoutId id="2147483749" r:id="rId2"/>
    <p:sldLayoutId id="2147483768" r:id="rId3"/>
    <p:sldLayoutId id="2147483769" r:id="rId4"/>
    <p:sldLayoutId id="2147483770" r:id="rId5"/>
    <p:sldLayoutId id="2147483717" r:id="rId6"/>
    <p:sldLayoutId id="2147483734" r:id="rId7"/>
    <p:sldLayoutId id="2147483744" r:id="rId8"/>
    <p:sldLayoutId id="2147483713" r:id="rId9"/>
    <p:sldLayoutId id="2147483760" r:id="rId10"/>
    <p:sldLayoutId id="2147483758" r:id="rId11"/>
    <p:sldLayoutId id="2147483757" r:id="rId12"/>
    <p:sldLayoutId id="2147483716" r:id="rId13"/>
  </p:sldLayoutIdLst>
  <p:hf hdr="0" ftr="0" dt="0"/>
  <p:txStyles>
    <p:titleStyle>
      <a:lvl1pPr algn="l" defTabSz="685800" rtl="0" eaLnBrk="1" latinLnBrk="0" hangingPunct="1">
        <a:spcBef>
          <a:spcPct val="0"/>
        </a:spcBef>
        <a:buNone/>
        <a:defRPr sz="3600" b="0" i="0" kern="1200" cap="none" baseline="0">
          <a:solidFill>
            <a:schemeClr val="tx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userDrawn="1">
          <p15:clr>
            <a:srgbClr val="F26B43"/>
          </p15:clr>
        </p15:guide>
        <p15:guide id="2" pos="7296" userDrawn="1">
          <p15:clr>
            <a:srgbClr val="F26B43"/>
          </p15:clr>
        </p15:guide>
        <p15:guide id="3" orient="horz" userDrawn="1">
          <p15:clr>
            <a:srgbClr val="F26B43"/>
          </p15:clr>
        </p15:guide>
        <p15:guide id="4" orient="horz" pos="3864" userDrawn="1">
          <p15:clr>
            <a:srgbClr val="F26B43"/>
          </p15:clr>
        </p15:guide>
        <p15:guide id="5" pos="384" userDrawn="1">
          <p15:clr>
            <a:srgbClr val="F26B43"/>
          </p15:clr>
        </p15:guide>
        <p15:guide id="6" pos="3840" userDrawn="1">
          <p15:clr>
            <a:srgbClr val="F26B43"/>
          </p15:clr>
        </p15:guide>
        <p15:guide id="7" pos="14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7.xml"/><Relationship Id="rId5" Type="http://schemas.microsoft.com/office/2007/relationships/hdphoto" Target="../media/hdphoto1.wdp"/><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0.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1.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2.xml"/><Relationship Id="rId7" Type="http://schemas.openxmlformats.org/officeDocument/2006/relationships/image" Target="../media/image31.svg"/><Relationship Id="rId2" Type="http://schemas.openxmlformats.org/officeDocument/2006/relationships/slideLayout" Target="../slideLayouts/slideLayout10.xml"/><Relationship Id="rId1" Type="http://schemas.openxmlformats.org/officeDocument/2006/relationships/tags" Target="../tags/tag28.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3.xml"/><Relationship Id="rId7" Type="http://schemas.microsoft.com/office/2007/relationships/hdphoto" Target="../media/hdphoto3.wdp"/><Relationship Id="rId2" Type="http://schemas.openxmlformats.org/officeDocument/2006/relationships/slideLayout" Target="../slideLayouts/slideLayout10.xml"/><Relationship Id="rId1" Type="http://schemas.openxmlformats.org/officeDocument/2006/relationships/tags" Target="../tags/tag29.xml"/><Relationship Id="rId6" Type="http://schemas.openxmlformats.org/officeDocument/2006/relationships/image" Target="../media/image3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39.png"/><Relationship Id="rId4" Type="http://schemas.openxmlformats.org/officeDocument/2006/relationships/image" Target="../media/image36.png"/><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30.xml"/><Relationship Id="rId5" Type="http://schemas.openxmlformats.org/officeDocument/2006/relationships/image" Target="../media/image40.jpeg"/><Relationship Id="rId4" Type="http://schemas.openxmlformats.org/officeDocument/2006/relationships/hyperlink" Target="https://www.fda.gov/food/food-safety-modernization-act-fsma/fsma-technical-assistance-network-tan"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20.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2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2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785244A-BB80-A9C9-EEDC-1A737AE783C0}"/>
              </a:ext>
            </a:extLst>
          </p:cNvPr>
          <p:cNvSpPr>
            <a:spLocks noGrp="1"/>
          </p:cNvSpPr>
          <p:nvPr>
            <p:ph type="title"/>
          </p:nvPr>
        </p:nvSpPr>
        <p:spPr>
          <a:xfrm>
            <a:off x="3133341" y="380390"/>
            <a:ext cx="7308118" cy="2202171"/>
          </a:xfrm>
        </p:spPr>
        <p:txBody>
          <a:bodyPr/>
          <a:lstStyle/>
          <a:p>
            <a:r>
              <a:rPr lang="en-US" sz="5400"/>
              <a:t>U.S. FDA Traceability Rule for Seafood</a:t>
            </a:r>
          </a:p>
        </p:txBody>
      </p:sp>
      <p:pic>
        <p:nvPicPr>
          <p:cNvPr id="2" name="Picture 1">
            <a:extLst>
              <a:ext uri="{FF2B5EF4-FFF2-40B4-BE49-F238E27FC236}">
                <a16:creationId xmlns:a16="http://schemas.microsoft.com/office/drawing/2014/main" id="{8541D2B1-49B0-DF48-637D-AEC49D28B297}"/>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3133341" y="3022936"/>
            <a:ext cx="677228" cy="677228"/>
          </a:xfrm>
          <a:prstGeom prst="rect">
            <a:avLst/>
          </a:prstGeom>
        </p:spPr>
      </p:pic>
      <p:sp>
        <p:nvSpPr>
          <p:cNvPr id="3" name="TextBox 2">
            <a:extLst>
              <a:ext uri="{FF2B5EF4-FFF2-40B4-BE49-F238E27FC236}">
                <a16:creationId xmlns:a16="http://schemas.microsoft.com/office/drawing/2014/main" id="{A61FDC3C-22F8-98CD-347E-1B8039CD3A91}"/>
              </a:ext>
            </a:extLst>
          </p:cNvPr>
          <p:cNvSpPr txBox="1"/>
          <p:nvPr/>
        </p:nvSpPr>
        <p:spPr>
          <a:xfrm>
            <a:off x="3768968" y="3306118"/>
            <a:ext cx="1754501"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30 </a:t>
            </a:r>
            <a:r>
              <a:rPr lang="en-US" sz="1800" b="1" dirty="0">
                <a:latin typeface="Arial" panose="020B0604020202020204" pitchFamily="34" charset="0"/>
                <a:cs typeface="Arial" panose="020B0604020202020204" pitchFamily="34" charset="0"/>
              </a:rPr>
              <a:t>minutes</a:t>
            </a:r>
          </a:p>
        </p:txBody>
      </p:sp>
      <p:sp>
        <p:nvSpPr>
          <p:cNvPr id="5" name="TextBox 4">
            <a:extLst>
              <a:ext uri="{FF2B5EF4-FFF2-40B4-BE49-F238E27FC236}">
                <a16:creationId xmlns:a16="http://schemas.microsoft.com/office/drawing/2014/main" id="{1381F324-D56B-71B9-E069-7E21B5FEF583}"/>
              </a:ext>
            </a:extLst>
          </p:cNvPr>
          <p:cNvSpPr txBox="1"/>
          <p:nvPr/>
        </p:nvSpPr>
        <p:spPr>
          <a:xfrm>
            <a:off x="3133341" y="2476492"/>
            <a:ext cx="6817056" cy="369332"/>
          </a:xfrm>
          <a:prstGeom prst="rect">
            <a:avLst/>
          </a:prstGeom>
          <a:noFill/>
        </p:spPr>
        <p:txBody>
          <a:bodyPr wrap="square">
            <a:spAutoFit/>
          </a:bodyPr>
          <a:lstStyle/>
          <a:p>
            <a:r>
              <a:rPr lang="en-US" i="1"/>
              <a:t>&lt;Enter Instructor Name and Title Here&gt;</a:t>
            </a:r>
          </a:p>
        </p:txBody>
      </p:sp>
    </p:spTree>
    <p:custDataLst>
      <p:tags r:id="rId1"/>
    </p:custDataLst>
    <p:extLst>
      <p:ext uri="{BB962C8B-B14F-4D97-AF65-F5344CB8AC3E}">
        <p14:creationId xmlns:p14="http://schemas.microsoft.com/office/powerpoint/2010/main" val="31454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4ECCF-65A9-5C62-6BFA-A90335CE4ED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59890CC-C494-769F-4F5B-D522D69D1310}"/>
              </a:ext>
            </a:extLst>
          </p:cNvPr>
          <p:cNvSpPr>
            <a:spLocks noGrp="1"/>
          </p:cNvSpPr>
          <p:nvPr>
            <p:ph type="title"/>
          </p:nvPr>
        </p:nvSpPr>
        <p:spPr/>
        <p:txBody>
          <a:bodyPr/>
          <a:lstStyle/>
          <a:p>
            <a:r>
              <a:rPr lang="en-US"/>
              <a:t>Supply Chain Example: Aquaculture Shrimp</a:t>
            </a:r>
          </a:p>
        </p:txBody>
      </p:sp>
      <p:sp>
        <p:nvSpPr>
          <p:cNvPr id="2" name="Slide Number Placeholder 1">
            <a:extLst>
              <a:ext uri="{FF2B5EF4-FFF2-40B4-BE49-F238E27FC236}">
                <a16:creationId xmlns:a16="http://schemas.microsoft.com/office/drawing/2014/main" id="{20D940F8-7414-8E0F-392D-C31618B6F269}"/>
              </a:ext>
            </a:extLst>
          </p:cNvPr>
          <p:cNvSpPr>
            <a:spLocks noGrp="1"/>
          </p:cNvSpPr>
          <p:nvPr>
            <p:ph type="sldNum" sz="quarter" idx="4"/>
          </p:nvPr>
        </p:nvSpPr>
        <p:spPr/>
        <p:txBody>
          <a:bodyPr/>
          <a:lstStyle/>
          <a:p>
            <a:fld id="{9DAB3369-7666-44EB-AEA9-5FA9440DB40A}" type="slidenum">
              <a:rPr lang="en-US" smtClean="0"/>
              <a:pPr/>
              <a:t>10</a:t>
            </a:fld>
            <a:endParaRPr lang="en-US"/>
          </a:p>
        </p:txBody>
      </p:sp>
      <p:sp>
        <p:nvSpPr>
          <p:cNvPr id="5" name="Arrow: Right 60" descr="Arrow">
            <a:extLst>
              <a:ext uri="{FF2B5EF4-FFF2-40B4-BE49-F238E27FC236}">
                <a16:creationId xmlns:a16="http://schemas.microsoft.com/office/drawing/2014/main" id="{1C33DF0B-1642-EA0C-B628-42E997F2CACB}"/>
              </a:ext>
            </a:extLst>
          </p:cNvPr>
          <p:cNvSpPr/>
          <p:nvPr/>
        </p:nvSpPr>
        <p:spPr>
          <a:xfrm>
            <a:off x="9309036" y="2261634"/>
            <a:ext cx="709897" cy="415493"/>
          </a:xfrm>
          <a:prstGeom prst="rightArrow">
            <a:avLst>
              <a:gd name="adj1" fmla="val 50000"/>
              <a:gd name="adj2" fmla="val 90307"/>
            </a:avLst>
          </a:prstGeom>
          <a:solidFill>
            <a:srgbClr val="212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pic>
        <p:nvPicPr>
          <p:cNvPr id="7" name="Picture 6" descr="Distributor icon">
            <a:extLst>
              <a:ext uri="{FF2B5EF4-FFF2-40B4-BE49-F238E27FC236}">
                <a16:creationId xmlns:a16="http://schemas.microsoft.com/office/drawing/2014/main" id="{AA716025-9F4F-0209-2167-286D6B5657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045" y="1461248"/>
            <a:ext cx="1928828" cy="2016264"/>
          </a:xfrm>
          <a:prstGeom prst="rect">
            <a:avLst/>
          </a:prstGeom>
        </p:spPr>
      </p:pic>
      <p:sp>
        <p:nvSpPr>
          <p:cNvPr id="8" name="Rounded Rectangle 10">
            <a:extLst>
              <a:ext uri="{FF2B5EF4-FFF2-40B4-BE49-F238E27FC236}">
                <a16:creationId xmlns:a16="http://schemas.microsoft.com/office/drawing/2014/main" id="{8F58E13A-AC24-8D1F-5E92-B1B14BDB9A58}"/>
              </a:ext>
            </a:extLst>
          </p:cNvPr>
          <p:cNvSpPr/>
          <p:nvPr/>
        </p:nvSpPr>
        <p:spPr>
          <a:xfrm>
            <a:off x="4129240" y="3371687"/>
            <a:ext cx="1636776" cy="629405"/>
          </a:xfrm>
          <a:prstGeom prst="roundRect">
            <a:avLst>
              <a:gd name="adj" fmla="val 11408"/>
            </a:avLst>
          </a:prstGeom>
          <a:solidFill>
            <a:srgbClr val="DFA8D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algn="ctr" defTabSz="342900">
              <a:spcBef>
                <a:spcPts val="75"/>
              </a:spcBef>
              <a:defRPr/>
            </a:pPr>
            <a:r>
              <a:rPr lang="en-US" sz="1600" b="1" spc="-30">
                <a:solidFill>
                  <a:prstClr val="black"/>
                </a:solidFill>
                <a:latin typeface="Arial" panose="020B0604020202020204" pitchFamily="34" charset="0"/>
                <a:cs typeface="Arial" panose="020B0604020202020204" pitchFamily="34" charset="0"/>
              </a:rPr>
              <a:t>Initial Packing KDEs</a:t>
            </a:r>
          </a:p>
        </p:txBody>
      </p:sp>
      <p:sp>
        <p:nvSpPr>
          <p:cNvPr id="9" name="Rounded Rectangle 8">
            <a:extLst>
              <a:ext uri="{FF2B5EF4-FFF2-40B4-BE49-F238E27FC236}">
                <a16:creationId xmlns:a16="http://schemas.microsoft.com/office/drawing/2014/main" id="{B8838FA7-03F1-007C-74E5-B1798F9E144F}"/>
              </a:ext>
            </a:extLst>
          </p:cNvPr>
          <p:cNvSpPr/>
          <p:nvPr/>
        </p:nvSpPr>
        <p:spPr>
          <a:xfrm>
            <a:off x="2362712" y="3371687"/>
            <a:ext cx="1636776" cy="663218"/>
          </a:xfrm>
          <a:prstGeom prst="roundRect">
            <a:avLst>
              <a:gd name="adj" fmla="val 14033"/>
            </a:avLst>
          </a:prstGeom>
          <a:solidFill>
            <a:srgbClr val="52A21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algn="ctr" defTabSz="342900">
              <a:spcBef>
                <a:spcPts val="75"/>
              </a:spcBef>
              <a:defRPr/>
            </a:pPr>
            <a:r>
              <a:rPr lang="en-US" sz="1600" b="1" spc="-30">
                <a:solidFill>
                  <a:prstClr val="black"/>
                </a:solidFill>
                <a:latin typeface="Arial" panose="020B0604020202020204" pitchFamily="34" charset="0"/>
                <a:cs typeface="Arial" panose="020B0604020202020204" pitchFamily="34" charset="0"/>
              </a:rPr>
              <a:t>Harvesting KDEs</a:t>
            </a:r>
            <a:endParaRPr lang="en-US" sz="1600">
              <a:solidFill>
                <a:prstClr val="black"/>
              </a:solidFill>
              <a:latin typeface="Arial" panose="020B0604020202020204" pitchFamily="34" charset="0"/>
              <a:cs typeface="Arial" panose="020B0604020202020204" pitchFamily="34" charset="0"/>
            </a:endParaRPr>
          </a:p>
        </p:txBody>
      </p:sp>
      <p:sp>
        <p:nvSpPr>
          <p:cNvPr id="11" name="object 26">
            <a:extLst>
              <a:ext uri="{FF2B5EF4-FFF2-40B4-BE49-F238E27FC236}">
                <a16:creationId xmlns:a16="http://schemas.microsoft.com/office/drawing/2014/main" id="{4C1E7834-9970-261D-356D-9A0A8194F97C}"/>
              </a:ext>
            </a:extLst>
          </p:cNvPr>
          <p:cNvSpPr/>
          <p:nvPr/>
        </p:nvSpPr>
        <p:spPr>
          <a:xfrm>
            <a:off x="5907411" y="3371687"/>
            <a:ext cx="1636776" cy="629405"/>
          </a:xfrm>
          <a:prstGeom prst="roundRect">
            <a:avLst/>
          </a:prstGeom>
          <a:solidFill>
            <a:srgbClr val="FBDB03"/>
          </a:solidFill>
          <a:ln w="28575">
            <a:solidFill>
              <a:schemeClr val="tx1"/>
            </a:solidFill>
          </a:ln>
        </p:spPr>
        <p:txBody>
          <a:bodyPr wrap="square" lIns="91440" tIns="0" rIns="91440" bIns="0" rtlCol="0" anchor="ctr"/>
          <a:lstStyle/>
          <a:p>
            <a:pPr algn="ctr" defTabSz="342900">
              <a:defRPr/>
            </a:pPr>
            <a:r>
              <a:rPr lang="en-US" sz="1600" b="1" spc="-30">
                <a:solidFill>
                  <a:prstClr val="black"/>
                </a:solidFill>
                <a:latin typeface="Arial" panose="020B0604020202020204" pitchFamily="34" charset="0"/>
                <a:cs typeface="Arial" panose="020B0604020202020204" pitchFamily="34" charset="0"/>
              </a:rPr>
              <a:t>Receiving KDEs</a:t>
            </a:r>
            <a:endParaRPr sz="1600" b="1" spc="-30">
              <a:solidFill>
                <a:prstClr val="black"/>
              </a:solidFill>
              <a:latin typeface="Arial" panose="020B0604020202020204" pitchFamily="34" charset="0"/>
              <a:cs typeface="Arial" panose="020B0604020202020204" pitchFamily="34" charset="0"/>
            </a:endParaRPr>
          </a:p>
        </p:txBody>
      </p:sp>
      <p:sp>
        <p:nvSpPr>
          <p:cNvPr id="12" name="Arrow: Right 60" descr="Arrow">
            <a:extLst>
              <a:ext uri="{FF2B5EF4-FFF2-40B4-BE49-F238E27FC236}">
                <a16:creationId xmlns:a16="http://schemas.microsoft.com/office/drawing/2014/main" id="{2FCCC5A8-EBCF-31E0-05F9-E7A4B27E8B51}"/>
              </a:ext>
            </a:extLst>
          </p:cNvPr>
          <p:cNvSpPr/>
          <p:nvPr/>
        </p:nvSpPr>
        <p:spPr>
          <a:xfrm>
            <a:off x="3827326" y="2256476"/>
            <a:ext cx="494564" cy="425808"/>
          </a:xfrm>
          <a:prstGeom prst="rightArrow">
            <a:avLst>
              <a:gd name="adj1" fmla="val 50000"/>
              <a:gd name="adj2" fmla="val 71470"/>
            </a:avLst>
          </a:prstGeom>
          <a:solidFill>
            <a:srgbClr val="212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13" name="Arrow: Right 60" descr="Arrow">
            <a:extLst>
              <a:ext uri="{FF2B5EF4-FFF2-40B4-BE49-F238E27FC236}">
                <a16:creationId xmlns:a16="http://schemas.microsoft.com/office/drawing/2014/main" id="{9D507512-2DE5-788A-55F3-A80E7240FC0C}"/>
              </a:ext>
            </a:extLst>
          </p:cNvPr>
          <p:cNvSpPr/>
          <p:nvPr/>
        </p:nvSpPr>
        <p:spPr>
          <a:xfrm>
            <a:off x="2048637" y="2256476"/>
            <a:ext cx="552737" cy="425808"/>
          </a:xfrm>
          <a:prstGeom prst="rightArrow">
            <a:avLst>
              <a:gd name="adj1" fmla="val 50000"/>
              <a:gd name="adj2" fmla="val 71470"/>
            </a:avLst>
          </a:prstGeom>
          <a:solidFill>
            <a:srgbClr val="212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14" name="object 6">
            <a:extLst>
              <a:ext uri="{FF2B5EF4-FFF2-40B4-BE49-F238E27FC236}">
                <a16:creationId xmlns:a16="http://schemas.microsoft.com/office/drawing/2014/main" id="{5003D803-354D-A931-40B0-63EBE87688C5}"/>
              </a:ext>
            </a:extLst>
          </p:cNvPr>
          <p:cNvSpPr txBox="1"/>
          <p:nvPr/>
        </p:nvSpPr>
        <p:spPr>
          <a:xfrm>
            <a:off x="920252" y="5523149"/>
            <a:ext cx="10765779" cy="490822"/>
          </a:xfrm>
          <a:prstGeom prst="rect">
            <a:avLst/>
          </a:prstGeom>
          <a:solidFill>
            <a:srgbClr val="0070C0"/>
          </a:solidFill>
        </p:spPr>
        <p:txBody>
          <a:bodyPr vert="horz" wrap="square" lIns="137160" tIns="0" rIns="0" bIns="0" rtlCol="0" anchor="ctr">
            <a:noAutofit/>
          </a:bodyPr>
          <a:lstStyle/>
          <a:p>
            <a:pPr marL="9525" defTabSz="685800">
              <a:spcBef>
                <a:spcPts val="75"/>
              </a:spcBef>
              <a:defRPr/>
            </a:pPr>
            <a:r>
              <a:rPr lang="en-US" sz="2000" b="1" spc="-30">
                <a:solidFill>
                  <a:prstClr val="white"/>
                </a:solidFill>
                <a:latin typeface="Arial" panose="020B0604020202020204" pitchFamily="34" charset="0"/>
                <a:cs typeface="Arial" panose="020B0604020202020204" pitchFamily="34" charset="0"/>
              </a:rPr>
              <a:t>Traceability Plan</a:t>
            </a:r>
            <a:endParaRPr sz="2000">
              <a:solidFill>
                <a:prstClr val="white"/>
              </a:solidFill>
              <a:latin typeface="Arial" panose="020B0604020202020204" pitchFamily="34" charset="0"/>
              <a:cs typeface="Arial" panose="020B0604020202020204" pitchFamily="34" charset="0"/>
            </a:endParaRPr>
          </a:p>
        </p:txBody>
      </p:sp>
      <p:pic>
        <p:nvPicPr>
          <p:cNvPr id="15" name="Picture 14" descr="Aquaculture Farm Shrimp Icon ">
            <a:extLst>
              <a:ext uri="{FF2B5EF4-FFF2-40B4-BE49-F238E27FC236}">
                <a16:creationId xmlns:a16="http://schemas.microsoft.com/office/drawing/2014/main" id="{C13D8ECF-66C0-F1DB-18E3-DBF48E40A9E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3769" y="1530579"/>
            <a:ext cx="1796178" cy="1877602"/>
          </a:xfrm>
          <a:prstGeom prst="rect">
            <a:avLst/>
          </a:prstGeom>
        </p:spPr>
      </p:pic>
      <p:pic>
        <p:nvPicPr>
          <p:cNvPr id="16" name="Picture 15" descr="Harvester Shrimp Icon">
            <a:extLst>
              <a:ext uri="{FF2B5EF4-FFF2-40B4-BE49-F238E27FC236}">
                <a16:creationId xmlns:a16="http://schemas.microsoft.com/office/drawing/2014/main" id="{1917A96C-52AD-9708-A3DC-5B4312E9613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02130" y="1548539"/>
            <a:ext cx="1761817" cy="1841682"/>
          </a:xfrm>
          <a:prstGeom prst="rect">
            <a:avLst/>
          </a:prstGeom>
        </p:spPr>
      </p:pic>
      <p:sp>
        <p:nvSpPr>
          <p:cNvPr id="22" name="Arrow: Right 60" descr="Arrow">
            <a:extLst>
              <a:ext uri="{FF2B5EF4-FFF2-40B4-BE49-F238E27FC236}">
                <a16:creationId xmlns:a16="http://schemas.microsoft.com/office/drawing/2014/main" id="{A0649CA3-3B8A-9F51-9941-67B4AD8B8CC0}"/>
              </a:ext>
            </a:extLst>
          </p:cNvPr>
          <p:cNvSpPr/>
          <p:nvPr/>
        </p:nvSpPr>
        <p:spPr>
          <a:xfrm>
            <a:off x="5567519" y="2256476"/>
            <a:ext cx="509760" cy="425808"/>
          </a:xfrm>
          <a:prstGeom prst="rightArrow">
            <a:avLst>
              <a:gd name="adj1" fmla="val 50000"/>
              <a:gd name="adj2" fmla="val 71470"/>
            </a:avLst>
          </a:prstGeom>
          <a:solidFill>
            <a:srgbClr val="212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pic>
        <p:nvPicPr>
          <p:cNvPr id="17" name="Picture 16">
            <a:extLst>
              <a:ext uri="{FF2B5EF4-FFF2-40B4-BE49-F238E27FC236}">
                <a16:creationId xmlns:a16="http://schemas.microsoft.com/office/drawing/2014/main" id="{6F7257A0-D7D2-25C5-0B1B-59A715EC2DB6}"/>
              </a:ext>
            </a:extLst>
          </p:cNvPr>
          <p:cNvPicPr>
            <a:picLocks noChangeAspect="1"/>
          </p:cNvPicPr>
          <p:nvPr/>
        </p:nvPicPr>
        <p:blipFill>
          <a:blip r:embed="rId7"/>
          <a:stretch>
            <a:fillRect/>
          </a:stretch>
        </p:blipFill>
        <p:spPr>
          <a:xfrm>
            <a:off x="3935515" y="1104902"/>
            <a:ext cx="633946" cy="671761"/>
          </a:xfrm>
          <a:prstGeom prst="rect">
            <a:avLst/>
          </a:prstGeom>
        </p:spPr>
      </p:pic>
      <p:pic>
        <p:nvPicPr>
          <p:cNvPr id="18" name="Picture 17" descr="Processor Seafood Shrimp Icon&#10;">
            <a:extLst>
              <a:ext uri="{FF2B5EF4-FFF2-40B4-BE49-F238E27FC236}">
                <a16:creationId xmlns:a16="http://schemas.microsoft.com/office/drawing/2014/main" id="{3CCBCDC5-0D43-77EB-8E3D-BFDEDCD76BE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066130" y="1548540"/>
            <a:ext cx="1761814" cy="1841681"/>
          </a:xfrm>
          <a:prstGeom prst="rect">
            <a:avLst/>
          </a:prstGeom>
        </p:spPr>
      </p:pic>
      <p:pic>
        <p:nvPicPr>
          <p:cNvPr id="19" name="Picture 18" descr="Importer / Wholesaler Icon">
            <a:extLst>
              <a:ext uri="{FF2B5EF4-FFF2-40B4-BE49-F238E27FC236}">
                <a16:creationId xmlns:a16="http://schemas.microsoft.com/office/drawing/2014/main" id="{643DE958-EFFA-0B0A-076E-68FC3E9873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30128" y="1521927"/>
            <a:ext cx="1812733" cy="1894907"/>
          </a:xfrm>
          <a:prstGeom prst="rect">
            <a:avLst/>
          </a:prstGeom>
        </p:spPr>
      </p:pic>
      <p:sp>
        <p:nvSpPr>
          <p:cNvPr id="20" name="object 26">
            <a:extLst>
              <a:ext uri="{FF2B5EF4-FFF2-40B4-BE49-F238E27FC236}">
                <a16:creationId xmlns:a16="http://schemas.microsoft.com/office/drawing/2014/main" id="{66A7634B-5441-AE2C-3C25-3624222F9768}"/>
              </a:ext>
            </a:extLst>
          </p:cNvPr>
          <p:cNvSpPr/>
          <p:nvPr/>
        </p:nvSpPr>
        <p:spPr>
          <a:xfrm>
            <a:off x="4129240" y="4068473"/>
            <a:ext cx="1636776" cy="629405"/>
          </a:xfrm>
          <a:prstGeom prst="roundRect">
            <a:avLst/>
          </a:prstGeom>
          <a:solidFill>
            <a:srgbClr val="E07800"/>
          </a:solidFill>
          <a:ln w="28575">
            <a:solidFill>
              <a:schemeClr val="tx1"/>
            </a:solidFill>
          </a:ln>
        </p:spPr>
        <p:txBody>
          <a:bodyPr wrap="square" lIns="0" tIns="0" rIns="0" bIns="0" rtlCol="0" anchor="ctr"/>
          <a:lstStyle/>
          <a:p>
            <a:pPr algn="ctr" defTabSz="342900">
              <a:defRPr/>
            </a:pPr>
            <a:r>
              <a:rPr lang="en-US" sz="1600" b="1" spc="-30">
                <a:solidFill>
                  <a:prstClr val="black"/>
                </a:solidFill>
                <a:latin typeface="Arial" panose="020B0604020202020204" pitchFamily="34" charset="0"/>
                <a:cs typeface="Arial" panose="020B0604020202020204" pitchFamily="34" charset="0"/>
              </a:rPr>
              <a:t>Shipping </a:t>
            </a:r>
          </a:p>
          <a:p>
            <a:pPr algn="ctr" defTabSz="342900">
              <a:defRPr/>
            </a:pPr>
            <a:r>
              <a:rPr lang="en-US" sz="1600" b="1" spc="-30">
                <a:solidFill>
                  <a:prstClr val="black"/>
                </a:solidFill>
                <a:latin typeface="Arial" panose="020B0604020202020204" pitchFamily="34" charset="0"/>
                <a:cs typeface="Arial" panose="020B0604020202020204" pitchFamily="34" charset="0"/>
              </a:rPr>
              <a:t>KDEs</a:t>
            </a:r>
            <a:endParaRPr sz="1600" b="1" spc="-30">
              <a:solidFill>
                <a:prstClr val="black"/>
              </a:solidFill>
              <a:latin typeface="Arial" panose="020B0604020202020204" pitchFamily="34" charset="0"/>
              <a:cs typeface="Arial" panose="020B0604020202020204" pitchFamily="34" charset="0"/>
            </a:endParaRPr>
          </a:p>
        </p:txBody>
      </p:sp>
      <p:pic>
        <p:nvPicPr>
          <p:cNvPr id="21" name="Picture 20" descr="Retail Food Establishment icon">
            <a:extLst>
              <a:ext uri="{FF2B5EF4-FFF2-40B4-BE49-F238E27FC236}">
                <a16:creationId xmlns:a16="http://schemas.microsoft.com/office/drawing/2014/main" id="{30A07C41-3A08-A37B-D2B8-8223879357AC}"/>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9760368" y="1461752"/>
            <a:ext cx="1927863" cy="2015257"/>
          </a:xfrm>
          <a:prstGeom prst="rect">
            <a:avLst/>
          </a:prstGeom>
        </p:spPr>
      </p:pic>
      <p:sp>
        <p:nvSpPr>
          <p:cNvPr id="26" name="Arrow: Right 60" descr="Arrow">
            <a:extLst>
              <a:ext uri="{FF2B5EF4-FFF2-40B4-BE49-F238E27FC236}">
                <a16:creationId xmlns:a16="http://schemas.microsoft.com/office/drawing/2014/main" id="{CAEB8B93-BA8C-186D-DFAC-321529AA10B0}"/>
              </a:ext>
            </a:extLst>
          </p:cNvPr>
          <p:cNvSpPr/>
          <p:nvPr/>
        </p:nvSpPr>
        <p:spPr>
          <a:xfrm>
            <a:off x="7395224" y="2256476"/>
            <a:ext cx="509760" cy="425808"/>
          </a:xfrm>
          <a:prstGeom prst="rightArrow">
            <a:avLst>
              <a:gd name="adj1" fmla="val 50000"/>
              <a:gd name="adj2" fmla="val 71470"/>
            </a:avLst>
          </a:prstGeom>
          <a:solidFill>
            <a:srgbClr val="212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27" name="object 26">
            <a:extLst>
              <a:ext uri="{FF2B5EF4-FFF2-40B4-BE49-F238E27FC236}">
                <a16:creationId xmlns:a16="http://schemas.microsoft.com/office/drawing/2014/main" id="{9731562E-101B-E1FC-2CE4-241AA87C7F36}"/>
              </a:ext>
            </a:extLst>
          </p:cNvPr>
          <p:cNvSpPr/>
          <p:nvPr/>
        </p:nvSpPr>
        <p:spPr>
          <a:xfrm>
            <a:off x="4129240" y="4758518"/>
            <a:ext cx="1636776" cy="627718"/>
          </a:xfrm>
          <a:prstGeom prst="roundRect">
            <a:avLst>
              <a:gd name="adj" fmla="val 16667"/>
            </a:avLst>
          </a:prstGeom>
          <a:solidFill>
            <a:srgbClr val="D13C80"/>
          </a:solidFill>
          <a:ln w="28575">
            <a:solidFill>
              <a:schemeClr val="tx1"/>
            </a:solidFill>
          </a:ln>
        </p:spPr>
        <p:txBody>
          <a:bodyPr wrap="square" lIns="0" tIns="0" rIns="0" bIns="0" rtlCol="0" anchor="ctr"/>
          <a:lstStyle/>
          <a:p>
            <a:pPr algn="ctr" defTabSz="342900">
              <a:defRPr/>
            </a:pPr>
            <a:r>
              <a:rPr lang="en-US" sz="1600" b="1" spc="-30">
                <a:solidFill>
                  <a:prstClr val="black"/>
                </a:solidFill>
                <a:latin typeface="Arial" panose="020B0604020202020204" pitchFamily="34" charset="0"/>
                <a:cs typeface="Arial" panose="020B0604020202020204" pitchFamily="34" charset="0"/>
              </a:rPr>
              <a:t>Transformation KDEs</a:t>
            </a:r>
            <a:endParaRPr sz="1600" b="1" spc="-30">
              <a:solidFill>
                <a:prstClr val="black"/>
              </a:solidFill>
              <a:latin typeface="Arial" panose="020B0604020202020204" pitchFamily="34" charset="0"/>
              <a:cs typeface="Arial" panose="020B0604020202020204" pitchFamily="34" charset="0"/>
            </a:endParaRPr>
          </a:p>
        </p:txBody>
      </p:sp>
      <p:sp>
        <p:nvSpPr>
          <p:cNvPr id="51" name="object 26">
            <a:extLst>
              <a:ext uri="{FF2B5EF4-FFF2-40B4-BE49-F238E27FC236}">
                <a16:creationId xmlns:a16="http://schemas.microsoft.com/office/drawing/2014/main" id="{FBB24C36-E4EF-2C81-6685-7E1A54FB761A}"/>
              </a:ext>
            </a:extLst>
          </p:cNvPr>
          <p:cNvSpPr/>
          <p:nvPr/>
        </p:nvSpPr>
        <p:spPr>
          <a:xfrm>
            <a:off x="5907411" y="4073564"/>
            <a:ext cx="1636776" cy="629406"/>
          </a:xfrm>
          <a:prstGeom prst="roundRect">
            <a:avLst/>
          </a:prstGeom>
          <a:solidFill>
            <a:srgbClr val="E07800"/>
          </a:solidFill>
          <a:ln w="28575">
            <a:solidFill>
              <a:schemeClr val="tx1"/>
            </a:solidFill>
          </a:ln>
        </p:spPr>
        <p:txBody>
          <a:bodyPr wrap="square" lIns="91440" tIns="0" rIns="91440" bIns="0" rtlCol="0" anchor="ctr"/>
          <a:lstStyle/>
          <a:p>
            <a:pPr algn="ctr" defTabSz="342900">
              <a:defRPr/>
            </a:pPr>
            <a:r>
              <a:rPr lang="en-US" sz="1600" b="1" spc="-30">
                <a:solidFill>
                  <a:prstClr val="black"/>
                </a:solidFill>
                <a:latin typeface="Arial" panose="020B0604020202020204" pitchFamily="34" charset="0"/>
                <a:cs typeface="Arial" panose="020B0604020202020204" pitchFamily="34" charset="0"/>
              </a:rPr>
              <a:t>Shipping </a:t>
            </a:r>
          </a:p>
          <a:p>
            <a:pPr algn="ctr" defTabSz="342900">
              <a:defRPr/>
            </a:pPr>
            <a:r>
              <a:rPr lang="en-US" sz="1600" b="1" spc="-30">
                <a:solidFill>
                  <a:prstClr val="black"/>
                </a:solidFill>
                <a:latin typeface="Arial" panose="020B0604020202020204" pitchFamily="34" charset="0"/>
                <a:cs typeface="Arial" panose="020B0604020202020204" pitchFamily="34" charset="0"/>
              </a:rPr>
              <a:t>KDEs</a:t>
            </a:r>
            <a:endParaRPr sz="1600" b="1" spc="-30">
              <a:solidFill>
                <a:prstClr val="black"/>
              </a:solidFill>
              <a:latin typeface="Arial" panose="020B0604020202020204" pitchFamily="34" charset="0"/>
              <a:cs typeface="Arial" panose="020B0604020202020204" pitchFamily="34" charset="0"/>
            </a:endParaRPr>
          </a:p>
        </p:txBody>
      </p:sp>
      <p:sp>
        <p:nvSpPr>
          <p:cNvPr id="52" name="object 26">
            <a:extLst>
              <a:ext uri="{FF2B5EF4-FFF2-40B4-BE49-F238E27FC236}">
                <a16:creationId xmlns:a16="http://schemas.microsoft.com/office/drawing/2014/main" id="{DBB02BC2-04B4-4A28-674E-4AE221638E80}"/>
              </a:ext>
            </a:extLst>
          </p:cNvPr>
          <p:cNvSpPr/>
          <p:nvPr/>
        </p:nvSpPr>
        <p:spPr>
          <a:xfrm>
            <a:off x="7774607" y="4073564"/>
            <a:ext cx="1636776" cy="629406"/>
          </a:xfrm>
          <a:prstGeom prst="roundRect">
            <a:avLst/>
          </a:prstGeom>
          <a:solidFill>
            <a:srgbClr val="E07800"/>
          </a:solidFill>
          <a:ln w="28575">
            <a:solidFill>
              <a:schemeClr val="tx1"/>
            </a:solidFill>
          </a:ln>
        </p:spPr>
        <p:txBody>
          <a:bodyPr wrap="square" lIns="91440" tIns="0" rIns="91440" bIns="0" rtlCol="0" anchor="ctr"/>
          <a:lstStyle/>
          <a:p>
            <a:pPr algn="ctr" defTabSz="342900">
              <a:defRPr/>
            </a:pPr>
            <a:r>
              <a:rPr lang="en-US" sz="1600" b="1" spc="-30">
                <a:solidFill>
                  <a:prstClr val="black"/>
                </a:solidFill>
                <a:latin typeface="Arial" panose="020B0604020202020204" pitchFamily="34" charset="0"/>
                <a:cs typeface="Arial" panose="020B0604020202020204" pitchFamily="34" charset="0"/>
              </a:rPr>
              <a:t>Shipping </a:t>
            </a:r>
          </a:p>
          <a:p>
            <a:pPr algn="ctr" defTabSz="342900">
              <a:defRPr/>
            </a:pPr>
            <a:r>
              <a:rPr lang="en-US" sz="1600" b="1" spc="-30">
                <a:solidFill>
                  <a:prstClr val="black"/>
                </a:solidFill>
                <a:latin typeface="Arial" panose="020B0604020202020204" pitchFamily="34" charset="0"/>
                <a:cs typeface="Arial" panose="020B0604020202020204" pitchFamily="34" charset="0"/>
              </a:rPr>
              <a:t>KDEs</a:t>
            </a:r>
            <a:endParaRPr sz="1600" b="1" spc="-30">
              <a:solidFill>
                <a:prstClr val="black"/>
              </a:solidFill>
              <a:latin typeface="Arial" panose="020B0604020202020204" pitchFamily="34" charset="0"/>
              <a:cs typeface="Arial" panose="020B0604020202020204" pitchFamily="34" charset="0"/>
            </a:endParaRPr>
          </a:p>
        </p:txBody>
      </p:sp>
      <p:sp>
        <p:nvSpPr>
          <p:cNvPr id="53" name="object 26">
            <a:extLst>
              <a:ext uri="{FF2B5EF4-FFF2-40B4-BE49-F238E27FC236}">
                <a16:creationId xmlns:a16="http://schemas.microsoft.com/office/drawing/2014/main" id="{9492BE15-B5F2-AC4F-F834-DD30154D83DE}"/>
              </a:ext>
            </a:extLst>
          </p:cNvPr>
          <p:cNvSpPr/>
          <p:nvPr/>
        </p:nvSpPr>
        <p:spPr>
          <a:xfrm>
            <a:off x="7773121" y="3371687"/>
            <a:ext cx="1636776" cy="629406"/>
          </a:xfrm>
          <a:prstGeom prst="roundRect">
            <a:avLst/>
          </a:prstGeom>
          <a:solidFill>
            <a:srgbClr val="FBDB03"/>
          </a:solidFill>
          <a:ln w="28575">
            <a:solidFill>
              <a:schemeClr val="tx1"/>
            </a:solidFill>
          </a:ln>
        </p:spPr>
        <p:txBody>
          <a:bodyPr wrap="square" lIns="91440" tIns="0" rIns="91440" bIns="0" rtlCol="0" anchor="ctr"/>
          <a:lstStyle/>
          <a:p>
            <a:pPr algn="ctr" defTabSz="342900">
              <a:defRPr/>
            </a:pPr>
            <a:r>
              <a:rPr lang="en-US" sz="1600" b="1" spc="-30">
                <a:solidFill>
                  <a:prstClr val="black"/>
                </a:solidFill>
                <a:latin typeface="Arial" panose="020B0604020202020204" pitchFamily="34" charset="0"/>
                <a:cs typeface="Arial" panose="020B0604020202020204" pitchFamily="34" charset="0"/>
              </a:rPr>
              <a:t>Receiving KDEs</a:t>
            </a:r>
            <a:endParaRPr sz="1600" b="1" spc="-30">
              <a:solidFill>
                <a:prstClr val="black"/>
              </a:solidFill>
              <a:latin typeface="Arial" panose="020B0604020202020204" pitchFamily="34" charset="0"/>
              <a:cs typeface="Arial" panose="020B0604020202020204" pitchFamily="34" charset="0"/>
            </a:endParaRPr>
          </a:p>
        </p:txBody>
      </p:sp>
      <p:sp>
        <p:nvSpPr>
          <p:cNvPr id="54" name="object 26">
            <a:extLst>
              <a:ext uri="{FF2B5EF4-FFF2-40B4-BE49-F238E27FC236}">
                <a16:creationId xmlns:a16="http://schemas.microsoft.com/office/drawing/2014/main" id="{B185AB34-F418-F704-7310-910FB04CABF4}"/>
              </a:ext>
            </a:extLst>
          </p:cNvPr>
          <p:cNvSpPr/>
          <p:nvPr/>
        </p:nvSpPr>
        <p:spPr>
          <a:xfrm>
            <a:off x="9927568" y="3371687"/>
            <a:ext cx="1636776" cy="629406"/>
          </a:xfrm>
          <a:prstGeom prst="roundRect">
            <a:avLst/>
          </a:prstGeom>
          <a:solidFill>
            <a:srgbClr val="FBDB03"/>
          </a:solidFill>
          <a:ln w="28575">
            <a:solidFill>
              <a:schemeClr val="tx1"/>
            </a:solidFill>
          </a:ln>
        </p:spPr>
        <p:txBody>
          <a:bodyPr wrap="square" lIns="91440" tIns="0" rIns="91440" bIns="0" rtlCol="0" anchor="ctr"/>
          <a:lstStyle/>
          <a:p>
            <a:pPr algn="ctr" defTabSz="342900">
              <a:defRPr/>
            </a:pPr>
            <a:r>
              <a:rPr lang="en-US" sz="1600" b="1" spc="-30">
                <a:solidFill>
                  <a:prstClr val="black"/>
                </a:solidFill>
                <a:latin typeface="Arial" panose="020B0604020202020204" pitchFamily="34" charset="0"/>
                <a:cs typeface="Arial" panose="020B0604020202020204" pitchFamily="34" charset="0"/>
              </a:rPr>
              <a:t>Receiving KDEs</a:t>
            </a:r>
            <a:endParaRPr sz="1600" b="1" spc="-30">
              <a:solidFill>
                <a:prstClr val="black"/>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91265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4ECCF-65A9-5C62-6BFA-A90335CE4ED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D940F8-7414-8E0F-392D-C31618B6F269}"/>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defPPr>
              <a:defRPr lang="en-US"/>
            </a:defPPr>
            <a:lvl1pPr marL="0" algn="r" defTabSz="914400" rtl="0" eaLnBrk="1" latinLnBrk="0" hangingPunct="1">
              <a:defRPr lang="en-US" sz="900" kern="12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AB3369-7666-44EB-AEA9-5FA9440DB40A}" type="slidenum">
              <a:rPr lang="en-US" smtClean="0"/>
              <a:pPr/>
              <a:t>11</a:t>
            </a:fld>
            <a:endParaRPr lang="en-US"/>
          </a:p>
        </p:txBody>
      </p:sp>
      <p:sp>
        <p:nvSpPr>
          <p:cNvPr id="8" name="Rounded Rectangle 10">
            <a:extLst>
              <a:ext uri="{FF2B5EF4-FFF2-40B4-BE49-F238E27FC236}">
                <a16:creationId xmlns:a16="http://schemas.microsoft.com/office/drawing/2014/main" id="{8F58E13A-AC24-8D1F-5E92-B1B14BDB9A58}"/>
              </a:ext>
            </a:extLst>
          </p:cNvPr>
          <p:cNvSpPr/>
          <p:nvPr/>
        </p:nvSpPr>
        <p:spPr>
          <a:xfrm>
            <a:off x="4996180" y="3621269"/>
            <a:ext cx="1636776" cy="647144"/>
          </a:xfrm>
          <a:prstGeom prst="roundRect">
            <a:avLst>
              <a:gd name="adj" fmla="val 11408"/>
            </a:avLst>
          </a:prstGeom>
          <a:solidFill>
            <a:srgbClr val="DFA8D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algn="ctr" defTabSz="342900">
              <a:spcBef>
                <a:spcPts val="75"/>
              </a:spcBef>
              <a:defRPr/>
            </a:pPr>
            <a:r>
              <a:rPr lang="en-US" sz="1600" b="1" spc="-30">
                <a:solidFill>
                  <a:prstClr val="black"/>
                </a:solidFill>
                <a:latin typeface="Arial" panose="020B0604020202020204" pitchFamily="34" charset="0"/>
                <a:cs typeface="Arial" panose="020B0604020202020204" pitchFamily="34" charset="0"/>
              </a:rPr>
              <a:t>Initial Packing KDEs</a:t>
            </a:r>
          </a:p>
        </p:txBody>
      </p:sp>
      <p:sp>
        <p:nvSpPr>
          <p:cNvPr id="12" name="Arrow: Right 60" descr="Arrow">
            <a:extLst>
              <a:ext uri="{FF2B5EF4-FFF2-40B4-BE49-F238E27FC236}">
                <a16:creationId xmlns:a16="http://schemas.microsoft.com/office/drawing/2014/main" id="{2FCCC5A8-EBCF-31E0-05F9-E7A4B27E8B51}"/>
              </a:ext>
            </a:extLst>
          </p:cNvPr>
          <p:cNvSpPr/>
          <p:nvPr/>
        </p:nvSpPr>
        <p:spPr>
          <a:xfrm>
            <a:off x="4519841" y="2485107"/>
            <a:ext cx="558204" cy="437809"/>
          </a:xfrm>
          <a:prstGeom prst="rightArrow">
            <a:avLst>
              <a:gd name="adj1" fmla="val 50000"/>
              <a:gd name="adj2" fmla="val 71470"/>
            </a:avLst>
          </a:prstGeom>
          <a:solidFill>
            <a:srgbClr val="212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13" name="Arrow: Right 60" descr="Arrow">
            <a:extLst>
              <a:ext uri="{FF2B5EF4-FFF2-40B4-BE49-F238E27FC236}">
                <a16:creationId xmlns:a16="http://schemas.microsoft.com/office/drawing/2014/main" id="{9D507512-2DE5-788A-55F3-A80E7240FC0C}"/>
              </a:ext>
            </a:extLst>
          </p:cNvPr>
          <p:cNvSpPr/>
          <p:nvPr/>
        </p:nvSpPr>
        <p:spPr>
          <a:xfrm>
            <a:off x="2512274" y="2485107"/>
            <a:ext cx="623862" cy="437809"/>
          </a:xfrm>
          <a:prstGeom prst="rightArrow">
            <a:avLst>
              <a:gd name="adj1" fmla="val 50000"/>
              <a:gd name="adj2" fmla="val 71470"/>
            </a:avLst>
          </a:prstGeom>
          <a:solidFill>
            <a:srgbClr val="212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pic>
        <p:nvPicPr>
          <p:cNvPr id="15" name="Picture 14" descr="Aquaculture Farm Shrimp Icon ">
            <a:extLst>
              <a:ext uri="{FF2B5EF4-FFF2-40B4-BE49-F238E27FC236}">
                <a16:creationId xmlns:a16="http://schemas.microsoft.com/office/drawing/2014/main" id="{C13D8ECF-66C0-F1DB-18E3-DBF48E40A9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68615" y="1738751"/>
            <a:ext cx="2027307" cy="1930521"/>
          </a:xfrm>
          <a:prstGeom prst="rect">
            <a:avLst/>
          </a:prstGeom>
        </p:spPr>
      </p:pic>
      <p:pic>
        <p:nvPicPr>
          <p:cNvPr id="16" name="Picture 15" descr="Harvester Shrimp Icon">
            <a:extLst>
              <a:ext uri="{FF2B5EF4-FFF2-40B4-BE49-F238E27FC236}">
                <a16:creationId xmlns:a16="http://schemas.microsoft.com/office/drawing/2014/main" id="{1917A96C-52AD-9708-A3DC-5B4312E9613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833590" y="1757217"/>
            <a:ext cx="1988524" cy="1893589"/>
          </a:xfrm>
          <a:prstGeom prst="rect">
            <a:avLst/>
          </a:prstGeom>
        </p:spPr>
      </p:pic>
      <p:pic>
        <p:nvPicPr>
          <p:cNvPr id="17" name="Picture 16">
            <a:extLst>
              <a:ext uri="{FF2B5EF4-FFF2-40B4-BE49-F238E27FC236}">
                <a16:creationId xmlns:a16="http://schemas.microsoft.com/office/drawing/2014/main" id="{6F7257A0-D7D2-25C5-0B1B-59A715EC2DB6}"/>
              </a:ext>
            </a:extLst>
          </p:cNvPr>
          <p:cNvPicPr>
            <a:picLocks noChangeAspect="1"/>
          </p:cNvPicPr>
          <p:nvPr/>
        </p:nvPicPr>
        <p:blipFill>
          <a:blip r:embed="rId6"/>
          <a:stretch>
            <a:fillRect/>
          </a:stretch>
        </p:blipFill>
        <p:spPr>
          <a:xfrm>
            <a:off x="4641952" y="1314447"/>
            <a:ext cx="715521" cy="690694"/>
          </a:xfrm>
          <a:prstGeom prst="rect">
            <a:avLst/>
          </a:prstGeom>
        </p:spPr>
      </p:pic>
      <p:pic>
        <p:nvPicPr>
          <p:cNvPr id="18" name="Picture 17" descr="Processor Seafood Shrimp Icon&#10;">
            <a:extLst>
              <a:ext uri="{FF2B5EF4-FFF2-40B4-BE49-F238E27FC236}">
                <a16:creationId xmlns:a16="http://schemas.microsoft.com/office/drawing/2014/main" id="{3CCBCDC5-0D43-77EB-8E3D-BFDEDCD76BE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823453" y="1757217"/>
            <a:ext cx="1988521" cy="1893588"/>
          </a:xfrm>
          <a:prstGeom prst="rect">
            <a:avLst/>
          </a:prstGeom>
        </p:spPr>
      </p:pic>
      <p:sp>
        <p:nvSpPr>
          <p:cNvPr id="20" name="object 26">
            <a:extLst>
              <a:ext uri="{FF2B5EF4-FFF2-40B4-BE49-F238E27FC236}">
                <a16:creationId xmlns:a16="http://schemas.microsoft.com/office/drawing/2014/main" id="{66A7634B-5441-AE2C-3C25-3624222F9768}"/>
              </a:ext>
            </a:extLst>
          </p:cNvPr>
          <p:cNvSpPr/>
          <p:nvPr/>
        </p:nvSpPr>
        <p:spPr>
          <a:xfrm>
            <a:off x="4996180" y="4337694"/>
            <a:ext cx="1636776" cy="647144"/>
          </a:xfrm>
          <a:prstGeom prst="roundRect">
            <a:avLst/>
          </a:prstGeom>
          <a:solidFill>
            <a:srgbClr val="E07800"/>
          </a:solidFill>
          <a:ln w="28575">
            <a:solidFill>
              <a:schemeClr val="tx1"/>
            </a:solidFill>
          </a:ln>
        </p:spPr>
        <p:txBody>
          <a:bodyPr wrap="square" lIns="0" tIns="0" rIns="0" bIns="0" rtlCol="0" anchor="ctr"/>
          <a:lstStyle/>
          <a:p>
            <a:pPr algn="ctr" defTabSz="342900">
              <a:defRPr/>
            </a:pPr>
            <a:r>
              <a:rPr lang="en-US" sz="1600" b="1" spc="-30">
                <a:solidFill>
                  <a:prstClr val="black"/>
                </a:solidFill>
                <a:latin typeface="Arial" panose="020B0604020202020204" pitchFamily="34" charset="0"/>
                <a:cs typeface="Arial" panose="020B0604020202020204" pitchFamily="34" charset="0"/>
              </a:rPr>
              <a:t>Shipping </a:t>
            </a:r>
          </a:p>
          <a:p>
            <a:pPr algn="ctr" defTabSz="342900">
              <a:defRPr/>
            </a:pPr>
            <a:r>
              <a:rPr lang="en-US" sz="1600" b="1" spc="-30">
                <a:solidFill>
                  <a:prstClr val="black"/>
                </a:solidFill>
                <a:latin typeface="Arial" panose="020B0604020202020204" pitchFamily="34" charset="0"/>
                <a:cs typeface="Arial" panose="020B0604020202020204" pitchFamily="34" charset="0"/>
              </a:rPr>
              <a:t>KDEs</a:t>
            </a:r>
            <a:endParaRPr sz="1600" b="1" spc="-30">
              <a:solidFill>
                <a:prstClr val="black"/>
              </a:solidFill>
              <a:latin typeface="Arial" panose="020B0604020202020204" pitchFamily="34" charset="0"/>
              <a:cs typeface="Arial" panose="020B0604020202020204" pitchFamily="34" charset="0"/>
            </a:endParaRPr>
          </a:p>
        </p:txBody>
      </p:sp>
      <p:sp>
        <p:nvSpPr>
          <p:cNvPr id="27" name="object 26">
            <a:extLst>
              <a:ext uri="{FF2B5EF4-FFF2-40B4-BE49-F238E27FC236}">
                <a16:creationId xmlns:a16="http://schemas.microsoft.com/office/drawing/2014/main" id="{9731562E-101B-E1FC-2CE4-241AA87C7F36}"/>
              </a:ext>
            </a:extLst>
          </p:cNvPr>
          <p:cNvSpPr/>
          <p:nvPr/>
        </p:nvSpPr>
        <p:spPr>
          <a:xfrm>
            <a:off x="4996180" y="5047187"/>
            <a:ext cx="1636776" cy="645410"/>
          </a:xfrm>
          <a:prstGeom prst="roundRect">
            <a:avLst>
              <a:gd name="adj" fmla="val 16667"/>
            </a:avLst>
          </a:prstGeom>
          <a:solidFill>
            <a:srgbClr val="D13C80"/>
          </a:solidFill>
          <a:ln w="28575">
            <a:solidFill>
              <a:schemeClr val="tx1"/>
            </a:solidFill>
          </a:ln>
        </p:spPr>
        <p:txBody>
          <a:bodyPr wrap="square" lIns="0" tIns="0" rIns="0" bIns="0" rtlCol="0" anchor="ctr"/>
          <a:lstStyle/>
          <a:p>
            <a:pPr algn="ctr" defTabSz="342900">
              <a:defRPr/>
            </a:pPr>
            <a:r>
              <a:rPr lang="en-US" sz="1600" b="1" spc="-30">
                <a:solidFill>
                  <a:prstClr val="black"/>
                </a:solidFill>
                <a:latin typeface="Arial" panose="020B0604020202020204" pitchFamily="34" charset="0"/>
                <a:cs typeface="Arial" panose="020B0604020202020204" pitchFamily="34" charset="0"/>
              </a:rPr>
              <a:t>Transformation KDEs</a:t>
            </a:r>
            <a:endParaRPr sz="1600" b="1" spc="-30">
              <a:solidFill>
                <a:prstClr val="black"/>
              </a:solidFill>
              <a:latin typeface="Arial" panose="020B0604020202020204" pitchFamily="34" charset="0"/>
              <a:cs typeface="Arial" panose="020B0604020202020204" pitchFamily="34" charset="0"/>
            </a:endParaRPr>
          </a:p>
        </p:txBody>
      </p:sp>
      <p:sp>
        <p:nvSpPr>
          <p:cNvPr id="5" name="Arrow: Right 60" descr="Arrow">
            <a:extLst>
              <a:ext uri="{FF2B5EF4-FFF2-40B4-BE49-F238E27FC236}">
                <a16:creationId xmlns:a16="http://schemas.microsoft.com/office/drawing/2014/main" id="{1C33DF0B-1642-EA0C-B628-42E997F2CACB}"/>
              </a:ext>
            </a:extLst>
          </p:cNvPr>
          <p:cNvSpPr/>
          <p:nvPr/>
        </p:nvSpPr>
        <p:spPr>
          <a:xfrm>
            <a:off x="8738040" y="2490410"/>
            <a:ext cx="801245" cy="427203"/>
          </a:xfrm>
          <a:prstGeom prst="rightArrow">
            <a:avLst>
              <a:gd name="adj1" fmla="val 50000"/>
              <a:gd name="adj2" fmla="val 90307"/>
            </a:avLst>
          </a:prstGeom>
          <a:solidFill>
            <a:srgbClr val="212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pic>
        <p:nvPicPr>
          <p:cNvPr id="7" name="Picture 6" descr="Distributor icon">
            <a:extLst>
              <a:ext uri="{FF2B5EF4-FFF2-40B4-BE49-F238E27FC236}">
                <a16:creationId xmlns:a16="http://schemas.microsoft.com/office/drawing/2014/main" id="{AA716025-9F4F-0209-2167-286D6B5657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9930" y="1667466"/>
            <a:ext cx="2177026" cy="2073091"/>
          </a:xfrm>
          <a:prstGeom prst="rect">
            <a:avLst/>
          </a:prstGeom>
        </p:spPr>
      </p:pic>
      <p:pic>
        <p:nvPicPr>
          <p:cNvPr id="21" name="Picture 20" descr="Retail Food Establishment icon">
            <a:extLst>
              <a:ext uri="{FF2B5EF4-FFF2-40B4-BE49-F238E27FC236}">
                <a16:creationId xmlns:a16="http://schemas.microsoft.com/office/drawing/2014/main" id="{30A07C41-3A08-A37B-D2B8-8223879357A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9247448" y="1667983"/>
            <a:ext cx="2175937" cy="2072056"/>
          </a:xfrm>
          <a:prstGeom prst="rect">
            <a:avLst/>
          </a:prstGeom>
        </p:spPr>
      </p:pic>
      <p:sp>
        <p:nvSpPr>
          <p:cNvPr id="26" name="Arrow: Right 60" descr="Arrow">
            <a:extLst>
              <a:ext uri="{FF2B5EF4-FFF2-40B4-BE49-F238E27FC236}">
                <a16:creationId xmlns:a16="http://schemas.microsoft.com/office/drawing/2014/main" id="{CAEB8B93-BA8C-186D-DFAC-321529AA10B0}"/>
              </a:ext>
            </a:extLst>
          </p:cNvPr>
          <p:cNvSpPr/>
          <p:nvPr/>
        </p:nvSpPr>
        <p:spPr>
          <a:xfrm>
            <a:off x="6552479" y="2485107"/>
            <a:ext cx="575355" cy="437809"/>
          </a:xfrm>
          <a:prstGeom prst="rightArrow">
            <a:avLst>
              <a:gd name="adj1" fmla="val 50000"/>
              <a:gd name="adj2" fmla="val 71470"/>
            </a:avLst>
          </a:prstGeom>
          <a:solidFill>
            <a:srgbClr val="212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54" name="object 26">
            <a:extLst>
              <a:ext uri="{FF2B5EF4-FFF2-40B4-BE49-F238E27FC236}">
                <a16:creationId xmlns:a16="http://schemas.microsoft.com/office/drawing/2014/main" id="{B185AB34-F418-F704-7310-910FB04CABF4}"/>
              </a:ext>
            </a:extLst>
          </p:cNvPr>
          <p:cNvSpPr/>
          <p:nvPr/>
        </p:nvSpPr>
        <p:spPr>
          <a:xfrm>
            <a:off x="9516707" y="3634894"/>
            <a:ext cx="1636776" cy="647145"/>
          </a:xfrm>
          <a:prstGeom prst="roundRect">
            <a:avLst/>
          </a:prstGeom>
          <a:solidFill>
            <a:srgbClr val="FBDB03"/>
          </a:solidFill>
          <a:ln w="28575">
            <a:solidFill>
              <a:schemeClr val="tx1"/>
            </a:solidFill>
          </a:ln>
        </p:spPr>
        <p:txBody>
          <a:bodyPr wrap="square" lIns="91440" tIns="0" rIns="91440" bIns="0" rtlCol="0" anchor="ctr"/>
          <a:lstStyle/>
          <a:p>
            <a:pPr algn="ctr" defTabSz="342900">
              <a:defRPr/>
            </a:pPr>
            <a:r>
              <a:rPr lang="en-US" sz="1600" b="1" spc="-30">
                <a:solidFill>
                  <a:prstClr val="black"/>
                </a:solidFill>
                <a:latin typeface="Arial" panose="020B0604020202020204" pitchFamily="34" charset="0"/>
                <a:cs typeface="Arial" panose="020B0604020202020204" pitchFamily="34" charset="0"/>
              </a:rPr>
              <a:t>Receiving KDEs</a:t>
            </a:r>
            <a:endParaRPr sz="1600" b="1" spc="-30">
              <a:solidFill>
                <a:prstClr val="black"/>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F1A87C84-BCCD-ED5E-F224-A9F7998642D0}"/>
              </a:ext>
            </a:extLst>
          </p:cNvPr>
          <p:cNvPicPr>
            <a:picLocks noChangeAspect="1"/>
          </p:cNvPicPr>
          <p:nvPr/>
        </p:nvPicPr>
        <p:blipFill>
          <a:blip r:embed="rId10">
            <a:grayscl/>
          </a:blip>
          <a:stretch>
            <a:fillRect/>
          </a:stretch>
        </p:blipFill>
        <p:spPr>
          <a:xfrm>
            <a:off x="6025485" y="1101751"/>
            <a:ext cx="989333" cy="989333"/>
          </a:xfrm>
          <a:prstGeom prst="rect">
            <a:avLst/>
          </a:prstGeom>
        </p:spPr>
      </p:pic>
      <p:sp>
        <p:nvSpPr>
          <p:cNvPr id="22" name="Title 5">
            <a:extLst>
              <a:ext uri="{FF2B5EF4-FFF2-40B4-BE49-F238E27FC236}">
                <a16:creationId xmlns:a16="http://schemas.microsoft.com/office/drawing/2014/main" id="{D6676482-FFA5-4DA8-4ED0-E84DDB0CE9D5}"/>
              </a:ext>
            </a:extLst>
          </p:cNvPr>
          <p:cNvSpPr txBox="1">
            <a:spLocks/>
          </p:cNvSpPr>
          <p:nvPr/>
        </p:nvSpPr>
        <p:spPr>
          <a:xfrm>
            <a:off x="1322832" y="152400"/>
            <a:ext cx="9609618" cy="1104902"/>
          </a:xfrm>
          <a:prstGeom prst="rect">
            <a:avLst/>
          </a:prstGeom>
          <a:noFill/>
          <a:ln>
            <a:noFill/>
          </a:ln>
        </p:spPr>
        <p:txBody>
          <a:bodyPr vert="horz" lIns="91440" tIns="45720" rIns="91440" bIns="45720" rtlCol="0" anchor="ctr">
            <a:normAutofit/>
          </a:bodyPr>
          <a:lstStyle>
            <a:lvl1pPr algn="l" defTabSz="685800" rtl="0" eaLnBrk="1" latinLnBrk="0" hangingPunct="1">
              <a:spcBef>
                <a:spcPct val="0"/>
              </a:spcBef>
              <a:buNone/>
              <a:defRPr sz="3600" b="0" i="0" kern="1200" cap="none" baseline="0">
                <a:solidFill>
                  <a:schemeClr val="tx1"/>
                </a:solidFill>
                <a:latin typeface="Arial" panose="020B0604020202020204" pitchFamily="34" charset="0"/>
                <a:ea typeface="+mj-ea"/>
                <a:cs typeface="Arial" panose="020B0604020202020204" pitchFamily="34" charset="0"/>
              </a:defRPr>
            </a:lvl1pPr>
          </a:lstStyle>
          <a:p>
            <a:r>
              <a:rPr lang="en-US"/>
              <a:t>Supply Chain Example: Aquaculture Tilapia</a:t>
            </a:r>
          </a:p>
        </p:txBody>
      </p:sp>
      <p:sp>
        <p:nvSpPr>
          <p:cNvPr id="24" name="object 6">
            <a:extLst>
              <a:ext uri="{FF2B5EF4-FFF2-40B4-BE49-F238E27FC236}">
                <a16:creationId xmlns:a16="http://schemas.microsoft.com/office/drawing/2014/main" id="{E4A629D9-BF79-C6DE-23D6-3A5E931F1758}"/>
              </a:ext>
            </a:extLst>
          </p:cNvPr>
          <p:cNvSpPr txBox="1"/>
          <p:nvPr/>
        </p:nvSpPr>
        <p:spPr>
          <a:xfrm>
            <a:off x="713111" y="5825239"/>
            <a:ext cx="10765779" cy="490822"/>
          </a:xfrm>
          <a:prstGeom prst="rect">
            <a:avLst/>
          </a:prstGeom>
          <a:solidFill>
            <a:srgbClr val="0070C0"/>
          </a:solidFill>
        </p:spPr>
        <p:txBody>
          <a:bodyPr vert="horz" wrap="square" lIns="137160" tIns="0" rIns="0" bIns="0" rtlCol="0" anchor="ctr">
            <a:noAutofit/>
          </a:bodyPr>
          <a:lstStyle/>
          <a:p>
            <a:pPr marL="9525" defTabSz="685800">
              <a:spcBef>
                <a:spcPts val="75"/>
              </a:spcBef>
              <a:defRPr/>
            </a:pPr>
            <a:r>
              <a:rPr lang="en-US" sz="2000" b="1" spc="-30">
                <a:solidFill>
                  <a:prstClr val="white"/>
                </a:solidFill>
                <a:latin typeface="Arial" panose="020B0604020202020204" pitchFamily="34" charset="0"/>
                <a:cs typeface="Arial" panose="020B0604020202020204" pitchFamily="34" charset="0"/>
              </a:rPr>
              <a:t>Traceability Plan</a:t>
            </a:r>
            <a:endParaRPr sz="2000">
              <a:solidFill>
                <a:prstClr val="white"/>
              </a:solidFill>
              <a:latin typeface="Arial" panose="020B0604020202020204" pitchFamily="34" charset="0"/>
              <a:cs typeface="Arial" panose="020B0604020202020204" pitchFamily="34" charset="0"/>
            </a:endParaRPr>
          </a:p>
        </p:txBody>
      </p:sp>
      <p:sp>
        <p:nvSpPr>
          <p:cNvPr id="14" name="object 26">
            <a:extLst>
              <a:ext uri="{FF2B5EF4-FFF2-40B4-BE49-F238E27FC236}">
                <a16:creationId xmlns:a16="http://schemas.microsoft.com/office/drawing/2014/main" id="{F469C146-074E-6024-4543-708A44BF415C}"/>
              </a:ext>
            </a:extLst>
          </p:cNvPr>
          <p:cNvSpPr/>
          <p:nvPr/>
        </p:nvSpPr>
        <p:spPr>
          <a:xfrm>
            <a:off x="7121025" y="4323146"/>
            <a:ext cx="1635290" cy="629406"/>
          </a:xfrm>
          <a:prstGeom prst="roundRect">
            <a:avLst/>
          </a:prstGeom>
          <a:solidFill>
            <a:srgbClr val="E07800"/>
          </a:solidFill>
          <a:ln w="28575">
            <a:solidFill>
              <a:schemeClr val="tx1"/>
            </a:solidFill>
          </a:ln>
        </p:spPr>
        <p:txBody>
          <a:bodyPr wrap="square" lIns="0" tIns="0" rIns="0" bIns="0" rtlCol="0" anchor="ctr"/>
          <a:lstStyle/>
          <a:p>
            <a:pPr algn="ctr" defTabSz="342900">
              <a:defRPr/>
            </a:pPr>
            <a:r>
              <a:rPr lang="en-US" sz="1600" b="1" spc="-30">
                <a:solidFill>
                  <a:prstClr val="black"/>
                </a:solidFill>
                <a:latin typeface="Arial" panose="020B0604020202020204" pitchFamily="34" charset="0"/>
                <a:cs typeface="Arial" panose="020B0604020202020204" pitchFamily="34" charset="0"/>
              </a:rPr>
              <a:t>Shipping </a:t>
            </a:r>
          </a:p>
          <a:p>
            <a:pPr algn="ctr" defTabSz="342900">
              <a:defRPr/>
            </a:pPr>
            <a:r>
              <a:rPr lang="en-US" sz="1600" b="1" spc="-30">
                <a:solidFill>
                  <a:prstClr val="black"/>
                </a:solidFill>
                <a:latin typeface="Arial" panose="020B0604020202020204" pitchFamily="34" charset="0"/>
                <a:cs typeface="Arial" panose="020B0604020202020204" pitchFamily="34" charset="0"/>
              </a:rPr>
              <a:t>KDEs</a:t>
            </a:r>
            <a:endParaRPr sz="1600" b="1" spc="-30">
              <a:solidFill>
                <a:prstClr val="black"/>
              </a:solidFill>
              <a:latin typeface="Arial" panose="020B0604020202020204" pitchFamily="34" charset="0"/>
              <a:cs typeface="Arial" panose="020B0604020202020204" pitchFamily="34" charset="0"/>
            </a:endParaRPr>
          </a:p>
        </p:txBody>
      </p:sp>
      <p:sp>
        <p:nvSpPr>
          <p:cNvPr id="19" name="object 26">
            <a:extLst>
              <a:ext uri="{FF2B5EF4-FFF2-40B4-BE49-F238E27FC236}">
                <a16:creationId xmlns:a16="http://schemas.microsoft.com/office/drawing/2014/main" id="{3A77E118-718E-E6E1-976B-21B02C544774}"/>
              </a:ext>
            </a:extLst>
          </p:cNvPr>
          <p:cNvSpPr/>
          <p:nvPr/>
        </p:nvSpPr>
        <p:spPr>
          <a:xfrm>
            <a:off x="7119539" y="3621269"/>
            <a:ext cx="1636776" cy="629406"/>
          </a:xfrm>
          <a:prstGeom prst="roundRect">
            <a:avLst/>
          </a:prstGeom>
          <a:solidFill>
            <a:srgbClr val="FBDB03"/>
          </a:solidFill>
          <a:ln w="28575">
            <a:solidFill>
              <a:schemeClr val="tx1"/>
            </a:solidFill>
          </a:ln>
        </p:spPr>
        <p:txBody>
          <a:bodyPr wrap="square" lIns="91440" tIns="0" rIns="91440" bIns="0" rtlCol="0" anchor="ctr"/>
          <a:lstStyle/>
          <a:p>
            <a:pPr algn="ctr" defTabSz="342900">
              <a:defRPr/>
            </a:pPr>
            <a:r>
              <a:rPr lang="en-US" sz="1600" b="1" spc="-30">
                <a:solidFill>
                  <a:prstClr val="black"/>
                </a:solidFill>
                <a:latin typeface="Arial" panose="020B0604020202020204" pitchFamily="34" charset="0"/>
                <a:cs typeface="Arial" panose="020B0604020202020204" pitchFamily="34" charset="0"/>
              </a:rPr>
              <a:t>Receiving KDEs</a:t>
            </a:r>
            <a:endParaRPr sz="1600" b="1" spc="-30">
              <a:solidFill>
                <a:prstClr val="black"/>
              </a:solidFill>
              <a:latin typeface="Arial" panose="020B0604020202020204" pitchFamily="34" charset="0"/>
              <a:cs typeface="Arial" panose="020B0604020202020204" pitchFamily="34" charset="0"/>
            </a:endParaRPr>
          </a:p>
        </p:txBody>
      </p:sp>
      <p:sp>
        <p:nvSpPr>
          <p:cNvPr id="29" name="Rounded Rectangle 28">
            <a:extLst>
              <a:ext uri="{FF2B5EF4-FFF2-40B4-BE49-F238E27FC236}">
                <a16:creationId xmlns:a16="http://schemas.microsoft.com/office/drawing/2014/main" id="{2AA95D1C-2036-C040-3F8F-E221AE3C4741}"/>
              </a:ext>
            </a:extLst>
          </p:cNvPr>
          <p:cNvSpPr/>
          <p:nvPr/>
        </p:nvSpPr>
        <p:spPr>
          <a:xfrm>
            <a:off x="3003521" y="3621269"/>
            <a:ext cx="1636776" cy="663218"/>
          </a:xfrm>
          <a:prstGeom prst="roundRect">
            <a:avLst>
              <a:gd name="adj" fmla="val 14033"/>
            </a:avLst>
          </a:prstGeom>
          <a:solidFill>
            <a:srgbClr val="52A21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algn="ctr" defTabSz="342900">
              <a:spcBef>
                <a:spcPts val="75"/>
              </a:spcBef>
              <a:defRPr/>
            </a:pPr>
            <a:r>
              <a:rPr lang="en-US" sz="1600" b="1" spc="-30">
                <a:solidFill>
                  <a:prstClr val="black"/>
                </a:solidFill>
                <a:latin typeface="Arial" panose="020B0604020202020204" pitchFamily="34" charset="0"/>
                <a:cs typeface="Arial" panose="020B0604020202020204" pitchFamily="34" charset="0"/>
              </a:rPr>
              <a:t>Harvesting KDEs</a:t>
            </a:r>
            <a:endParaRPr lang="en-US" sz="1600">
              <a:solidFill>
                <a:prstClr val="black"/>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7328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26888-B846-BE95-612F-54FD6FD16C1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5BD207E-527F-D4F5-89CA-8A5BAC4AB3E1}"/>
              </a:ext>
            </a:extLst>
          </p:cNvPr>
          <p:cNvSpPr>
            <a:spLocks noGrp="1"/>
          </p:cNvSpPr>
          <p:nvPr>
            <p:ph type="title"/>
          </p:nvPr>
        </p:nvSpPr>
        <p:spPr>
          <a:xfrm>
            <a:off x="1170432" y="0"/>
            <a:ext cx="10515600" cy="1104902"/>
          </a:xfrm>
        </p:spPr>
        <p:txBody>
          <a:bodyPr vert="horz" lIns="91440" tIns="45720" rIns="91440" bIns="45720" rtlCol="0" anchor="ctr">
            <a:normAutofit/>
          </a:bodyPr>
          <a:lstStyle/>
          <a:p>
            <a:r>
              <a:rPr lang="en-US"/>
              <a:t>Records Maintenance and Availability</a:t>
            </a:r>
            <a:endParaRPr lang="en-US" b="0" i="0" kern="1200" cap="none" baseline="0">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C1BB4200-A56D-8C59-8363-382FD32237B3}"/>
              </a:ext>
            </a:extLst>
          </p:cNvPr>
          <p:cNvSpPr>
            <a:spLocks noGrp="1"/>
          </p:cNvSpPr>
          <p:nvPr>
            <p:ph type="sldNum" sz="quarter" idx="4"/>
          </p:nvPr>
        </p:nvSpPr>
        <p:spPr>
          <a:xfrm>
            <a:off x="9249664" y="6669024"/>
            <a:ext cx="2844800" cy="210950"/>
          </a:xfrm>
        </p:spPr>
        <p:txBody>
          <a:bodyPr vert="horz" lIns="91440" tIns="45720" rIns="91440" bIns="45720" rtlCol="0" anchor="b">
            <a:normAutofit/>
          </a:bodyPr>
          <a:lstStyle/>
          <a:p>
            <a:pPr>
              <a:lnSpc>
                <a:spcPct val="90000"/>
              </a:lnSpc>
              <a:spcAft>
                <a:spcPts val="600"/>
              </a:spcAft>
            </a:pPr>
            <a:fld id="{9DAB3369-7666-44EB-AEA9-5FA9440DB40A}" type="slidenum">
              <a:rPr lang="en-US" sz="800" smtClean="0"/>
              <a:pPr>
                <a:lnSpc>
                  <a:spcPct val="90000"/>
                </a:lnSpc>
                <a:spcAft>
                  <a:spcPts val="600"/>
                </a:spcAft>
              </a:pPr>
              <a:t>12</a:t>
            </a:fld>
            <a:endParaRPr lang="en-US" sz="800"/>
          </a:p>
        </p:txBody>
      </p:sp>
      <p:sp>
        <p:nvSpPr>
          <p:cNvPr id="22" name="Oval 21">
            <a:extLst>
              <a:ext uri="{FF2B5EF4-FFF2-40B4-BE49-F238E27FC236}">
                <a16:creationId xmlns:a16="http://schemas.microsoft.com/office/drawing/2014/main" id="{FFA2F104-FD53-7B2D-9B92-19D364CFA5FA}"/>
              </a:ext>
            </a:extLst>
          </p:cNvPr>
          <p:cNvSpPr/>
          <p:nvPr/>
        </p:nvSpPr>
        <p:spPr>
          <a:xfrm>
            <a:off x="2010174" y="2027710"/>
            <a:ext cx="1104815" cy="1104815"/>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23" name="Cloud 22" descr="Checkmark">
            <a:extLst>
              <a:ext uri="{FF2B5EF4-FFF2-40B4-BE49-F238E27FC236}">
                <a16:creationId xmlns:a16="http://schemas.microsoft.com/office/drawing/2014/main" id="{EEBCDDC6-9FEE-5535-ADCB-04E1E1AFC0E0}"/>
              </a:ext>
            </a:extLst>
          </p:cNvPr>
          <p:cNvSpPr/>
          <p:nvPr/>
        </p:nvSpPr>
        <p:spPr>
          <a:xfrm>
            <a:off x="2242186" y="2259721"/>
            <a:ext cx="640792" cy="640792"/>
          </a:xfrm>
          <a:prstGeom prst="cloud">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24" name="Group 23">
            <a:extLst>
              <a:ext uri="{FF2B5EF4-FFF2-40B4-BE49-F238E27FC236}">
                <a16:creationId xmlns:a16="http://schemas.microsoft.com/office/drawing/2014/main" id="{37F5C6B1-4EA8-7483-1C34-44E066EFB1BF}"/>
              </a:ext>
            </a:extLst>
          </p:cNvPr>
          <p:cNvGrpSpPr/>
          <p:nvPr/>
        </p:nvGrpSpPr>
        <p:grpSpPr>
          <a:xfrm>
            <a:off x="3351736" y="1770846"/>
            <a:ext cx="2604206" cy="1820260"/>
            <a:chOff x="1423610" y="148024"/>
            <a:chExt cx="2604206" cy="1820260"/>
          </a:xfrm>
        </p:grpSpPr>
        <p:sp>
          <p:nvSpPr>
            <p:cNvPr id="40" name="Rectangle 39">
              <a:extLst>
                <a:ext uri="{FF2B5EF4-FFF2-40B4-BE49-F238E27FC236}">
                  <a16:creationId xmlns:a16="http://schemas.microsoft.com/office/drawing/2014/main" id="{A16AD2DA-01AE-535B-47F1-B18A53921CB8}"/>
                </a:ext>
              </a:extLst>
            </p:cNvPr>
            <p:cNvSpPr/>
            <p:nvPr/>
          </p:nvSpPr>
          <p:spPr>
            <a:xfrm>
              <a:off x="1423610" y="148024"/>
              <a:ext cx="2604206" cy="18202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1" name="TextBox 40">
              <a:extLst>
                <a:ext uri="{FF2B5EF4-FFF2-40B4-BE49-F238E27FC236}">
                  <a16:creationId xmlns:a16="http://schemas.microsoft.com/office/drawing/2014/main" id="{4F8A8E78-9835-66A8-911E-5A48CB45A033}"/>
                </a:ext>
              </a:extLst>
            </p:cNvPr>
            <p:cNvSpPr txBox="1"/>
            <p:nvPr/>
          </p:nvSpPr>
          <p:spPr>
            <a:xfrm>
              <a:off x="1423610" y="148024"/>
              <a:ext cx="2604206" cy="18202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0" kern="1200">
                  <a:solidFill>
                    <a:prstClr val="black"/>
                  </a:solidFill>
                  <a:latin typeface="Arial" panose="020B0604020202020204" pitchFamily="34" charset="0"/>
                  <a:ea typeface="+mn-ea"/>
                  <a:cs typeface="Arial" panose="020B0604020202020204" pitchFamily="34" charset="0"/>
                </a:rPr>
                <a:t>Legible</a:t>
              </a:r>
              <a:r>
                <a:rPr lang="en-US" sz="2000" b="0" kern="1200">
                  <a:solidFill>
                    <a:schemeClr val="tx1"/>
                  </a:solidFill>
                  <a:latin typeface="Arial" panose="020B0604020202020204" pitchFamily="34" charset="0"/>
                  <a:cs typeface="Arial" panose="020B0604020202020204" pitchFamily="34" charset="0"/>
                </a:rPr>
                <a:t> </a:t>
              </a:r>
              <a:r>
                <a:rPr lang="en-US" sz="2000" b="1" kern="1200">
                  <a:solidFill>
                    <a:schemeClr val="tx1"/>
                  </a:solidFill>
                  <a:latin typeface="Arial" panose="020B0604020202020204" pitchFamily="34" charset="0"/>
                  <a:cs typeface="Arial" panose="020B0604020202020204" pitchFamily="34" charset="0"/>
                </a:rPr>
                <a:t>original paper, electronic</a:t>
              </a:r>
              <a:r>
                <a:rPr lang="en-US" sz="2000" b="0" kern="1200">
                  <a:solidFill>
                    <a:schemeClr val="tx1"/>
                  </a:solidFill>
                  <a:latin typeface="Arial" panose="020B0604020202020204" pitchFamily="34" charset="0"/>
                  <a:cs typeface="Arial" panose="020B0604020202020204" pitchFamily="34" charset="0"/>
                </a:rPr>
                <a:t>, or true copies. Stored to prevent deterioration or loss. May </a:t>
              </a:r>
              <a:r>
                <a:rPr lang="en-US" sz="2000" b="1" kern="1200">
                  <a:solidFill>
                    <a:schemeClr val="tx1"/>
                  </a:solidFill>
                  <a:latin typeface="Arial" panose="020B0604020202020204" pitchFamily="34" charset="0"/>
                  <a:cs typeface="Arial" panose="020B0604020202020204" pitchFamily="34" charset="0"/>
                </a:rPr>
                <a:t>i</a:t>
              </a:r>
              <a:r>
                <a:rPr lang="en-US" sz="2000" b="1" kern="1200">
                  <a:latin typeface="Arial" panose="020B0604020202020204" pitchFamily="34" charset="0"/>
                  <a:cs typeface="Arial" panose="020B0604020202020204" pitchFamily="34" charset="0"/>
                </a:rPr>
                <a:t>nclude electronic links</a:t>
              </a:r>
              <a:r>
                <a:rPr lang="en-US" sz="2000" kern="1200">
                  <a:latin typeface="Arial" panose="020B0604020202020204" pitchFamily="34" charset="0"/>
                  <a:cs typeface="Arial" panose="020B0604020202020204" pitchFamily="34" charset="0"/>
                </a:rPr>
                <a:t>.</a:t>
              </a:r>
              <a:endParaRPr lang="en-US" sz="2000" kern="1200">
                <a:solidFill>
                  <a:schemeClr val="tx1"/>
                </a:solidFill>
                <a:latin typeface="Arial" panose="020B0604020202020204" pitchFamily="34" charset="0"/>
                <a:cs typeface="Arial" panose="020B0604020202020204" pitchFamily="34" charset="0"/>
              </a:endParaRPr>
            </a:p>
          </p:txBody>
        </p:sp>
      </p:grpSp>
      <p:sp>
        <p:nvSpPr>
          <p:cNvPr id="25" name="Oval 24">
            <a:extLst>
              <a:ext uri="{FF2B5EF4-FFF2-40B4-BE49-F238E27FC236}">
                <a16:creationId xmlns:a16="http://schemas.microsoft.com/office/drawing/2014/main" id="{18F02EED-4FC5-67AF-6368-916001E10B54}"/>
              </a:ext>
            </a:extLst>
          </p:cNvPr>
          <p:cNvSpPr/>
          <p:nvPr/>
        </p:nvSpPr>
        <p:spPr>
          <a:xfrm>
            <a:off x="6409706" y="2027710"/>
            <a:ext cx="1104815" cy="1104815"/>
          </a:xfrm>
          <a:prstGeom prst="ellipse">
            <a:avLst/>
          </a:prstGeom>
          <a:solidFill>
            <a:srgbClr val="52A21F"/>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26" name="Rectangle 25" descr="Monthly calendar">
            <a:extLst>
              <a:ext uri="{FF2B5EF4-FFF2-40B4-BE49-F238E27FC236}">
                <a16:creationId xmlns:a16="http://schemas.microsoft.com/office/drawing/2014/main" id="{1D781607-24B5-D3C0-57B5-7E89A4BD4306}"/>
              </a:ext>
            </a:extLst>
          </p:cNvPr>
          <p:cNvSpPr/>
          <p:nvPr/>
        </p:nvSpPr>
        <p:spPr>
          <a:xfrm>
            <a:off x="6641717" y="2259721"/>
            <a:ext cx="640792" cy="64079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27" name="Group 26">
            <a:extLst>
              <a:ext uri="{FF2B5EF4-FFF2-40B4-BE49-F238E27FC236}">
                <a16:creationId xmlns:a16="http://schemas.microsoft.com/office/drawing/2014/main" id="{D6307EE6-E9D2-3EE8-C8BA-35E4FA839237}"/>
              </a:ext>
            </a:extLst>
          </p:cNvPr>
          <p:cNvGrpSpPr/>
          <p:nvPr/>
        </p:nvGrpSpPr>
        <p:grpSpPr>
          <a:xfrm>
            <a:off x="7715641" y="2093396"/>
            <a:ext cx="2604206" cy="799786"/>
            <a:chOff x="5787515" y="470574"/>
            <a:chExt cx="2604206" cy="799786"/>
          </a:xfrm>
        </p:grpSpPr>
        <p:sp>
          <p:nvSpPr>
            <p:cNvPr id="38" name="Rectangle 37">
              <a:extLst>
                <a:ext uri="{FF2B5EF4-FFF2-40B4-BE49-F238E27FC236}">
                  <a16:creationId xmlns:a16="http://schemas.microsoft.com/office/drawing/2014/main" id="{961E8F5C-254A-444D-063F-9D6F23B2E1F2}"/>
                </a:ext>
              </a:extLst>
            </p:cNvPr>
            <p:cNvSpPr/>
            <p:nvPr/>
          </p:nvSpPr>
          <p:spPr>
            <a:xfrm>
              <a:off x="5787515" y="470574"/>
              <a:ext cx="2604206" cy="7997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9" name="TextBox 38">
              <a:extLst>
                <a:ext uri="{FF2B5EF4-FFF2-40B4-BE49-F238E27FC236}">
                  <a16:creationId xmlns:a16="http://schemas.microsoft.com/office/drawing/2014/main" id="{CE1A2C5D-6E70-9BC1-6FDE-74FB43348DD5}"/>
                </a:ext>
              </a:extLst>
            </p:cNvPr>
            <p:cNvSpPr txBox="1"/>
            <p:nvPr/>
          </p:nvSpPr>
          <p:spPr>
            <a:xfrm>
              <a:off x="5787515" y="470574"/>
              <a:ext cx="2604206" cy="7997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0" kern="1200">
                  <a:solidFill>
                    <a:schemeClr val="tx1"/>
                  </a:solidFill>
                  <a:latin typeface="Arial" panose="020B0604020202020204" pitchFamily="34" charset="0"/>
                  <a:cs typeface="Arial" panose="020B0604020202020204" pitchFamily="34" charset="0"/>
                </a:rPr>
                <a:t>Records must be </a:t>
              </a:r>
              <a:r>
                <a:rPr lang="en-US" sz="2000" b="1" kern="1200">
                  <a:solidFill>
                    <a:schemeClr val="tx1"/>
                  </a:solidFill>
                  <a:latin typeface="Arial" panose="020B0604020202020204" pitchFamily="34" charset="0"/>
                  <a:cs typeface="Arial" panose="020B0604020202020204" pitchFamily="34" charset="0"/>
                </a:rPr>
                <a:t>kept for 2 years</a:t>
              </a:r>
              <a:r>
                <a:rPr lang="en-US" sz="2000" kern="1200">
                  <a:solidFill>
                    <a:schemeClr val="tx1"/>
                  </a:solidFill>
                  <a:latin typeface="Arial" panose="020B0604020202020204" pitchFamily="34" charset="0"/>
                  <a:cs typeface="Arial" panose="020B0604020202020204" pitchFamily="34" charset="0"/>
                </a:rPr>
                <a:t>.</a:t>
              </a:r>
            </a:p>
          </p:txBody>
        </p:sp>
      </p:grpSp>
      <p:sp>
        <p:nvSpPr>
          <p:cNvPr id="28" name="Oval 27">
            <a:extLst>
              <a:ext uri="{FF2B5EF4-FFF2-40B4-BE49-F238E27FC236}">
                <a16:creationId xmlns:a16="http://schemas.microsoft.com/office/drawing/2014/main" id="{EB0A0529-85D9-1D0C-3962-251CFAA10C9E}"/>
              </a:ext>
            </a:extLst>
          </p:cNvPr>
          <p:cNvSpPr/>
          <p:nvPr/>
        </p:nvSpPr>
        <p:spPr>
          <a:xfrm>
            <a:off x="2010174" y="4596566"/>
            <a:ext cx="1104815" cy="1104815"/>
          </a:xfrm>
          <a:prstGeom prst="ellipse">
            <a:avLst/>
          </a:prstGeom>
          <a:solidFill>
            <a:srgbClr val="E0780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29" name="Rectangle 28" descr="Stopwatch">
            <a:extLst>
              <a:ext uri="{FF2B5EF4-FFF2-40B4-BE49-F238E27FC236}">
                <a16:creationId xmlns:a16="http://schemas.microsoft.com/office/drawing/2014/main" id="{6438D770-73F8-BFF9-4CB4-FAD57B65120F}"/>
              </a:ext>
            </a:extLst>
          </p:cNvPr>
          <p:cNvSpPr/>
          <p:nvPr/>
        </p:nvSpPr>
        <p:spPr>
          <a:xfrm>
            <a:off x="2242186" y="4828577"/>
            <a:ext cx="640792" cy="64079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30" name="Group 29">
            <a:extLst>
              <a:ext uri="{FF2B5EF4-FFF2-40B4-BE49-F238E27FC236}">
                <a16:creationId xmlns:a16="http://schemas.microsoft.com/office/drawing/2014/main" id="{69F7E940-1A1C-929B-8788-BD63AD657833}"/>
              </a:ext>
            </a:extLst>
          </p:cNvPr>
          <p:cNvGrpSpPr/>
          <p:nvPr/>
        </p:nvGrpSpPr>
        <p:grpSpPr>
          <a:xfrm>
            <a:off x="3360902" y="4087567"/>
            <a:ext cx="2604206" cy="2060259"/>
            <a:chOff x="1432776" y="2650274"/>
            <a:chExt cx="2604206" cy="2060259"/>
          </a:xfrm>
        </p:grpSpPr>
        <p:sp>
          <p:nvSpPr>
            <p:cNvPr id="36" name="Rectangle 35">
              <a:extLst>
                <a:ext uri="{FF2B5EF4-FFF2-40B4-BE49-F238E27FC236}">
                  <a16:creationId xmlns:a16="http://schemas.microsoft.com/office/drawing/2014/main" id="{FFD9A606-CCAC-B822-5707-E467F23894C5}"/>
                </a:ext>
              </a:extLst>
            </p:cNvPr>
            <p:cNvSpPr/>
            <p:nvPr/>
          </p:nvSpPr>
          <p:spPr>
            <a:xfrm>
              <a:off x="1432776" y="2650274"/>
              <a:ext cx="2604206" cy="20602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7" name="TextBox 36">
              <a:extLst>
                <a:ext uri="{FF2B5EF4-FFF2-40B4-BE49-F238E27FC236}">
                  <a16:creationId xmlns:a16="http://schemas.microsoft.com/office/drawing/2014/main" id="{AF471AC1-B5C2-75FA-CA13-8487A61B4CE1}"/>
                </a:ext>
              </a:extLst>
            </p:cNvPr>
            <p:cNvSpPr txBox="1"/>
            <p:nvPr/>
          </p:nvSpPr>
          <p:spPr>
            <a:xfrm>
              <a:off x="1432776" y="2650274"/>
              <a:ext cx="2604206" cy="20602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0" kern="1200">
                  <a:solidFill>
                    <a:schemeClr val="tx1"/>
                  </a:solidFill>
                  <a:latin typeface="Arial" panose="020B0604020202020204" pitchFamily="34" charset="0"/>
                  <a:cs typeface="Arial" panose="020B0604020202020204" pitchFamily="34" charset="0"/>
                </a:rPr>
                <a:t>Available </a:t>
              </a:r>
              <a:r>
                <a:rPr lang="en-US" sz="2000" b="1" kern="1200">
                  <a:latin typeface="Arial" panose="020B0604020202020204" pitchFamily="34" charset="0"/>
                  <a:cs typeface="Arial" panose="020B0604020202020204" pitchFamily="34" charset="0"/>
                </a:rPr>
                <a:t>within 24 hours (or reasonable time </a:t>
              </a:r>
              <a:r>
                <a:rPr lang="en-US" sz="2000" b="1" kern="1200">
                  <a:solidFill>
                    <a:schemeClr val="tx1"/>
                  </a:solidFill>
                  <a:latin typeface="Arial" panose="020B0604020202020204" pitchFamily="34" charset="0"/>
                  <a:cs typeface="Arial" panose="020B0604020202020204" pitchFamily="34" charset="0"/>
                </a:rPr>
                <a:t>if U.S. FDA agrees</a:t>
              </a:r>
              <a:r>
                <a:rPr lang="en-US" sz="2000" b="1" kern="1200">
                  <a:latin typeface="Arial" panose="020B0604020202020204" pitchFamily="34" charset="0"/>
                  <a:cs typeface="Arial" panose="020B0604020202020204" pitchFamily="34" charset="0"/>
                </a:rPr>
                <a:t>)</a:t>
              </a:r>
              <a:r>
                <a:rPr lang="en-US" sz="2000" kern="1200">
                  <a:latin typeface="Arial" panose="020B0604020202020204" pitchFamily="34" charset="0"/>
                  <a:cs typeface="Arial" panose="020B0604020202020204" pitchFamily="34" charset="0"/>
                </a:rPr>
                <a:t>. May be stored </a:t>
              </a:r>
              <a:r>
                <a:rPr lang="en-US" sz="2000" b="1" kern="1200">
                  <a:latin typeface="Arial" panose="020B0604020202020204" pitchFamily="34" charset="0"/>
                  <a:cs typeface="Arial" panose="020B0604020202020204" pitchFamily="34" charset="0"/>
                </a:rPr>
                <a:t>offsite or by another entity</a:t>
              </a:r>
              <a:r>
                <a:rPr lang="en-US" sz="2000" kern="1200">
                  <a:latin typeface="Arial" panose="020B0604020202020204" pitchFamily="34" charset="0"/>
                  <a:cs typeface="Arial" panose="020B0604020202020204" pitchFamily="34" charset="0"/>
                </a:rPr>
                <a:t>.</a:t>
              </a:r>
              <a:endParaRPr lang="en-US" sz="2000" kern="1200">
                <a:solidFill>
                  <a:schemeClr val="tx1"/>
                </a:solidFill>
                <a:latin typeface="Arial" panose="020B0604020202020204" pitchFamily="34" charset="0"/>
                <a:cs typeface="Arial" panose="020B0604020202020204" pitchFamily="34" charset="0"/>
              </a:endParaRPr>
            </a:p>
          </p:txBody>
        </p:sp>
      </p:grpSp>
      <p:sp>
        <p:nvSpPr>
          <p:cNvPr id="31" name="Oval 30">
            <a:extLst>
              <a:ext uri="{FF2B5EF4-FFF2-40B4-BE49-F238E27FC236}">
                <a16:creationId xmlns:a16="http://schemas.microsoft.com/office/drawing/2014/main" id="{699D182D-FE9E-02B8-BD18-813D702C5DBC}"/>
              </a:ext>
            </a:extLst>
          </p:cNvPr>
          <p:cNvSpPr/>
          <p:nvPr/>
        </p:nvSpPr>
        <p:spPr>
          <a:xfrm>
            <a:off x="6409706" y="4596566"/>
            <a:ext cx="1104815" cy="1104815"/>
          </a:xfrm>
          <a:prstGeom prst="ellipse">
            <a:avLst/>
          </a:prstGeom>
          <a:solidFill>
            <a:srgbClr val="D13C80"/>
          </a:solidFill>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US"/>
          </a:p>
        </p:txBody>
      </p:sp>
      <p:sp>
        <p:nvSpPr>
          <p:cNvPr id="32" name="Rectangle 31" descr="Table">
            <a:extLst>
              <a:ext uri="{FF2B5EF4-FFF2-40B4-BE49-F238E27FC236}">
                <a16:creationId xmlns:a16="http://schemas.microsoft.com/office/drawing/2014/main" id="{E49C5772-D3DA-71DC-CB2A-A4BB61BC2978}"/>
              </a:ext>
            </a:extLst>
          </p:cNvPr>
          <p:cNvSpPr/>
          <p:nvPr/>
        </p:nvSpPr>
        <p:spPr>
          <a:xfrm>
            <a:off x="6641717" y="4828577"/>
            <a:ext cx="640792" cy="640792"/>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33" name="Group 32">
            <a:extLst>
              <a:ext uri="{FF2B5EF4-FFF2-40B4-BE49-F238E27FC236}">
                <a16:creationId xmlns:a16="http://schemas.microsoft.com/office/drawing/2014/main" id="{CAE1F039-86F4-BDDA-561E-FB63755288D4}"/>
              </a:ext>
            </a:extLst>
          </p:cNvPr>
          <p:cNvGrpSpPr/>
          <p:nvPr/>
        </p:nvGrpSpPr>
        <p:grpSpPr>
          <a:xfrm>
            <a:off x="7700146" y="4223481"/>
            <a:ext cx="2604206" cy="1924344"/>
            <a:chOff x="5772020" y="2786188"/>
            <a:chExt cx="2604206" cy="1924344"/>
          </a:xfrm>
        </p:grpSpPr>
        <p:sp>
          <p:nvSpPr>
            <p:cNvPr id="34" name="Rectangle 33">
              <a:extLst>
                <a:ext uri="{FF2B5EF4-FFF2-40B4-BE49-F238E27FC236}">
                  <a16:creationId xmlns:a16="http://schemas.microsoft.com/office/drawing/2014/main" id="{14201BF4-F88B-7382-AB49-DA67AF4C6B48}"/>
                </a:ext>
              </a:extLst>
            </p:cNvPr>
            <p:cNvSpPr/>
            <p:nvPr/>
          </p:nvSpPr>
          <p:spPr>
            <a:xfrm>
              <a:off x="5772020" y="2786188"/>
              <a:ext cx="2604206" cy="19243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5" name="TextBox 34">
              <a:extLst>
                <a:ext uri="{FF2B5EF4-FFF2-40B4-BE49-F238E27FC236}">
                  <a16:creationId xmlns:a16="http://schemas.microsoft.com/office/drawing/2014/main" id="{3A85266D-25D3-FE5D-5F95-8440F3F58764}"/>
                </a:ext>
              </a:extLst>
            </p:cNvPr>
            <p:cNvSpPr txBox="1"/>
            <p:nvPr/>
          </p:nvSpPr>
          <p:spPr>
            <a:xfrm>
              <a:off x="5772020" y="2786188"/>
              <a:ext cx="2604206" cy="192434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0" i="0" kern="1200">
                  <a:latin typeface="Arial" panose="020B0604020202020204" pitchFamily="34" charset="0"/>
                  <a:cs typeface="Arial" panose="020B0604020202020204" pitchFamily="34" charset="0"/>
                </a:rPr>
                <a:t>During an outbreak – </a:t>
              </a:r>
              <a:r>
                <a:rPr lang="en-US" sz="2000" b="1" i="0" kern="1200">
                  <a:latin typeface="Arial" panose="020B0604020202020204" pitchFamily="34" charset="0"/>
                  <a:cs typeface="Arial" panose="020B0604020202020204" pitchFamily="34" charset="0"/>
                </a:rPr>
                <a:t>electronic sortable spreadsheet </a:t>
              </a:r>
              <a:r>
                <a:rPr lang="en-US" sz="2000" i="0" kern="1200">
                  <a:latin typeface="Arial" panose="020B0604020202020204" pitchFamily="34" charset="0"/>
                  <a:cs typeface="Arial" panose="020B0604020202020204" pitchFamily="34" charset="0"/>
                </a:rPr>
                <a:t>available</a:t>
              </a:r>
              <a:r>
                <a:rPr lang="en-US" sz="2000" b="1" i="0" kern="1200">
                  <a:latin typeface="Arial" panose="020B0604020202020204" pitchFamily="34" charset="0"/>
                  <a:cs typeface="Arial" panose="020B0604020202020204" pitchFamily="34" charset="0"/>
                </a:rPr>
                <a:t> </a:t>
              </a:r>
              <a:r>
                <a:rPr lang="en-US" sz="2000" b="0" i="0" kern="1200">
                  <a:latin typeface="Arial" panose="020B0604020202020204" pitchFamily="34" charset="0"/>
                  <a:cs typeface="Arial" panose="020B0604020202020204" pitchFamily="34" charset="0"/>
                </a:rPr>
                <a:t>within </a:t>
              </a:r>
              <a:r>
                <a:rPr lang="en-US" sz="2000" b="1" i="0" kern="1200">
                  <a:latin typeface="Arial" panose="020B0604020202020204" pitchFamily="34" charset="0"/>
                  <a:cs typeface="Arial" panose="020B0604020202020204" pitchFamily="34" charset="0"/>
                </a:rPr>
                <a:t>24 hours </a:t>
              </a:r>
              <a:r>
                <a:rPr lang="en-US" sz="2000" b="0" i="0" kern="1200">
                  <a:latin typeface="Arial" panose="020B0604020202020204" pitchFamily="34" charset="0"/>
                  <a:cs typeface="Arial" panose="020B0604020202020204" pitchFamily="34" charset="0"/>
                </a:rPr>
                <a:t>of a request (including a </a:t>
              </a:r>
              <a:r>
                <a:rPr lang="en-US" sz="2000" b="1" i="0" kern="1200">
                  <a:latin typeface="Arial" panose="020B0604020202020204" pitchFamily="34" charset="0"/>
                  <a:cs typeface="Arial" panose="020B0604020202020204" pitchFamily="34" charset="0"/>
                </a:rPr>
                <a:t>phone request</a:t>
              </a:r>
              <a:r>
                <a:rPr lang="en-US" sz="2000" b="0" i="0" kern="1200">
                  <a:latin typeface="Arial" panose="020B0604020202020204" pitchFamily="34" charset="0"/>
                  <a:cs typeface="Arial" panose="020B0604020202020204" pitchFamily="34" charset="0"/>
                </a:rPr>
                <a:t>).</a:t>
              </a:r>
              <a:endParaRPr lang="en-US" sz="2000" b="1" kern="1200">
                <a:solidFill>
                  <a:schemeClr val="tx1"/>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93666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8"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676AD9-7E86-11E1-0E6D-DD2551F3806E}"/>
              </a:ext>
            </a:extLst>
          </p:cNvPr>
          <p:cNvSpPr>
            <a:spLocks noGrp="1"/>
          </p:cNvSpPr>
          <p:nvPr>
            <p:ph type="title"/>
          </p:nvPr>
        </p:nvSpPr>
        <p:spPr/>
        <p:txBody>
          <a:bodyPr/>
          <a:lstStyle/>
          <a:p>
            <a:r>
              <a:rPr lang="en-US"/>
              <a:t>Rationale Behind the Traceability Rule</a:t>
            </a:r>
          </a:p>
        </p:txBody>
      </p:sp>
      <p:sp>
        <p:nvSpPr>
          <p:cNvPr id="5" name="Slide Number Placeholder 4">
            <a:extLst>
              <a:ext uri="{FF2B5EF4-FFF2-40B4-BE49-F238E27FC236}">
                <a16:creationId xmlns:a16="http://schemas.microsoft.com/office/drawing/2014/main" id="{542D174F-1AB8-F56C-A949-2BD5F96AC677}"/>
              </a:ext>
            </a:extLst>
          </p:cNvPr>
          <p:cNvSpPr>
            <a:spLocks noGrp="1"/>
          </p:cNvSpPr>
          <p:nvPr>
            <p:ph type="sldNum" sz="quarter" idx="4"/>
          </p:nvPr>
        </p:nvSpPr>
        <p:spPr/>
        <p:txBody>
          <a:bodyPr/>
          <a:lstStyle/>
          <a:p>
            <a:fld id="{9DAB3369-7666-44EB-AEA9-5FA9440DB40A}" type="slidenum">
              <a:rPr lang="en-US" smtClean="0"/>
              <a:pPr/>
              <a:t>13</a:t>
            </a:fld>
            <a:endParaRPr lang="en-US"/>
          </a:p>
        </p:txBody>
      </p:sp>
      <p:pic>
        <p:nvPicPr>
          <p:cNvPr id="6" name="Picture 2" descr="These are examples of the types of records FDA typically receives when we are conducing outbreak investigations. The documents are often paper rather than electronic format. Information on the forms is inconsistent and not standardized and often lacks a deliberate method to connect records. &#10;">
            <a:extLst>
              <a:ext uri="{FF2B5EF4-FFF2-40B4-BE49-F238E27FC236}">
                <a16:creationId xmlns:a16="http://schemas.microsoft.com/office/drawing/2014/main" id="{8661ED6B-0EEB-CB60-E497-73B36020EAA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66000"/>
                    </a14:imgEffect>
                    <a14:imgEffect>
                      <a14:brightnessContrast bright="25000"/>
                    </a14:imgEffect>
                  </a14:imgLayer>
                </a14:imgProps>
              </a:ext>
              <a:ext uri="{28A0092B-C50C-407E-A947-70E740481C1C}">
                <a14:useLocalDpi xmlns:a14="http://schemas.microsoft.com/office/drawing/2010/main" val="0"/>
              </a:ext>
            </a:extLst>
          </a:blip>
          <a:srcRect l="21760" r="14198"/>
          <a:stretch/>
        </p:blipFill>
        <p:spPr bwMode="auto">
          <a:xfrm>
            <a:off x="514156" y="3934002"/>
            <a:ext cx="2517560" cy="26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These are examples of the types of records FDA typically receives when we are conducing outbreak investigations. The documents are often paper rather than electronic format. Information on the forms is inconsistent and not standardized and often lacks a deliberate method to connect records. &#10;">
            <a:extLst>
              <a:ext uri="{FF2B5EF4-FFF2-40B4-BE49-F238E27FC236}">
                <a16:creationId xmlns:a16="http://schemas.microsoft.com/office/drawing/2014/main" id="{DC05EAE4-0BE1-40E0-A7A9-12AF57F4F19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66000"/>
                    </a14:imgEffect>
                    <a14:imgEffect>
                      <a14:brightnessContrast bright="13000"/>
                    </a14:imgEffect>
                  </a14:imgLayer>
                </a14:imgProps>
              </a:ext>
              <a:ext uri="{28A0092B-C50C-407E-A947-70E740481C1C}">
                <a14:useLocalDpi xmlns:a14="http://schemas.microsoft.com/office/drawing/2010/main" val="0"/>
              </a:ext>
            </a:extLst>
          </a:blip>
          <a:srcRect l="22685" t="300" r="3551" b="7925"/>
          <a:stretch/>
        </p:blipFill>
        <p:spPr bwMode="auto">
          <a:xfrm>
            <a:off x="6096000" y="1023953"/>
            <a:ext cx="5744376" cy="559402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These are examples of the types of records FDA typically receives when we are conducing outbreak investigations. The documents are often paper rather than electronic format. Information on the forms is inconsistent and not standardized and often lacks a deliberate method to connect records. &#10;">
            <a:extLst>
              <a:ext uri="{FF2B5EF4-FFF2-40B4-BE49-F238E27FC236}">
                <a16:creationId xmlns:a16="http://schemas.microsoft.com/office/drawing/2014/main" id="{8B0F90B0-7FDF-06F0-F320-A4A7CF8EE726}"/>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66000"/>
                    </a14:imgEffect>
                    <a14:imgEffect>
                      <a14:brightnessContrast bright="20000"/>
                    </a14:imgEffect>
                  </a14:imgLayer>
                </a14:imgProps>
              </a:ext>
            </a:extLst>
          </a:blip>
          <a:srcRect r="2302" b="21880"/>
          <a:stretch/>
        </p:blipFill>
        <p:spPr>
          <a:xfrm>
            <a:off x="1081698" y="1023953"/>
            <a:ext cx="4709502" cy="2697196"/>
          </a:xfrm>
          <a:prstGeom prst="rect">
            <a:avLst/>
          </a:prstGeom>
        </p:spPr>
      </p:pic>
      <p:pic>
        <p:nvPicPr>
          <p:cNvPr id="9" name="Content Placeholder 5" descr="These are examples of the types of records FDA typically receives when we are conducing outbreak investigations. The documents are often paper rather than electronic format. Information on the forms is inconsistent and not standardized and often lacks a deliberate method to connect records. ">
            <a:extLst>
              <a:ext uri="{FF2B5EF4-FFF2-40B4-BE49-F238E27FC236}">
                <a16:creationId xmlns:a16="http://schemas.microsoft.com/office/drawing/2014/main" id="{5EF36666-EB13-5026-7176-A9757EFF19F5}"/>
              </a:ext>
            </a:extLst>
          </p:cNvPr>
          <p:cNvPicPr>
            <a:picLocks noChangeAspect="1"/>
          </p:cNvPicPr>
          <p:nvPr/>
        </p:nvPicPr>
        <p:blipFill rotWithShape="1">
          <a:blip r:embed="rId10">
            <a:extLst>
              <a:ext uri="{BEBA8EAE-BF5A-486C-A8C5-ECC9F3942E4B}">
                <a14:imgProps xmlns:a14="http://schemas.microsoft.com/office/drawing/2010/main">
                  <a14:imgLayer r:embed="rId11">
                    <a14:imgEffect>
                      <a14:brightnessContrast bright="20000"/>
                    </a14:imgEffect>
                  </a14:imgLayer>
                </a14:imgProps>
              </a:ext>
            </a:extLst>
          </a:blip>
          <a:srcRect r="9654"/>
          <a:stretch/>
        </p:blipFill>
        <p:spPr>
          <a:xfrm rot="5400000">
            <a:off x="3215260" y="4055259"/>
            <a:ext cx="2697196" cy="2454683"/>
          </a:xfrm>
          <a:prstGeom prst="rect">
            <a:avLst/>
          </a:prstGeom>
        </p:spPr>
      </p:pic>
    </p:spTree>
    <p:custDataLst>
      <p:tags r:id="rId1"/>
    </p:custDataLst>
    <p:extLst>
      <p:ext uri="{BB962C8B-B14F-4D97-AF65-F5344CB8AC3E}">
        <p14:creationId xmlns:p14="http://schemas.microsoft.com/office/powerpoint/2010/main" val="1987143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8FC64-983A-8404-3BE0-3E3B8648C93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1CA34A9-1D6C-9E25-0C01-AD2B2D666736}"/>
              </a:ext>
            </a:extLst>
          </p:cNvPr>
          <p:cNvSpPr>
            <a:spLocks noGrp="1"/>
          </p:cNvSpPr>
          <p:nvPr>
            <p:ph type="title"/>
          </p:nvPr>
        </p:nvSpPr>
        <p:spPr/>
        <p:txBody>
          <a:bodyPr vert="horz" lIns="91440" tIns="45720" rIns="91440" bIns="45720" rtlCol="0" anchor="ctr">
            <a:normAutofit/>
          </a:bodyPr>
          <a:lstStyle/>
          <a:p>
            <a:r>
              <a:rPr lang="en-US"/>
              <a:t>In Effect From 20 January 2026</a:t>
            </a:r>
            <a:endParaRPr lang="en-US" b="0" i="0" kern="1200" cap="none" baseline="0">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5F401A66-37DA-8D58-128A-A5352756914B}"/>
              </a:ext>
            </a:extLst>
          </p:cNvPr>
          <p:cNvSpPr>
            <a:spLocks noGrp="1"/>
          </p:cNvSpPr>
          <p:nvPr>
            <p:ph type="sldNum" sz="quarter" idx="4"/>
          </p:nvPr>
        </p:nvSpPr>
        <p:spPr/>
        <p:txBody>
          <a:bodyPr vert="horz" lIns="91440" tIns="45720" rIns="91440" bIns="45720" rtlCol="0" anchor="b">
            <a:normAutofit/>
          </a:bodyPr>
          <a:lstStyle/>
          <a:p>
            <a:pPr>
              <a:lnSpc>
                <a:spcPct val="90000"/>
              </a:lnSpc>
              <a:spcAft>
                <a:spcPts val="600"/>
              </a:spcAft>
            </a:pPr>
            <a:fld id="{9DAB3369-7666-44EB-AEA9-5FA9440DB40A}" type="slidenum">
              <a:rPr lang="en-US" sz="800" smtClean="0"/>
              <a:pPr>
                <a:lnSpc>
                  <a:spcPct val="90000"/>
                </a:lnSpc>
                <a:spcAft>
                  <a:spcPts val="600"/>
                </a:spcAft>
              </a:pPr>
              <a:t>14</a:t>
            </a:fld>
            <a:endParaRPr lang="en-US" sz="800"/>
          </a:p>
        </p:txBody>
      </p:sp>
      <p:sp>
        <p:nvSpPr>
          <p:cNvPr id="7" name="TextBox 6">
            <a:extLst>
              <a:ext uri="{FF2B5EF4-FFF2-40B4-BE49-F238E27FC236}">
                <a16:creationId xmlns:a16="http://schemas.microsoft.com/office/drawing/2014/main" id="{13C8A7C9-F9D9-17E1-F5CF-50F54BD60868}"/>
              </a:ext>
            </a:extLst>
          </p:cNvPr>
          <p:cNvSpPr txBox="1"/>
          <p:nvPr/>
        </p:nvSpPr>
        <p:spPr>
          <a:xfrm>
            <a:off x="811911" y="1646783"/>
            <a:ext cx="8245842" cy="3570208"/>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2800">
                <a:latin typeface="Arial" panose="020B0604020202020204" pitchFamily="34" charset="0"/>
                <a:cs typeface="Arial" panose="020B0604020202020204" pitchFamily="34" charset="0"/>
              </a:rPr>
              <a:t>Applies to all firms</a:t>
            </a:r>
          </a:p>
          <a:p>
            <a:pPr marL="285750" indent="-285750">
              <a:spcAft>
                <a:spcPts val="1200"/>
              </a:spcAft>
              <a:buFont typeface="Arial" panose="020B0604020202020204" pitchFamily="34" charset="0"/>
              <a:buChar char="•"/>
            </a:pPr>
            <a:r>
              <a:rPr lang="en-US" sz="2800">
                <a:latin typeface="Arial" panose="020B0604020202020204" pitchFamily="34" charset="0"/>
                <a:cs typeface="Arial" panose="020B0604020202020204" pitchFamily="34" charset="0"/>
              </a:rPr>
              <a:t>U.S. FDA educates before and while it regulates</a:t>
            </a:r>
          </a:p>
          <a:p>
            <a:pPr marL="285750" indent="-285750">
              <a:spcAft>
                <a:spcPts val="1200"/>
              </a:spcAft>
              <a:buFont typeface="Arial" panose="020B0604020202020204" pitchFamily="34" charset="0"/>
              <a:buChar char="•"/>
            </a:pPr>
            <a:r>
              <a:rPr lang="en-US" sz="2800">
                <a:latin typeface="Arial" panose="020B0604020202020204" pitchFamily="34" charset="0"/>
                <a:cs typeface="Arial" panose="020B0604020202020204" pitchFamily="34" charset="0"/>
              </a:rPr>
              <a:t>Questions:  Technical Assistance Network (TAN) </a:t>
            </a:r>
            <a:r>
              <a:rPr lang="en-US" sz="2800">
                <a:latin typeface="Arial" panose="020B0604020202020204" pitchFamily="34" charset="0"/>
                <a:cs typeface="Arial" panose="020B0604020202020204" pitchFamily="34" charset="0"/>
                <a:hlinkClick r:id="rId4"/>
              </a:rPr>
              <a:t>https://www.fda.gov/food/food-safety-modernization-act-fsma/fsma-technical-assistance-network-tan</a:t>
            </a:r>
            <a:endParaRPr lang="en-US" sz="280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endParaRPr lang="en-US" sz="2800">
              <a:latin typeface="Arial" panose="020B0604020202020204" pitchFamily="34" charset="0"/>
              <a:cs typeface="Arial" panose="020B0604020202020204" pitchFamily="34" charset="0"/>
            </a:endParaRPr>
          </a:p>
        </p:txBody>
      </p:sp>
      <p:pic>
        <p:nvPicPr>
          <p:cNvPr id="8" name="Picture 7" descr="Qr code&#10;&#10;Description automatically generated">
            <a:extLst>
              <a:ext uri="{FF2B5EF4-FFF2-40B4-BE49-F238E27FC236}">
                <a16:creationId xmlns:a16="http://schemas.microsoft.com/office/drawing/2014/main" id="{56E5C03F-1D91-F52F-C428-E23EE472A7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4400" y="3936483"/>
            <a:ext cx="2428000" cy="2428000"/>
          </a:xfrm>
          <a:prstGeom prst="rect">
            <a:avLst/>
          </a:prstGeom>
        </p:spPr>
      </p:pic>
      <p:sp>
        <p:nvSpPr>
          <p:cNvPr id="10" name="TextBox 9">
            <a:extLst>
              <a:ext uri="{FF2B5EF4-FFF2-40B4-BE49-F238E27FC236}">
                <a16:creationId xmlns:a16="http://schemas.microsoft.com/office/drawing/2014/main" id="{DDA44A95-7F36-060A-8F10-1971CE91A47F}"/>
              </a:ext>
            </a:extLst>
          </p:cNvPr>
          <p:cNvSpPr txBox="1"/>
          <p:nvPr/>
        </p:nvSpPr>
        <p:spPr>
          <a:xfrm>
            <a:off x="6321778" y="5285950"/>
            <a:ext cx="2735975" cy="1200329"/>
          </a:xfrm>
          <a:prstGeom prst="rect">
            <a:avLst/>
          </a:prstGeom>
          <a:noFill/>
        </p:spPr>
        <p:txBody>
          <a:bodyPr wrap="square">
            <a:spAutoFit/>
          </a:bodyPr>
          <a:lstStyle/>
          <a:p>
            <a:pPr algn="r"/>
            <a:r>
              <a:rPr lang="en-US" sz="2400" b="1">
                <a:latin typeface="Arial" panose="020B0604020202020204" pitchFamily="34" charset="0"/>
                <a:cs typeface="Arial" panose="020B0604020202020204" pitchFamily="34" charset="0"/>
              </a:rPr>
              <a:t>For U.S. FDA Food Traceability Rule Resources</a:t>
            </a:r>
            <a:endParaRPr lang="en-US" sz="2400" b="1"/>
          </a:p>
        </p:txBody>
      </p:sp>
    </p:spTree>
    <p:custDataLst>
      <p:tags r:id="rId1"/>
    </p:custDataLst>
    <p:extLst>
      <p:ext uri="{BB962C8B-B14F-4D97-AF65-F5344CB8AC3E}">
        <p14:creationId xmlns:p14="http://schemas.microsoft.com/office/powerpoint/2010/main" val="3210859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8975-F340-4614-A47E-51B02E10FD2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29C56EC-4470-E4F1-F084-4BE60D7C4FF0}"/>
              </a:ext>
            </a:extLst>
          </p:cNvPr>
          <p:cNvSpPr>
            <a:spLocks noGrp="1"/>
          </p:cNvSpPr>
          <p:nvPr>
            <p:ph type="title"/>
          </p:nvPr>
        </p:nvSpPr>
        <p:spPr/>
        <p:txBody>
          <a:bodyPr/>
          <a:lstStyle/>
          <a:p>
            <a:r>
              <a:rPr lang="en-US"/>
              <a:t>Summary</a:t>
            </a:r>
          </a:p>
        </p:txBody>
      </p:sp>
      <p:sp>
        <p:nvSpPr>
          <p:cNvPr id="7" name="Content Placeholder 6">
            <a:extLst>
              <a:ext uri="{FF2B5EF4-FFF2-40B4-BE49-F238E27FC236}">
                <a16:creationId xmlns:a16="http://schemas.microsoft.com/office/drawing/2014/main" id="{B4931300-4AB3-09B4-BE13-CE466B7E9F40}"/>
              </a:ext>
            </a:extLst>
          </p:cNvPr>
          <p:cNvSpPr>
            <a:spLocks noGrp="1"/>
          </p:cNvSpPr>
          <p:nvPr>
            <p:ph sz="quarter" idx="13"/>
          </p:nvPr>
        </p:nvSpPr>
        <p:spPr>
          <a:xfrm>
            <a:off x="841248" y="1591733"/>
            <a:ext cx="10515600" cy="4820355"/>
          </a:xfrm>
        </p:spPr>
        <p:txBody>
          <a:bodyPr>
            <a:normAutofit fontScale="92500" lnSpcReduction="20000"/>
          </a:bodyPr>
          <a:lstStyle/>
          <a:p>
            <a:pPr>
              <a:spcBef>
                <a:spcPts val="300"/>
              </a:spcBef>
              <a:spcAft>
                <a:spcPts val="300"/>
              </a:spcAft>
              <a:defRPr/>
            </a:pPr>
            <a:r>
              <a:rPr kumimoji="0" lang="en-US" b="0"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Persons who </a:t>
            </a:r>
            <a:r>
              <a:rPr kumimoji="0" lang="en-US"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manufacture, process, pack, or hold foods</a:t>
            </a:r>
            <a:r>
              <a:rPr kumimoji="0" lang="en-US" b="0"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 on the </a:t>
            </a:r>
            <a:r>
              <a:rPr kumimoji="0" lang="en-US"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Food Traceability List</a:t>
            </a:r>
            <a:r>
              <a:rPr kumimoji="0" lang="en-US"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a:t>
            </a:r>
          </a:p>
          <a:p>
            <a:pPr>
              <a:spcBef>
                <a:spcPts val="300"/>
              </a:spcBef>
              <a:spcAft>
                <a:spcPts val="300"/>
              </a:spcAft>
              <a:defRPr/>
            </a:pPr>
            <a:r>
              <a:rPr kumimoji="0" lang="en-US" b="0"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Covers the </a:t>
            </a:r>
            <a:r>
              <a:rPr kumimoji="0" lang="en-US"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entire food supply chain</a:t>
            </a:r>
            <a:r>
              <a:rPr kumimoji="0" lang="en-US"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a:t>
            </a:r>
          </a:p>
          <a:p>
            <a:pPr>
              <a:spcBef>
                <a:spcPts val="300"/>
              </a:spcBef>
              <a:spcAft>
                <a:spcPts val="300"/>
              </a:spcAft>
              <a:defRPr/>
            </a:pPr>
            <a:r>
              <a:rPr lang="en-US" b="1">
                <a:solidFill>
                  <a:prstClr val="black"/>
                </a:solidFill>
              </a:rPr>
              <a:t>Critical Tracking Events </a:t>
            </a:r>
            <a:r>
              <a:rPr lang="en-US">
                <a:solidFill>
                  <a:prstClr val="black"/>
                </a:solidFill>
              </a:rPr>
              <a:t>(CTEs) require record keeping.</a:t>
            </a:r>
          </a:p>
          <a:p>
            <a:pPr>
              <a:spcBef>
                <a:spcPts val="300"/>
              </a:spcBef>
              <a:spcAft>
                <a:spcPts val="300"/>
              </a:spcAft>
              <a:defRPr/>
            </a:pPr>
            <a:r>
              <a:rPr kumimoji="0" lang="en-US"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Key Data Elements </a:t>
            </a:r>
            <a:r>
              <a:rPr kumimoji="0" lang="en-US" b="0"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(KDEs) describe what information needs to be tracked in your records.</a:t>
            </a:r>
          </a:p>
          <a:p>
            <a:pPr>
              <a:spcBef>
                <a:spcPts val="300"/>
              </a:spcBef>
              <a:spcAft>
                <a:spcPts val="300"/>
              </a:spcAft>
              <a:defRPr/>
            </a:pPr>
            <a:r>
              <a:rPr lang="en-US">
                <a:solidFill>
                  <a:prstClr val="black"/>
                </a:solidFill>
              </a:rPr>
              <a:t>KDEs </a:t>
            </a:r>
            <a:r>
              <a:rPr lang="en-US" b="1">
                <a:solidFill>
                  <a:prstClr val="black"/>
                </a:solidFill>
              </a:rPr>
              <a:t>vary</a:t>
            </a:r>
            <a:r>
              <a:rPr lang="en-US">
                <a:solidFill>
                  <a:prstClr val="black"/>
                </a:solidFill>
              </a:rPr>
              <a:t> depending on the CTE that is being performed.</a:t>
            </a:r>
          </a:p>
          <a:p>
            <a:pPr>
              <a:spcBef>
                <a:spcPts val="300"/>
              </a:spcBef>
              <a:spcAft>
                <a:spcPts val="300"/>
              </a:spcAft>
              <a:defRPr/>
            </a:pPr>
            <a:r>
              <a:rPr kumimoji="0" lang="en-US" b="0"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Records </a:t>
            </a:r>
            <a:r>
              <a:rPr kumimoji="0" lang="en-US"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must</a:t>
            </a:r>
            <a:r>
              <a:rPr kumimoji="0" lang="en-US" b="0"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 be:</a:t>
            </a:r>
          </a:p>
          <a:p>
            <a:pPr lvl="1">
              <a:spcBef>
                <a:spcPts val="300"/>
              </a:spcBef>
              <a:spcAft>
                <a:spcPts val="300"/>
              </a:spcAft>
              <a:defRPr/>
            </a:pPr>
            <a:r>
              <a:rPr kumimoji="0" lang="en-US" b="0"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Legible, original paper or electronic</a:t>
            </a:r>
          </a:p>
          <a:p>
            <a:pPr lvl="1">
              <a:spcBef>
                <a:spcPts val="300"/>
              </a:spcBef>
              <a:spcAft>
                <a:spcPts val="300"/>
              </a:spcAft>
              <a:defRPr/>
            </a:pPr>
            <a:r>
              <a:rPr lang="en-US">
                <a:solidFill>
                  <a:prstClr val="black"/>
                </a:solidFill>
              </a:rPr>
              <a:t>Available within </a:t>
            </a:r>
            <a:r>
              <a:rPr lang="en-US" b="1">
                <a:solidFill>
                  <a:prstClr val="black"/>
                </a:solidFill>
              </a:rPr>
              <a:t>24 hours</a:t>
            </a:r>
          </a:p>
          <a:p>
            <a:pPr lvl="1">
              <a:spcBef>
                <a:spcPts val="300"/>
              </a:spcBef>
              <a:spcAft>
                <a:spcPts val="300"/>
              </a:spcAft>
              <a:defRPr/>
            </a:pPr>
            <a:r>
              <a:rPr kumimoji="0" lang="en-US" b="0"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Kept for </a:t>
            </a:r>
            <a:r>
              <a:rPr kumimoji="0" lang="en-US"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2 years</a:t>
            </a:r>
          </a:p>
          <a:p>
            <a:pPr lvl="1">
              <a:spcBef>
                <a:spcPts val="300"/>
              </a:spcBef>
              <a:spcAft>
                <a:spcPts val="300"/>
              </a:spcAft>
              <a:defRPr/>
            </a:pPr>
            <a:r>
              <a:rPr lang="en-US">
                <a:solidFill>
                  <a:prstClr val="black"/>
                </a:solidFill>
              </a:rPr>
              <a:t>In electronic sortable spreadsheet format during an outbreak</a:t>
            </a:r>
            <a:endParaRPr kumimoji="0" lang="en-US" b="0"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D52B19F-171B-0220-2089-8EF7263D5BEC}"/>
              </a:ext>
            </a:extLst>
          </p:cNvPr>
          <p:cNvSpPr>
            <a:spLocks noGrp="1"/>
          </p:cNvSpPr>
          <p:nvPr>
            <p:ph type="sldNum" sz="quarter" idx="4"/>
          </p:nvPr>
        </p:nvSpPr>
        <p:spPr/>
        <p:txBody>
          <a:bodyPr/>
          <a:lstStyle/>
          <a:p>
            <a:fld id="{9DAB3369-7666-44EB-AEA9-5FA9440DB40A}" type="slidenum">
              <a:rPr lang="en-US" smtClean="0"/>
              <a:pPr/>
              <a:t>15</a:t>
            </a:fld>
            <a:endParaRPr lang="en-US"/>
          </a:p>
        </p:txBody>
      </p:sp>
    </p:spTree>
    <p:custDataLst>
      <p:tags r:id="rId1"/>
    </p:custDataLst>
    <p:extLst>
      <p:ext uri="{BB962C8B-B14F-4D97-AF65-F5344CB8AC3E}">
        <p14:creationId xmlns:p14="http://schemas.microsoft.com/office/powerpoint/2010/main" val="859681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FCEA27-949A-8B1E-C509-15EA6A22B380}"/>
              </a:ext>
              <a:ext uri="{C183D7F6-B498-43B3-948B-1728B52AA6E4}">
                <adec:decorative xmlns:adec="http://schemas.microsoft.com/office/drawing/2017/decorative" val="1"/>
              </a:ext>
            </a:extLst>
          </p:cNvPr>
          <p:cNvGrpSpPr/>
          <p:nvPr/>
        </p:nvGrpSpPr>
        <p:grpSpPr>
          <a:xfrm>
            <a:off x="3396343" y="-1434466"/>
            <a:ext cx="5399314" cy="19174480"/>
            <a:chOff x="3657600" y="-514893"/>
            <a:chExt cx="4876800" cy="17318887"/>
          </a:xfrm>
        </p:grpSpPr>
        <p:sp>
          <p:nvSpPr>
            <p:cNvPr id="2" name="Oval 1">
              <a:extLst>
                <a:ext uri="{FF2B5EF4-FFF2-40B4-BE49-F238E27FC236}">
                  <a16:creationId xmlns:a16="http://schemas.microsoft.com/office/drawing/2014/main" id="{63030E4A-D97B-A84D-B585-6AAABF1779D2}"/>
                </a:ext>
                <a:ext uri="{C183D7F6-B498-43B3-948B-1728B52AA6E4}">
                  <adec:decorative xmlns:adec="http://schemas.microsoft.com/office/drawing/2017/decorative" val="1"/>
                </a:ext>
              </a:extLst>
            </p:cNvPr>
            <p:cNvSpPr/>
            <p:nvPr/>
          </p:nvSpPr>
          <p:spPr>
            <a:xfrm>
              <a:off x="3657600" y="1010231"/>
              <a:ext cx="4876800" cy="4876800"/>
            </a:xfrm>
            <a:prstGeom prst="ellipse">
              <a:avLst/>
            </a:prstGeom>
            <a:solidFill>
              <a:srgbClr val="0096D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41300">
                <a:latin typeface="Helvetica Light" panose="020B0403020202020204" pitchFamily="34" charset="0"/>
              </a:endParaRPr>
            </a:p>
          </p:txBody>
        </p:sp>
        <p:sp>
          <p:nvSpPr>
            <p:cNvPr id="3" name="TextBox 2">
              <a:extLst>
                <a:ext uri="{FF2B5EF4-FFF2-40B4-BE49-F238E27FC236}">
                  <a16:creationId xmlns:a16="http://schemas.microsoft.com/office/drawing/2014/main" id="{55AD81E2-B9CC-C148-82D2-0DEA97723613}"/>
                </a:ext>
              </a:extLst>
            </p:cNvPr>
            <p:cNvSpPr txBox="1"/>
            <p:nvPr/>
          </p:nvSpPr>
          <p:spPr>
            <a:xfrm>
              <a:off x="3803073" y="-514893"/>
              <a:ext cx="4364182" cy="17318887"/>
            </a:xfrm>
            <a:prstGeom prst="rect">
              <a:avLst/>
            </a:prstGeom>
            <a:noFill/>
          </p:spPr>
          <p:txBody>
            <a:bodyPr wrap="square" rtlCol="0">
              <a:spAutoFit/>
            </a:bodyPr>
            <a:lstStyle/>
            <a:p>
              <a:pPr algn="ctr"/>
              <a:r>
                <a:rPr lang="en-US" sz="62000" b="1">
                  <a:solidFill>
                    <a:schemeClr val="bg1"/>
                  </a:solidFill>
                  <a:latin typeface="Helvetica" pitchFamily="2" charset="0"/>
                </a:rPr>
                <a:t>?</a:t>
              </a:r>
            </a:p>
            <a:p>
              <a:endParaRPr lang="en-US" sz="62000"/>
            </a:p>
          </p:txBody>
        </p:sp>
      </p:grpSp>
      <p:sp>
        <p:nvSpPr>
          <p:cNvPr id="7" name="Slide Number Placeholder 6">
            <a:extLst>
              <a:ext uri="{FF2B5EF4-FFF2-40B4-BE49-F238E27FC236}">
                <a16:creationId xmlns:a16="http://schemas.microsoft.com/office/drawing/2014/main" id="{2B22C954-4C3E-451C-7632-697FC5792EC4}"/>
              </a:ext>
            </a:extLst>
          </p:cNvPr>
          <p:cNvSpPr>
            <a:spLocks noGrp="1"/>
          </p:cNvSpPr>
          <p:nvPr>
            <p:ph type="sldNum" sz="quarter" idx="4"/>
          </p:nvPr>
        </p:nvSpPr>
        <p:spPr/>
        <p:txBody>
          <a:bodyPr/>
          <a:lstStyle/>
          <a:p>
            <a:fld id="{9DAB3369-7666-44EB-AEA9-5FA9440DB40A}" type="slidenum">
              <a:rPr lang="en-US" smtClean="0"/>
              <a:pPr/>
              <a:t>16</a:t>
            </a:fld>
            <a:endParaRPr lang="en-US"/>
          </a:p>
        </p:txBody>
      </p:sp>
    </p:spTree>
    <p:custDataLst>
      <p:tags r:id="rId1"/>
    </p:custDataLst>
    <p:extLst>
      <p:ext uri="{BB962C8B-B14F-4D97-AF65-F5344CB8AC3E}">
        <p14:creationId xmlns:p14="http://schemas.microsoft.com/office/powerpoint/2010/main" val="61351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0BA4F-7087-A61A-ACF3-CDCF7995CBA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7F31EC4-96D9-C974-A4D1-253D7ACC8455}"/>
              </a:ext>
            </a:extLst>
          </p:cNvPr>
          <p:cNvSpPr>
            <a:spLocks noGrp="1"/>
          </p:cNvSpPr>
          <p:nvPr>
            <p:ph type="title"/>
          </p:nvPr>
        </p:nvSpPr>
        <p:spPr/>
        <p:txBody>
          <a:bodyPr/>
          <a:lstStyle/>
          <a:p>
            <a:r>
              <a:rPr lang="en-US"/>
              <a:t>Introductions</a:t>
            </a:r>
          </a:p>
        </p:txBody>
      </p:sp>
      <p:sp>
        <p:nvSpPr>
          <p:cNvPr id="2" name="Slide Number Placeholder 1">
            <a:extLst>
              <a:ext uri="{FF2B5EF4-FFF2-40B4-BE49-F238E27FC236}">
                <a16:creationId xmlns:a16="http://schemas.microsoft.com/office/drawing/2014/main" id="{096ED1E7-C899-D781-0A8F-54BD7583C09A}"/>
              </a:ext>
            </a:extLst>
          </p:cNvPr>
          <p:cNvSpPr>
            <a:spLocks noGrp="1"/>
          </p:cNvSpPr>
          <p:nvPr>
            <p:ph type="sldNum" sz="quarter" idx="4"/>
          </p:nvPr>
        </p:nvSpPr>
        <p:spPr/>
        <p:txBody>
          <a:bodyPr/>
          <a:lstStyle/>
          <a:p>
            <a:fld id="{9DAB3369-7666-44EB-AEA9-5FA9440DB40A}" type="slidenum">
              <a:rPr lang="en-US" smtClean="0"/>
              <a:pPr/>
              <a:t>2</a:t>
            </a:fld>
            <a:endParaRPr lang="en-US"/>
          </a:p>
        </p:txBody>
      </p:sp>
      <p:sp>
        <p:nvSpPr>
          <p:cNvPr id="4" name="Content Placeholder 6">
            <a:extLst>
              <a:ext uri="{FF2B5EF4-FFF2-40B4-BE49-F238E27FC236}">
                <a16:creationId xmlns:a16="http://schemas.microsoft.com/office/drawing/2014/main" id="{EAA2E17D-3496-CD96-BCA4-5A0BC6206D1C}"/>
              </a:ext>
            </a:extLst>
          </p:cNvPr>
          <p:cNvSpPr txBox="1">
            <a:spLocks/>
          </p:cNvSpPr>
          <p:nvPr/>
        </p:nvSpPr>
        <p:spPr>
          <a:xfrm>
            <a:off x="503166" y="1611529"/>
            <a:ext cx="11591298" cy="430530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ts val="0"/>
              </a:spcBef>
              <a:buFont typeface="Arial" pitchFamily="34" charset="0"/>
              <a:buNone/>
            </a:pPr>
            <a:r>
              <a:rPr lang="en-US" b="1">
                <a:ea typeface="Times New Roman" panose="02020603050405020304" pitchFamily="18" charset="0"/>
              </a:rPr>
              <a:t>&lt;Instructor Name</a:t>
            </a:r>
            <a:r>
              <a:rPr lang="en-US">
                <a:ea typeface="Times New Roman" panose="02020603050405020304" pitchFamily="18" charset="0"/>
              </a:rPr>
              <a:t>, </a:t>
            </a:r>
            <a:r>
              <a:rPr lang="en-US">
                <a:solidFill>
                  <a:prstClr val="black"/>
                </a:solidFill>
                <a:ea typeface="Times New Roman" panose="02020603050405020304" pitchFamily="18" charset="0"/>
              </a:rPr>
              <a:t>Title, Organization</a:t>
            </a:r>
            <a:r>
              <a:rPr lang="en-US">
                <a:ea typeface="Times New Roman" panose="02020603050405020304" pitchFamily="18" charset="0"/>
              </a:rPr>
              <a:t>&gt;</a:t>
            </a:r>
          </a:p>
          <a:p>
            <a:pPr marL="0" indent="0">
              <a:spcBef>
                <a:spcPts val="0"/>
              </a:spcBef>
              <a:buFont typeface="Arial" pitchFamily="34" charset="0"/>
              <a:buNone/>
            </a:pPr>
            <a:endParaRPr lang="en-US">
              <a:ea typeface="Aptos" panose="020B0004020202020204" pitchFamily="34" charset="0"/>
            </a:endParaRPr>
          </a:p>
          <a:p>
            <a:pPr marL="0" indent="0">
              <a:spcBef>
                <a:spcPts val="0"/>
              </a:spcBef>
              <a:buFont typeface="Arial" pitchFamily="34" charset="0"/>
              <a:buNone/>
            </a:pPr>
            <a:r>
              <a:rPr lang="en-US" b="1">
                <a:ea typeface="Times New Roman" panose="02020603050405020304" pitchFamily="18" charset="0"/>
              </a:rPr>
              <a:t>&lt;Instructor Name</a:t>
            </a:r>
            <a:r>
              <a:rPr lang="en-US">
                <a:ea typeface="Times New Roman" panose="02020603050405020304" pitchFamily="18" charset="0"/>
              </a:rPr>
              <a:t>, </a:t>
            </a:r>
            <a:r>
              <a:rPr lang="en-US">
                <a:solidFill>
                  <a:prstClr val="black"/>
                </a:solidFill>
                <a:ea typeface="Times New Roman" panose="02020603050405020304" pitchFamily="18" charset="0"/>
              </a:rPr>
              <a:t>Title, Organization</a:t>
            </a:r>
            <a:r>
              <a:rPr lang="en-US">
                <a:ea typeface="Times New Roman" panose="02020603050405020304" pitchFamily="18" charset="0"/>
              </a:rPr>
              <a:t>&gt;</a:t>
            </a:r>
          </a:p>
          <a:p>
            <a:pPr marL="0" indent="0">
              <a:spcBef>
                <a:spcPts val="0"/>
              </a:spcBef>
              <a:buFont typeface="Arial" pitchFamily="34" charset="0"/>
              <a:buNone/>
            </a:pPr>
            <a:endParaRPr lang="en-US">
              <a:ea typeface="Aptos" panose="020B0004020202020204" pitchFamily="34" charset="0"/>
            </a:endParaRPr>
          </a:p>
          <a:p>
            <a:pPr marL="0" indent="0">
              <a:spcBef>
                <a:spcPts val="0"/>
              </a:spcBef>
              <a:buFont typeface="Arial" pitchFamily="34" charset="0"/>
              <a:buNone/>
            </a:pPr>
            <a:endParaRPr lang="en-US">
              <a:ea typeface="Aptos" panose="020B0004020202020204" pitchFamily="34" charset="0"/>
            </a:endParaRPr>
          </a:p>
        </p:txBody>
      </p:sp>
    </p:spTree>
    <p:custDataLst>
      <p:tags r:id="rId1"/>
    </p:custDataLst>
    <p:extLst>
      <p:ext uri="{BB962C8B-B14F-4D97-AF65-F5344CB8AC3E}">
        <p14:creationId xmlns:p14="http://schemas.microsoft.com/office/powerpoint/2010/main" val="384881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E5A98-2354-EA5B-53CF-AE23CF95202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56E7470-4629-4447-FE90-9725CEC48096}"/>
              </a:ext>
            </a:extLst>
          </p:cNvPr>
          <p:cNvSpPr>
            <a:spLocks noGrp="1"/>
          </p:cNvSpPr>
          <p:nvPr>
            <p:ph type="title"/>
          </p:nvPr>
        </p:nvSpPr>
        <p:spPr/>
        <p:txBody>
          <a:bodyPr/>
          <a:lstStyle/>
          <a:p>
            <a:r>
              <a:rPr lang="en-US"/>
              <a:t>What Does the Food Traceability Rule Require?</a:t>
            </a:r>
          </a:p>
        </p:txBody>
      </p:sp>
      <p:sp>
        <p:nvSpPr>
          <p:cNvPr id="2" name="Slide Number Placeholder 1">
            <a:extLst>
              <a:ext uri="{FF2B5EF4-FFF2-40B4-BE49-F238E27FC236}">
                <a16:creationId xmlns:a16="http://schemas.microsoft.com/office/drawing/2014/main" id="{8C4E5AED-ED64-DA43-7483-D5C3CFAF146D}"/>
              </a:ext>
            </a:extLst>
          </p:cNvPr>
          <p:cNvSpPr>
            <a:spLocks noGrp="1"/>
          </p:cNvSpPr>
          <p:nvPr>
            <p:ph type="sldNum" sz="quarter" idx="4"/>
          </p:nvPr>
        </p:nvSpPr>
        <p:spPr/>
        <p:txBody>
          <a:bodyPr/>
          <a:lstStyle/>
          <a:p>
            <a:fld id="{9DAB3369-7666-44EB-AEA9-5FA9440DB40A}" type="slidenum">
              <a:rPr lang="en-US" smtClean="0"/>
              <a:pPr/>
              <a:t>3</a:t>
            </a:fld>
            <a:endParaRPr lang="en-US"/>
          </a:p>
        </p:txBody>
      </p:sp>
      <p:sp>
        <p:nvSpPr>
          <p:cNvPr id="3" name="Content Placeholder 6">
            <a:extLst>
              <a:ext uri="{FF2B5EF4-FFF2-40B4-BE49-F238E27FC236}">
                <a16:creationId xmlns:a16="http://schemas.microsoft.com/office/drawing/2014/main" id="{D9D49657-6246-405F-3FBB-961357383CF1}"/>
              </a:ext>
            </a:extLst>
          </p:cNvPr>
          <p:cNvSpPr txBox="1">
            <a:spLocks/>
          </p:cNvSpPr>
          <p:nvPr/>
        </p:nvSpPr>
        <p:spPr>
          <a:xfrm>
            <a:off x="503167" y="1828799"/>
            <a:ext cx="5371161" cy="430530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1200"/>
              </a:spcAft>
            </a:pPr>
            <a:r>
              <a:rPr lang="en-US">
                <a:solidFill>
                  <a:prstClr val="black"/>
                </a:solidFill>
                <a:ea typeface="Times New Roman" panose="02020603050405020304" pitchFamily="18" charset="0"/>
              </a:rPr>
              <a:t>Persons who </a:t>
            </a:r>
            <a:r>
              <a:rPr lang="en-US" b="1">
                <a:solidFill>
                  <a:prstClr val="black"/>
                </a:solidFill>
                <a:ea typeface="Times New Roman" panose="02020603050405020304" pitchFamily="18" charset="0"/>
              </a:rPr>
              <a:t>manufacture, process, pack, or hold foods </a:t>
            </a:r>
            <a:r>
              <a:rPr lang="en-US">
                <a:solidFill>
                  <a:prstClr val="black"/>
                </a:solidFill>
                <a:ea typeface="Times New Roman" panose="02020603050405020304" pitchFamily="18" charset="0"/>
              </a:rPr>
              <a:t>on the </a:t>
            </a:r>
            <a:r>
              <a:rPr lang="en-US" b="1">
                <a:solidFill>
                  <a:prstClr val="black"/>
                </a:solidFill>
                <a:ea typeface="Times New Roman" panose="02020603050405020304" pitchFamily="18" charset="0"/>
              </a:rPr>
              <a:t>Food Traceability List </a:t>
            </a:r>
            <a:endParaRPr lang="en-US">
              <a:solidFill>
                <a:prstClr val="black"/>
              </a:solidFill>
              <a:ea typeface="Times New Roman" panose="02020603050405020304" pitchFamily="18" charset="0"/>
            </a:endParaRPr>
          </a:p>
          <a:p>
            <a:pPr>
              <a:spcBef>
                <a:spcPts val="0"/>
              </a:spcBef>
              <a:spcAft>
                <a:spcPts val="1200"/>
              </a:spcAft>
            </a:pPr>
            <a:r>
              <a:rPr lang="en-US">
                <a:solidFill>
                  <a:prstClr val="black"/>
                </a:solidFill>
                <a:ea typeface="Times New Roman" panose="02020603050405020304" pitchFamily="18" charset="0"/>
              </a:rPr>
              <a:t>Covers the </a:t>
            </a:r>
            <a:r>
              <a:rPr lang="en-US" b="1">
                <a:solidFill>
                  <a:prstClr val="black"/>
                </a:solidFill>
                <a:ea typeface="Times New Roman" panose="02020603050405020304" pitchFamily="18" charset="0"/>
              </a:rPr>
              <a:t>entire</a:t>
            </a:r>
            <a:r>
              <a:rPr lang="en-US">
                <a:solidFill>
                  <a:prstClr val="black"/>
                </a:solidFill>
                <a:ea typeface="Times New Roman" panose="02020603050405020304" pitchFamily="18" charset="0"/>
              </a:rPr>
              <a:t> food supply chain</a:t>
            </a:r>
          </a:p>
          <a:p>
            <a:pPr>
              <a:spcBef>
                <a:spcPts val="0"/>
              </a:spcBef>
              <a:spcAft>
                <a:spcPts val="1200"/>
              </a:spcAft>
            </a:pPr>
            <a:r>
              <a:rPr lang="en-US">
                <a:solidFill>
                  <a:prstClr val="black"/>
                </a:solidFill>
                <a:ea typeface="Times New Roman" panose="02020603050405020304" pitchFamily="18" charset="0"/>
              </a:rPr>
              <a:t>Includes both </a:t>
            </a:r>
            <a:r>
              <a:rPr lang="en-US" b="1">
                <a:solidFill>
                  <a:prstClr val="black"/>
                </a:solidFill>
                <a:ea typeface="Times New Roman" panose="02020603050405020304" pitchFamily="18" charset="0"/>
              </a:rPr>
              <a:t>foreign and domestic </a:t>
            </a:r>
            <a:r>
              <a:rPr lang="en-US">
                <a:solidFill>
                  <a:prstClr val="black"/>
                </a:solidFill>
                <a:ea typeface="Times New Roman" panose="02020603050405020304" pitchFamily="18" charset="0"/>
              </a:rPr>
              <a:t>entities</a:t>
            </a:r>
          </a:p>
        </p:txBody>
      </p:sp>
      <p:pic>
        <p:nvPicPr>
          <p:cNvPr id="8" name="Picture 7" descr="A few people wearing protective gear&#10;&#10;AI-generated content may be incorrect.">
            <a:extLst>
              <a:ext uri="{FF2B5EF4-FFF2-40B4-BE49-F238E27FC236}">
                <a16:creationId xmlns:a16="http://schemas.microsoft.com/office/drawing/2014/main" id="{A65BA95C-3E02-1ABB-D640-FFDEB1B4B816}"/>
              </a:ext>
            </a:extLst>
          </p:cNvPr>
          <p:cNvPicPr>
            <a:picLocks noChangeAspect="1"/>
          </p:cNvPicPr>
          <p:nvPr/>
        </p:nvPicPr>
        <p:blipFill>
          <a:blip r:embed="rId4">
            <a:extLst>
              <a:ext uri="{28A0092B-C50C-407E-A947-70E740481C1C}">
                <a14:useLocalDpi xmlns:a14="http://schemas.microsoft.com/office/drawing/2010/main" val="0"/>
              </a:ext>
            </a:extLst>
          </a:blip>
          <a:srcRect l="11659"/>
          <a:stretch/>
        </p:blipFill>
        <p:spPr>
          <a:xfrm>
            <a:off x="6317673" y="1828800"/>
            <a:ext cx="5264726" cy="3978350"/>
          </a:xfrm>
          <a:prstGeom prst="rect">
            <a:avLst/>
          </a:prstGeom>
        </p:spPr>
      </p:pic>
    </p:spTree>
    <p:custDataLst>
      <p:tags r:id="rId1"/>
    </p:custDataLst>
    <p:extLst>
      <p:ext uri="{BB962C8B-B14F-4D97-AF65-F5344CB8AC3E}">
        <p14:creationId xmlns:p14="http://schemas.microsoft.com/office/powerpoint/2010/main" val="26751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B064A-6E0D-A928-06F7-B65F13BF5EC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C750409-579E-1177-477F-96D81F73C7B0}"/>
              </a:ext>
            </a:extLst>
          </p:cNvPr>
          <p:cNvSpPr>
            <a:spLocks noGrp="1"/>
          </p:cNvSpPr>
          <p:nvPr>
            <p:ph type="title"/>
          </p:nvPr>
        </p:nvSpPr>
        <p:spPr>
          <a:xfrm>
            <a:off x="1170432" y="0"/>
            <a:ext cx="10515600" cy="1104902"/>
          </a:xfrm>
        </p:spPr>
        <p:txBody>
          <a:bodyPr anchor="ctr">
            <a:normAutofit/>
          </a:bodyPr>
          <a:lstStyle/>
          <a:p>
            <a:r>
              <a:rPr lang="en-US"/>
              <a:t>Food Traceability List</a:t>
            </a:r>
          </a:p>
        </p:txBody>
      </p:sp>
      <p:pic>
        <p:nvPicPr>
          <p:cNvPr id="4" name="Content Placeholder 6" descr="• Food Traceability List&#10;• Cheese (made from pasteurized milk), fresh soft or soft unripened&#10;• Cheese (made from pasteurized milk), soft ripened or semi-soft&#10;• Cheese (made from unpasteurized milk), other than hard cheese&#10;• Shell eggs&#10;• Nut butters&#10;• Cucumbers (fresh)&#10;• Herbs (fresh)&#10;• Leafy greens (fresh)&#10;• Leafy greens (fresh-cut)&#10;• Melons (fresh)&#10;• Peppers (fresh)&#10;• Sprouts (fresh)&#10;• Tomatoes (fresh)&#10;• Tropical tree fruits (fresh)&#10;• Fruits (fresh-cut)&#10;• Vegetables (fresh-cut) &#10;• Finfish (histamine-producing species) (fresh, frozen, and previously frozen)&#10;• Finfish (species potentially contaminated with ciguatoxin) (fresh, frozen, and previously frozen) &#10;• Finfish, species not associated with histamine or ciguatoxin (fresh, frozen, and previously frozen) &#10;• Smoked finfish (refrigerated, frozen, and previously frozen)&#10;• Crustaceans (fresh, frozen, and previously frozen)&#10;• Molluscan shellfish, bivalves (fresh, frozen, and previously frozen)&#10;• Ready-to-eat deli salads (refrigerated)">
            <a:extLst>
              <a:ext uri="{FF2B5EF4-FFF2-40B4-BE49-F238E27FC236}">
                <a16:creationId xmlns:a16="http://schemas.microsoft.com/office/drawing/2014/main" id="{4904574F-C305-C8C2-1B17-7BF161F75F9F}"/>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761487" y="667697"/>
            <a:ext cx="10669026" cy="6001327"/>
          </a:xfrm>
          <a:prstGeom prst="rect">
            <a:avLst/>
          </a:prstGeom>
          <a:noFill/>
        </p:spPr>
      </p:pic>
      <p:sp>
        <p:nvSpPr>
          <p:cNvPr id="2" name="Slide Number Placeholder 1">
            <a:extLst>
              <a:ext uri="{FF2B5EF4-FFF2-40B4-BE49-F238E27FC236}">
                <a16:creationId xmlns:a16="http://schemas.microsoft.com/office/drawing/2014/main" id="{B46C8EDF-2C6E-0E9A-26FD-95FC18ADB310}"/>
              </a:ext>
            </a:extLst>
          </p:cNvPr>
          <p:cNvSpPr>
            <a:spLocks noGrp="1"/>
          </p:cNvSpPr>
          <p:nvPr>
            <p:ph type="sldNum" sz="quarter" idx="4"/>
          </p:nvPr>
        </p:nvSpPr>
        <p:spPr>
          <a:xfrm>
            <a:off x="9249664" y="6669024"/>
            <a:ext cx="2844800" cy="210950"/>
          </a:xfrm>
        </p:spPr>
        <p:txBody>
          <a:bodyPr anchor="b">
            <a:normAutofit/>
          </a:bodyPr>
          <a:lstStyle/>
          <a:p>
            <a:pPr>
              <a:lnSpc>
                <a:spcPct val="90000"/>
              </a:lnSpc>
              <a:spcAft>
                <a:spcPts val="600"/>
              </a:spcAft>
            </a:pPr>
            <a:fld id="{9DAB3369-7666-44EB-AEA9-5FA9440DB40A}" type="slidenum">
              <a:rPr lang="en-US" sz="800" smtClean="0"/>
              <a:pPr>
                <a:lnSpc>
                  <a:spcPct val="90000"/>
                </a:lnSpc>
                <a:spcAft>
                  <a:spcPts val="600"/>
                </a:spcAft>
              </a:pPr>
              <a:t>4</a:t>
            </a:fld>
            <a:endParaRPr lang="en-US" sz="800"/>
          </a:p>
        </p:txBody>
      </p:sp>
      <p:grpSp>
        <p:nvGrpSpPr>
          <p:cNvPr id="8" name="Group 7">
            <a:extLst>
              <a:ext uri="{FF2B5EF4-FFF2-40B4-BE49-F238E27FC236}">
                <a16:creationId xmlns:a16="http://schemas.microsoft.com/office/drawing/2014/main" id="{0BD3E1EA-20E6-D528-5E2D-8AD3028F0DB0}"/>
              </a:ext>
              <a:ext uri="{C183D7F6-B498-43B3-948B-1728B52AA6E4}">
                <adec:decorative xmlns:adec="http://schemas.microsoft.com/office/drawing/2017/decorative" val="1"/>
              </a:ext>
            </a:extLst>
          </p:cNvPr>
          <p:cNvGrpSpPr/>
          <p:nvPr/>
        </p:nvGrpSpPr>
        <p:grpSpPr>
          <a:xfrm>
            <a:off x="5738454" y="3562066"/>
            <a:ext cx="5220697" cy="2525559"/>
            <a:chOff x="2998010" y="3658862"/>
            <a:chExt cx="6108412" cy="1952797"/>
          </a:xfrm>
        </p:grpSpPr>
        <p:sp>
          <p:nvSpPr>
            <p:cNvPr id="9" name="chart orange highlight dark">
              <a:extLst>
                <a:ext uri="{FF2B5EF4-FFF2-40B4-BE49-F238E27FC236}">
                  <a16:creationId xmlns:a16="http://schemas.microsoft.com/office/drawing/2014/main" id="{C4E8226B-67FD-78D0-8329-26C80C8EEC13}"/>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chart orange highlight">
              <a:extLst>
                <a:ext uri="{FF2B5EF4-FFF2-40B4-BE49-F238E27FC236}">
                  <a16:creationId xmlns:a16="http://schemas.microsoft.com/office/drawing/2014/main" id="{2B813B31-3D30-A071-03FD-FEF225B2D3BC}"/>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23972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E7FF2-2473-C820-EFAE-F920A8554B3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0329C43-B977-1F16-8555-AF87255B0C6F}"/>
              </a:ext>
            </a:extLst>
          </p:cNvPr>
          <p:cNvSpPr>
            <a:spLocks noGrp="1"/>
          </p:cNvSpPr>
          <p:nvPr>
            <p:ph type="title"/>
          </p:nvPr>
        </p:nvSpPr>
        <p:spPr/>
        <p:txBody>
          <a:bodyPr/>
          <a:lstStyle/>
          <a:p>
            <a:r>
              <a:rPr lang="en-US"/>
              <a:t>The Foundational Framework of the Rule </a:t>
            </a:r>
          </a:p>
        </p:txBody>
      </p:sp>
      <p:sp>
        <p:nvSpPr>
          <p:cNvPr id="2" name="Slide Number Placeholder 1">
            <a:extLst>
              <a:ext uri="{FF2B5EF4-FFF2-40B4-BE49-F238E27FC236}">
                <a16:creationId xmlns:a16="http://schemas.microsoft.com/office/drawing/2014/main" id="{502232DA-5E5D-BF02-FA08-61B3354DD742}"/>
              </a:ext>
            </a:extLst>
          </p:cNvPr>
          <p:cNvSpPr>
            <a:spLocks noGrp="1"/>
          </p:cNvSpPr>
          <p:nvPr>
            <p:ph type="sldNum" sz="quarter" idx="4"/>
          </p:nvPr>
        </p:nvSpPr>
        <p:spPr/>
        <p:txBody>
          <a:bodyPr/>
          <a:lstStyle/>
          <a:p>
            <a:fld id="{9DAB3369-7666-44EB-AEA9-5FA9440DB40A}" type="slidenum">
              <a:rPr lang="en-US" smtClean="0"/>
              <a:pPr/>
              <a:t>5</a:t>
            </a:fld>
            <a:endParaRPr lang="en-US"/>
          </a:p>
        </p:txBody>
      </p:sp>
      <p:sp>
        <p:nvSpPr>
          <p:cNvPr id="4" name="TextBox 3">
            <a:extLst>
              <a:ext uri="{FF2B5EF4-FFF2-40B4-BE49-F238E27FC236}">
                <a16:creationId xmlns:a16="http://schemas.microsoft.com/office/drawing/2014/main" id="{AF80F066-CBB3-841E-896B-2F7D2DB01F38}"/>
              </a:ext>
            </a:extLst>
          </p:cNvPr>
          <p:cNvSpPr txBox="1"/>
          <p:nvPr/>
        </p:nvSpPr>
        <p:spPr>
          <a:xfrm>
            <a:off x="457200" y="2827333"/>
            <a:ext cx="11228832" cy="2554545"/>
          </a:xfrm>
          <a:prstGeom prst="rect">
            <a:avLst/>
          </a:prstGeom>
          <a:noFill/>
        </p:spPr>
        <p:txBody>
          <a:bodyPr wrap="square">
            <a:spAutoFit/>
          </a:bodyPr>
          <a:lstStyle/>
          <a:p>
            <a:r>
              <a:rPr lang="en-US" sz="2000" b="1">
                <a:solidFill>
                  <a:srgbClr val="0070C0"/>
                </a:solidFill>
              </a:rPr>
              <a:t>Key Data Elements (KDE)</a:t>
            </a:r>
          </a:p>
          <a:p>
            <a:r>
              <a:rPr lang="en-US" sz="2000"/>
              <a:t>Required records need to contain specific Key Data Elements (KDEs). The KDEs depend on the CTE being performed.</a:t>
            </a:r>
            <a:endParaRPr lang="en-US" sz="2000">
              <a:cs typeface="Calibri"/>
            </a:endParaRPr>
          </a:p>
          <a:p>
            <a:pPr marL="0" indent="0">
              <a:buNone/>
            </a:pPr>
            <a:endParaRPr lang="en-US" sz="2000" b="1">
              <a:solidFill>
                <a:srgbClr val="0070C0"/>
              </a:solidFill>
            </a:endParaRPr>
          </a:p>
          <a:p>
            <a:pPr marL="0" indent="0">
              <a:buNone/>
            </a:pPr>
            <a:r>
              <a:rPr lang="en-US" sz="2000" b="1">
                <a:solidFill>
                  <a:srgbClr val="0070C0"/>
                </a:solidFill>
              </a:rPr>
              <a:t>Critical Tracking Events (CTE)</a:t>
            </a:r>
          </a:p>
          <a:p>
            <a:pPr marL="0" indent="0">
              <a:buNone/>
            </a:pPr>
            <a:r>
              <a:rPr lang="en-US" sz="2000"/>
              <a:t>Harvesting, cooling, initial packing, first land-based receiving, shipping, receiving, and transforming are Critical Tracking Events (CTEs) for which records are required.</a:t>
            </a:r>
          </a:p>
          <a:p>
            <a:pPr marL="0" indent="0">
              <a:buNone/>
            </a:pPr>
            <a:endParaRPr lang="en-US" sz="2000">
              <a:cs typeface="Calibri"/>
            </a:endParaRPr>
          </a:p>
        </p:txBody>
      </p:sp>
      <p:sp>
        <p:nvSpPr>
          <p:cNvPr id="5" name="Rectangle 4">
            <a:extLst>
              <a:ext uri="{FF2B5EF4-FFF2-40B4-BE49-F238E27FC236}">
                <a16:creationId xmlns:a16="http://schemas.microsoft.com/office/drawing/2014/main" id="{C708B968-09F2-EBF6-F71E-A88504515B44}"/>
              </a:ext>
              <a:ext uri="{C183D7F6-B498-43B3-948B-1728B52AA6E4}">
                <adec:decorative xmlns:adec="http://schemas.microsoft.com/office/drawing/2017/decorative" val="1"/>
              </a:ext>
            </a:extLst>
          </p:cNvPr>
          <p:cNvSpPr/>
          <p:nvPr/>
        </p:nvSpPr>
        <p:spPr>
          <a:xfrm rot="5400000">
            <a:off x="5883971" y="-3992246"/>
            <a:ext cx="424059" cy="12192001"/>
          </a:xfrm>
          <a:prstGeom prst="rect">
            <a:avLst/>
          </a:prstGeom>
          <a:solidFill>
            <a:srgbClr val="007C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a:endParaRPr>
          </a:p>
        </p:txBody>
      </p:sp>
      <p:sp>
        <p:nvSpPr>
          <p:cNvPr id="7" name="Content Placeholder 2">
            <a:extLst>
              <a:ext uri="{FF2B5EF4-FFF2-40B4-BE49-F238E27FC236}">
                <a16:creationId xmlns:a16="http://schemas.microsoft.com/office/drawing/2014/main" id="{36E1E0CA-89AB-028D-1FCC-8F5FD5E5EB2B}"/>
              </a:ext>
            </a:extLst>
          </p:cNvPr>
          <p:cNvSpPr txBox="1">
            <a:spLocks/>
          </p:cNvSpPr>
          <p:nvPr/>
        </p:nvSpPr>
        <p:spPr>
          <a:xfrm>
            <a:off x="1604011" y="1910358"/>
            <a:ext cx="9284173" cy="330522"/>
          </a:xfrm>
          <a:prstGeom prst="rect">
            <a:avLst/>
          </a:prstGeom>
        </p:spPr>
        <p:txBody>
          <a:bodyPr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i="1">
                <a:solidFill>
                  <a:schemeClr val="bg1"/>
                </a:solidFill>
              </a:rPr>
              <a:t>The role of the entity in the supply chain defines the data it must keep and share.</a:t>
            </a:r>
          </a:p>
        </p:txBody>
      </p:sp>
    </p:spTree>
    <p:custDataLst>
      <p:tags r:id="rId1"/>
    </p:custDataLst>
    <p:extLst>
      <p:ext uri="{BB962C8B-B14F-4D97-AF65-F5344CB8AC3E}">
        <p14:creationId xmlns:p14="http://schemas.microsoft.com/office/powerpoint/2010/main" val="39740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4D3AE-801A-BD46-59B0-F7ED5FABA42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5BA0FB6-0956-3581-E5D5-E450B36CE904}"/>
              </a:ext>
            </a:extLst>
          </p:cNvPr>
          <p:cNvSpPr>
            <a:spLocks noGrp="1"/>
          </p:cNvSpPr>
          <p:nvPr>
            <p:ph type="title"/>
          </p:nvPr>
        </p:nvSpPr>
        <p:spPr/>
        <p:txBody>
          <a:bodyPr/>
          <a:lstStyle/>
          <a:p>
            <a:r>
              <a:rPr lang="en-US"/>
              <a:t>Traceability Lot Code (TLC)</a:t>
            </a:r>
          </a:p>
        </p:txBody>
      </p:sp>
      <p:sp>
        <p:nvSpPr>
          <p:cNvPr id="2" name="Slide Number Placeholder 1">
            <a:extLst>
              <a:ext uri="{FF2B5EF4-FFF2-40B4-BE49-F238E27FC236}">
                <a16:creationId xmlns:a16="http://schemas.microsoft.com/office/drawing/2014/main" id="{AF9BB5B2-26DA-97CC-C690-E2C8070CA5F5}"/>
              </a:ext>
            </a:extLst>
          </p:cNvPr>
          <p:cNvSpPr>
            <a:spLocks noGrp="1"/>
          </p:cNvSpPr>
          <p:nvPr>
            <p:ph type="sldNum" sz="quarter" idx="4"/>
          </p:nvPr>
        </p:nvSpPr>
        <p:spPr/>
        <p:txBody>
          <a:bodyPr/>
          <a:lstStyle/>
          <a:p>
            <a:fld id="{9DAB3369-7666-44EB-AEA9-5FA9440DB40A}" type="slidenum">
              <a:rPr lang="en-US" smtClean="0"/>
              <a:pPr/>
              <a:t>6</a:t>
            </a:fld>
            <a:endParaRPr lang="en-US"/>
          </a:p>
        </p:txBody>
      </p:sp>
      <p:sp>
        <p:nvSpPr>
          <p:cNvPr id="7" name="Content Placeholder 2">
            <a:extLst>
              <a:ext uri="{FF2B5EF4-FFF2-40B4-BE49-F238E27FC236}">
                <a16:creationId xmlns:a16="http://schemas.microsoft.com/office/drawing/2014/main" id="{E201B822-5C4D-D0C3-A1E1-4C546A8BC7A9}"/>
              </a:ext>
            </a:extLst>
          </p:cNvPr>
          <p:cNvSpPr txBox="1">
            <a:spLocks/>
          </p:cNvSpPr>
          <p:nvPr/>
        </p:nvSpPr>
        <p:spPr>
          <a:xfrm>
            <a:off x="1604011" y="1910358"/>
            <a:ext cx="9284173" cy="330522"/>
          </a:xfrm>
          <a:prstGeom prst="rect">
            <a:avLst/>
          </a:prstGeom>
        </p:spPr>
        <p:txBody>
          <a:bodyPr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i="1">
                <a:solidFill>
                  <a:schemeClr val="bg1"/>
                </a:solidFill>
              </a:rPr>
              <a:t>The role of the entity in the supply chain defines the data it must keep and share.</a:t>
            </a:r>
          </a:p>
        </p:txBody>
      </p:sp>
      <p:pic>
        <p:nvPicPr>
          <p:cNvPr id="3" name="Content Placeholder 47">
            <a:extLst>
              <a:ext uri="{FF2B5EF4-FFF2-40B4-BE49-F238E27FC236}">
                <a16:creationId xmlns:a16="http://schemas.microsoft.com/office/drawing/2014/main" id="{ED944BC9-D3AA-1FA8-5474-E920FB23081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4935" y="1104902"/>
            <a:ext cx="1743457" cy="1743457"/>
          </a:xfrm>
          <a:prstGeom prst="rect">
            <a:avLst/>
          </a:prstGeom>
        </p:spPr>
      </p:pic>
      <p:sp>
        <p:nvSpPr>
          <p:cNvPr id="9" name="Content Placeholder 36">
            <a:extLst>
              <a:ext uri="{FF2B5EF4-FFF2-40B4-BE49-F238E27FC236}">
                <a16:creationId xmlns:a16="http://schemas.microsoft.com/office/drawing/2014/main" id="{929EE526-EE15-B3A6-C6B2-FBF67D129475}"/>
              </a:ext>
            </a:extLst>
          </p:cNvPr>
          <p:cNvSpPr txBox="1">
            <a:spLocks/>
          </p:cNvSpPr>
          <p:nvPr/>
        </p:nvSpPr>
        <p:spPr>
          <a:xfrm>
            <a:off x="2047288" y="1674190"/>
            <a:ext cx="2428351" cy="60487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a:t>Traceability Lot Code (TLC)</a:t>
            </a:r>
          </a:p>
          <a:p>
            <a:endParaRPr lang="en-US"/>
          </a:p>
        </p:txBody>
      </p:sp>
      <p:pic>
        <p:nvPicPr>
          <p:cNvPr id="10" name="Content Placeholder 49">
            <a:extLst>
              <a:ext uri="{FF2B5EF4-FFF2-40B4-BE49-F238E27FC236}">
                <a16:creationId xmlns:a16="http://schemas.microsoft.com/office/drawing/2014/main" id="{DE85504C-8533-2159-4470-AC0539EF90F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4936" y="2825231"/>
            <a:ext cx="1743457" cy="1743457"/>
          </a:xfrm>
          <a:prstGeom prst="rect">
            <a:avLst/>
          </a:prstGeom>
        </p:spPr>
      </p:pic>
      <p:sp>
        <p:nvSpPr>
          <p:cNvPr id="11" name="Content Placeholder 38">
            <a:extLst>
              <a:ext uri="{FF2B5EF4-FFF2-40B4-BE49-F238E27FC236}">
                <a16:creationId xmlns:a16="http://schemas.microsoft.com/office/drawing/2014/main" id="{4D489543-AD23-EE95-AD23-90AD80034A2E}"/>
              </a:ext>
            </a:extLst>
          </p:cNvPr>
          <p:cNvSpPr txBox="1">
            <a:spLocks/>
          </p:cNvSpPr>
          <p:nvPr/>
        </p:nvSpPr>
        <p:spPr>
          <a:xfrm>
            <a:off x="2108393" y="3390122"/>
            <a:ext cx="2428351" cy="60927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a:t>Traceability Lot Code Source (TLC Source)</a:t>
            </a:r>
          </a:p>
          <a:p>
            <a:endParaRPr lang="en-US"/>
          </a:p>
        </p:txBody>
      </p:sp>
      <p:sp>
        <p:nvSpPr>
          <p:cNvPr id="12" name="Content Placeholder 8">
            <a:extLst>
              <a:ext uri="{FF2B5EF4-FFF2-40B4-BE49-F238E27FC236}">
                <a16:creationId xmlns:a16="http://schemas.microsoft.com/office/drawing/2014/main" id="{4DD06010-3027-1148-57AA-7AEA3F860B49}"/>
              </a:ext>
            </a:extLst>
          </p:cNvPr>
          <p:cNvSpPr txBox="1">
            <a:spLocks/>
          </p:cNvSpPr>
          <p:nvPr/>
        </p:nvSpPr>
        <p:spPr>
          <a:xfrm>
            <a:off x="5573760" y="1609177"/>
            <a:ext cx="6553500" cy="1938992"/>
          </a:xfrm>
          <a:prstGeom prst="rect">
            <a:avLst/>
          </a:prstGeom>
          <a:noFill/>
        </p:spPr>
        <p:txBody>
          <a:bodyPr wrap="square" rtlCol="0">
            <a:spAutoFit/>
          </a:bodyPr>
          <a:lst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342900">
              <a:buNone/>
              <a:defRPr/>
            </a:pPr>
            <a:r>
              <a:rPr lang="en-US" sz="2400">
                <a:solidFill>
                  <a:prstClr val="black"/>
                </a:solidFill>
                <a:latin typeface="Calibri"/>
              </a:rPr>
              <a:t>TLCs can only be assigned or changed when the following occurs: </a:t>
            </a:r>
          </a:p>
          <a:p>
            <a:pPr lvl="1" indent="-342900" defTabSz="342900">
              <a:defRPr/>
            </a:pPr>
            <a:r>
              <a:rPr lang="en-US" sz="2000">
                <a:solidFill>
                  <a:prstClr val="black"/>
                </a:solidFill>
                <a:latin typeface="Calibri"/>
              </a:rPr>
              <a:t>Initial packing of a Raw Agricultural Commodity (RAC)</a:t>
            </a:r>
          </a:p>
          <a:p>
            <a:pPr lvl="1" indent="-342900" defTabSz="342900">
              <a:defRPr/>
            </a:pPr>
            <a:r>
              <a:rPr lang="en-US" sz="2000">
                <a:solidFill>
                  <a:prstClr val="black"/>
                </a:solidFill>
                <a:latin typeface="Calibri"/>
              </a:rPr>
              <a:t>First land-based receiving of a food from a fishing vessel</a:t>
            </a:r>
          </a:p>
          <a:p>
            <a:pPr lvl="1" indent="-342900" defTabSz="342900">
              <a:defRPr/>
            </a:pPr>
            <a:r>
              <a:rPr lang="en-US" sz="2000">
                <a:solidFill>
                  <a:prstClr val="black"/>
                </a:solidFill>
                <a:latin typeface="Calibri"/>
              </a:rPr>
              <a:t>Transformation of a food</a:t>
            </a:r>
          </a:p>
        </p:txBody>
      </p:sp>
    </p:spTree>
    <p:custDataLst>
      <p:tags r:id="rId1"/>
    </p:custDataLst>
    <p:extLst>
      <p:ext uri="{BB962C8B-B14F-4D97-AF65-F5344CB8AC3E}">
        <p14:creationId xmlns:p14="http://schemas.microsoft.com/office/powerpoint/2010/main" val="350147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5F6D4-1239-C581-8865-B2EE12F4B83B}"/>
            </a:ext>
          </a:extLst>
        </p:cNvPr>
        <p:cNvGrpSpPr/>
        <p:nvPr/>
      </p:nvGrpSpPr>
      <p:grpSpPr>
        <a:xfrm>
          <a:off x="0" y="0"/>
          <a:ext cx="0" cy="0"/>
          <a:chOff x="0" y="0"/>
          <a:chExt cx="0" cy="0"/>
        </a:xfrm>
      </p:grpSpPr>
      <p:pic>
        <p:nvPicPr>
          <p:cNvPr id="5" name="Picture 4" descr="Traceability Plan icon">
            <a:extLst>
              <a:ext uri="{FF2B5EF4-FFF2-40B4-BE49-F238E27FC236}">
                <a16:creationId xmlns:a16="http://schemas.microsoft.com/office/drawing/2014/main" id="{68784C42-9E83-9275-D135-6705E5C43F8D}"/>
              </a:ext>
            </a:extLst>
          </p:cNvPr>
          <p:cNvPicPr>
            <a:picLocks noChangeAspect="1"/>
          </p:cNvPicPr>
          <p:nvPr/>
        </p:nvPicPr>
        <p:blipFill>
          <a:blip r:embed="rId4"/>
          <a:srcRect t="9166" r="1" b="8288"/>
          <a:stretch/>
        </p:blipFill>
        <p:spPr>
          <a:xfrm>
            <a:off x="831970" y="1201001"/>
            <a:ext cx="5144759" cy="4246805"/>
          </a:xfrm>
          <a:prstGeom prst="rect">
            <a:avLst/>
          </a:prstGeom>
          <a:noFill/>
        </p:spPr>
      </p:pic>
      <p:sp>
        <p:nvSpPr>
          <p:cNvPr id="3" name="Content Placeholder 2">
            <a:extLst>
              <a:ext uri="{FF2B5EF4-FFF2-40B4-BE49-F238E27FC236}">
                <a16:creationId xmlns:a16="http://schemas.microsoft.com/office/drawing/2014/main" id="{03DD07AB-F844-0768-486D-ECF67AED8AB8}"/>
              </a:ext>
            </a:extLst>
          </p:cNvPr>
          <p:cNvSpPr txBox="1">
            <a:spLocks/>
          </p:cNvSpPr>
          <p:nvPr/>
        </p:nvSpPr>
        <p:spPr>
          <a:xfrm>
            <a:off x="6215270" y="1119112"/>
            <a:ext cx="5141578" cy="5298017"/>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90000"/>
              </a:lnSpc>
            </a:pPr>
            <a:r>
              <a:rPr lang="en-US" sz="2200"/>
              <a:t>A description of internal procedures used to maintain records under the rule.</a:t>
            </a:r>
          </a:p>
          <a:p>
            <a:pPr>
              <a:lnSpc>
                <a:spcPct val="90000"/>
              </a:lnSpc>
            </a:pPr>
            <a:r>
              <a:rPr lang="en-US" sz="2200"/>
              <a:t>Intended to help U.S. FDA more quickly review and understand the traceability information provided by a firm involving a food on the FTL.</a:t>
            </a:r>
          </a:p>
          <a:p>
            <a:pPr>
              <a:lnSpc>
                <a:spcPct val="90000"/>
              </a:lnSpc>
            </a:pPr>
            <a:r>
              <a:rPr lang="en-US" sz="2200"/>
              <a:t>For aquaculture, the traceability plan must include a farm map with the location, name, and geographic coordinates of each unit. </a:t>
            </a:r>
          </a:p>
          <a:p>
            <a:pPr>
              <a:lnSpc>
                <a:spcPct val="90000"/>
              </a:lnSpc>
            </a:pPr>
            <a:r>
              <a:rPr lang="en-US" sz="2200"/>
              <a:t>Traceability plan must be updated as needed to reflect your current practices and ensure compliance with the Food Traceability Rule.</a:t>
            </a:r>
          </a:p>
        </p:txBody>
      </p:sp>
      <p:sp>
        <p:nvSpPr>
          <p:cNvPr id="6" name="Title 5">
            <a:extLst>
              <a:ext uri="{FF2B5EF4-FFF2-40B4-BE49-F238E27FC236}">
                <a16:creationId xmlns:a16="http://schemas.microsoft.com/office/drawing/2014/main" id="{30DDFFF2-B9AA-2AAE-0298-2550FB786DF7}"/>
              </a:ext>
            </a:extLst>
          </p:cNvPr>
          <p:cNvSpPr>
            <a:spLocks noGrp="1"/>
          </p:cNvSpPr>
          <p:nvPr>
            <p:ph type="title"/>
          </p:nvPr>
        </p:nvSpPr>
        <p:spPr>
          <a:xfrm>
            <a:off x="1170432" y="0"/>
            <a:ext cx="10515600" cy="1104902"/>
          </a:xfrm>
        </p:spPr>
        <p:txBody>
          <a:bodyPr vert="horz" lIns="91440" tIns="45720" rIns="91440" bIns="45720" rtlCol="0" anchor="ctr">
            <a:normAutofit/>
          </a:bodyPr>
          <a:lstStyle/>
          <a:p>
            <a:r>
              <a:rPr lang="en-US" b="0" i="0" kern="1200" cap="none" baseline="0">
                <a:latin typeface="Arial" panose="020B0604020202020204" pitchFamily="34" charset="0"/>
                <a:ea typeface="+mj-ea"/>
                <a:cs typeface="Arial" panose="020B0604020202020204" pitchFamily="34" charset="0"/>
              </a:rPr>
              <a:t>Traceability Plan</a:t>
            </a:r>
          </a:p>
        </p:txBody>
      </p:sp>
      <p:sp>
        <p:nvSpPr>
          <p:cNvPr id="2" name="Slide Number Placeholder 1">
            <a:extLst>
              <a:ext uri="{FF2B5EF4-FFF2-40B4-BE49-F238E27FC236}">
                <a16:creationId xmlns:a16="http://schemas.microsoft.com/office/drawing/2014/main" id="{0400E73E-2F0A-BBCA-1BC2-31D817CB8BB3}"/>
              </a:ext>
            </a:extLst>
          </p:cNvPr>
          <p:cNvSpPr>
            <a:spLocks noGrp="1"/>
          </p:cNvSpPr>
          <p:nvPr>
            <p:ph type="sldNum" sz="quarter" idx="4"/>
          </p:nvPr>
        </p:nvSpPr>
        <p:spPr>
          <a:xfrm>
            <a:off x="9249664" y="6669024"/>
            <a:ext cx="2844800" cy="210950"/>
          </a:xfrm>
        </p:spPr>
        <p:txBody>
          <a:bodyPr vert="horz" lIns="91440" tIns="45720" rIns="91440" bIns="45720" rtlCol="0" anchor="b">
            <a:normAutofit/>
          </a:bodyPr>
          <a:lstStyle/>
          <a:p>
            <a:pPr>
              <a:lnSpc>
                <a:spcPct val="90000"/>
              </a:lnSpc>
              <a:spcAft>
                <a:spcPts val="600"/>
              </a:spcAft>
            </a:pPr>
            <a:fld id="{9DAB3369-7666-44EB-AEA9-5FA9440DB40A}" type="slidenum">
              <a:rPr lang="en-US" sz="800" smtClean="0"/>
              <a:pPr>
                <a:lnSpc>
                  <a:spcPct val="90000"/>
                </a:lnSpc>
                <a:spcAft>
                  <a:spcPts val="600"/>
                </a:spcAft>
              </a:pPr>
              <a:t>7</a:t>
            </a:fld>
            <a:endParaRPr lang="en-US" sz="800"/>
          </a:p>
        </p:txBody>
      </p:sp>
    </p:spTree>
    <p:custDataLst>
      <p:tags r:id="rId1"/>
    </p:custDataLst>
    <p:extLst>
      <p:ext uri="{BB962C8B-B14F-4D97-AF65-F5344CB8AC3E}">
        <p14:creationId xmlns:p14="http://schemas.microsoft.com/office/powerpoint/2010/main" val="420278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85C64-D9E6-B7EB-7665-9C98BA4FA08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1E5ADE4-DD53-3EBB-C534-AD542D133B68}"/>
              </a:ext>
            </a:extLst>
          </p:cNvPr>
          <p:cNvSpPr>
            <a:spLocks noGrp="1"/>
          </p:cNvSpPr>
          <p:nvPr>
            <p:ph type="title"/>
          </p:nvPr>
        </p:nvSpPr>
        <p:spPr>
          <a:xfrm>
            <a:off x="1170432" y="0"/>
            <a:ext cx="10515600" cy="1104902"/>
          </a:xfrm>
        </p:spPr>
        <p:txBody>
          <a:bodyPr vert="horz" lIns="91440" tIns="45720" rIns="91440" bIns="45720" rtlCol="0" anchor="ctr">
            <a:normAutofit fontScale="90000"/>
          </a:bodyPr>
          <a:lstStyle/>
          <a:p>
            <a:r>
              <a:rPr lang="en-US" b="0" i="0" kern="1200" cap="none" baseline="0" dirty="0">
                <a:latin typeface="Arial" panose="020B0604020202020204" pitchFamily="34" charset="0"/>
                <a:ea typeface="+mj-ea"/>
                <a:cs typeface="Arial" panose="020B0604020202020204" pitchFamily="34" charset="0"/>
              </a:rPr>
              <a:t>Example of a Traceability Plan for an Aquaculture Farm</a:t>
            </a:r>
          </a:p>
        </p:txBody>
      </p:sp>
      <p:sp>
        <p:nvSpPr>
          <p:cNvPr id="2" name="Slide Number Placeholder 1">
            <a:extLst>
              <a:ext uri="{FF2B5EF4-FFF2-40B4-BE49-F238E27FC236}">
                <a16:creationId xmlns:a16="http://schemas.microsoft.com/office/drawing/2014/main" id="{8796AEE3-F939-9945-24FF-DACCBBB52D8B}"/>
              </a:ext>
            </a:extLst>
          </p:cNvPr>
          <p:cNvSpPr>
            <a:spLocks noGrp="1"/>
          </p:cNvSpPr>
          <p:nvPr>
            <p:ph type="sldNum" sz="quarter" idx="4"/>
          </p:nvPr>
        </p:nvSpPr>
        <p:spPr>
          <a:xfrm>
            <a:off x="9249664" y="6669024"/>
            <a:ext cx="2844800" cy="210950"/>
          </a:xfrm>
        </p:spPr>
        <p:txBody>
          <a:bodyPr vert="horz" lIns="91440" tIns="45720" rIns="91440" bIns="45720" rtlCol="0" anchor="b">
            <a:normAutofit/>
          </a:bodyPr>
          <a:lstStyle/>
          <a:p>
            <a:pPr>
              <a:lnSpc>
                <a:spcPct val="90000"/>
              </a:lnSpc>
              <a:spcAft>
                <a:spcPts val="600"/>
              </a:spcAft>
            </a:pPr>
            <a:fld id="{9DAB3369-7666-44EB-AEA9-5FA9440DB40A}" type="slidenum">
              <a:rPr lang="en-US" sz="800" smtClean="0"/>
              <a:pPr>
                <a:lnSpc>
                  <a:spcPct val="90000"/>
                </a:lnSpc>
                <a:spcAft>
                  <a:spcPts val="600"/>
                </a:spcAft>
              </a:pPr>
              <a:t>8</a:t>
            </a:fld>
            <a:endParaRPr lang="en-US" sz="800"/>
          </a:p>
        </p:txBody>
      </p:sp>
      <p:graphicFrame>
        <p:nvGraphicFramePr>
          <p:cNvPr id="11" name="Table 10">
            <a:extLst>
              <a:ext uri="{FF2B5EF4-FFF2-40B4-BE49-F238E27FC236}">
                <a16:creationId xmlns:a16="http://schemas.microsoft.com/office/drawing/2014/main" id="{632063D0-6971-C78E-637F-0D19A13605DA}"/>
              </a:ext>
            </a:extLst>
          </p:cNvPr>
          <p:cNvGraphicFramePr>
            <a:graphicFrameLocks noGrp="1"/>
          </p:cNvGraphicFramePr>
          <p:nvPr>
            <p:extLst>
              <p:ext uri="{D42A27DB-BD31-4B8C-83A1-F6EECF244321}">
                <p14:modId xmlns:p14="http://schemas.microsoft.com/office/powerpoint/2010/main" val="695077026"/>
              </p:ext>
            </p:extLst>
          </p:nvPr>
        </p:nvGraphicFramePr>
        <p:xfrm>
          <a:off x="1197864" y="1124712"/>
          <a:ext cx="10124089" cy="893907"/>
        </p:xfrm>
        <a:graphic>
          <a:graphicData uri="http://schemas.openxmlformats.org/drawingml/2006/table">
            <a:tbl>
              <a:tblPr firstRow="1" firstCol="1" bandRow="1"/>
              <a:tblGrid>
                <a:gridCol w="7067761">
                  <a:extLst>
                    <a:ext uri="{9D8B030D-6E8A-4147-A177-3AD203B41FA5}">
                      <a16:colId xmlns:a16="http://schemas.microsoft.com/office/drawing/2014/main" val="629181120"/>
                    </a:ext>
                  </a:extLst>
                </a:gridCol>
                <a:gridCol w="1719185">
                  <a:extLst>
                    <a:ext uri="{9D8B030D-6E8A-4147-A177-3AD203B41FA5}">
                      <a16:colId xmlns:a16="http://schemas.microsoft.com/office/drawing/2014/main" val="362634201"/>
                    </a:ext>
                  </a:extLst>
                </a:gridCol>
                <a:gridCol w="1337143">
                  <a:extLst>
                    <a:ext uri="{9D8B030D-6E8A-4147-A177-3AD203B41FA5}">
                      <a16:colId xmlns:a16="http://schemas.microsoft.com/office/drawing/2014/main" val="2628497958"/>
                    </a:ext>
                  </a:extLst>
                </a:gridCol>
              </a:tblGrid>
              <a:tr h="165655">
                <a:tc>
                  <a:txBody>
                    <a:bodyPr/>
                    <a:lstStyle/>
                    <a:p>
                      <a:pPr marL="0" marR="0">
                        <a:lnSpc>
                          <a:spcPct val="106000"/>
                        </a:lnSpc>
                        <a:spcBef>
                          <a:spcPts val="0"/>
                        </a:spcBef>
                        <a:spcAft>
                          <a:spcPts val="0"/>
                        </a:spcAft>
                      </a:pPr>
                      <a:r>
                        <a:rPr lang="en-US" sz="1400" b="1">
                          <a:effectLst/>
                          <a:latin typeface="Calibri" panose="020F0502020204030204" pitchFamily="34" charset="0"/>
                          <a:ea typeface="Calibri" panose="020F0502020204030204" pitchFamily="34" charset="0"/>
                          <a:cs typeface="Arial" panose="020B0604020202020204" pitchFamily="34" charset="0"/>
                        </a:rPr>
                        <a:t>Traceability Plan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r">
                        <a:lnSpc>
                          <a:spcPct val="106000"/>
                        </a:lnSpc>
                        <a:spcBef>
                          <a:spcPts val="0"/>
                        </a:spcBef>
                        <a:spcAft>
                          <a:spcPts val="0"/>
                        </a:spcAft>
                      </a:pPr>
                      <a:r>
                        <a:rPr lang="en-US" sz="1400">
                          <a:effectLst/>
                          <a:latin typeface="Calibri" panose="020F0502020204030204" pitchFamily="34" charset="0"/>
                          <a:ea typeface="Calibri" panose="020F0502020204030204" pitchFamily="34" charset="0"/>
                          <a:cs typeface="Arial" panose="020B0604020202020204" pitchFamily="34" charset="0"/>
                        </a:rPr>
                        <a:t>Page </a:t>
                      </a:r>
                      <a:r>
                        <a:rPr lang="en-US" sz="1400" b="1">
                          <a:effectLst/>
                          <a:latin typeface="Calibri" panose="020F0502020204030204" pitchFamily="34" charset="0"/>
                          <a:ea typeface="Calibri" panose="020F0502020204030204" pitchFamily="34" charset="0"/>
                          <a:cs typeface="Arial" panose="020B0604020202020204" pitchFamily="34" charset="0"/>
                        </a:rPr>
                        <a:t>1 </a:t>
                      </a:r>
                      <a:r>
                        <a:rPr lang="en-US" sz="1400">
                          <a:effectLst/>
                          <a:latin typeface="Calibri" panose="020F0502020204030204" pitchFamily="34" charset="0"/>
                          <a:ea typeface="Calibri" panose="020F0502020204030204" pitchFamily="34" charset="0"/>
                          <a:cs typeface="Arial" panose="020B0604020202020204" pitchFamily="34" charset="0"/>
                        </a:rPr>
                        <a:t>of </a:t>
                      </a:r>
                      <a:r>
                        <a:rPr lang="en-US" sz="1400" b="1">
                          <a:effectLst/>
                          <a:latin typeface="Calibri" panose="020F0502020204030204" pitchFamily="34" charset="0"/>
                          <a:ea typeface="Calibri" panose="020F0502020204030204" pitchFamily="34" charset="0"/>
                          <a:cs typeface="Arial" panose="020B0604020202020204" pitchFamily="34" charset="0"/>
                        </a:rPr>
                        <a:t>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60565254"/>
                  </a:ext>
                </a:extLst>
              </a:tr>
              <a:tr h="338654">
                <a:tc>
                  <a:txBody>
                    <a:bodyPr/>
                    <a:lstStyle/>
                    <a:p>
                      <a:pPr marL="0" marR="0">
                        <a:lnSpc>
                          <a:spcPct val="106000"/>
                        </a:lnSpc>
                        <a:spcBef>
                          <a:spcPts val="0"/>
                        </a:spcBef>
                        <a:spcAft>
                          <a:spcPts val="0"/>
                        </a:spcAft>
                      </a:pPr>
                      <a:r>
                        <a:rPr lang="en-US" sz="1400" b="1">
                          <a:effectLst/>
                          <a:latin typeface="Calibri" panose="020F0502020204030204" pitchFamily="34" charset="0"/>
                          <a:ea typeface="Calibri" panose="020F0502020204030204" pitchFamily="34" charset="0"/>
                          <a:cs typeface="Arial" panose="020B0604020202020204" pitchFamily="34" charset="0"/>
                        </a:rPr>
                        <a:t>BUSINESS NAME:  </a:t>
                      </a:r>
                      <a:r>
                        <a:rPr lang="en-US" sz="1400">
                          <a:effectLst/>
                          <a:latin typeface="Calibri" panose="020F0502020204030204" pitchFamily="34" charset="0"/>
                          <a:ea typeface="Calibri" panose="020F0502020204030204" pitchFamily="34" charset="0"/>
                          <a:cs typeface="Arial" panose="020B0604020202020204" pitchFamily="34" charset="0"/>
                        </a:rPr>
                        <a:t>Swimmy’s FishFarm</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6000"/>
                        </a:lnSpc>
                        <a:spcBef>
                          <a:spcPts val="0"/>
                        </a:spcBef>
                        <a:spcAft>
                          <a:spcPts val="0"/>
                        </a:spcAft>
                      </a:pPr>
                      <a:r>
                        <a:rPr lang="en-US" sz="1400" b="1">
                          <a:effectLst/>
                          <a:latin typeface="Calibri" panose="020F0502020204030204" pitchFamily="34" charset="0"/>
                          <a:ea typeface="Calibri" panose="020F0502020204030204" pitchFamily="34" charset="0"/>
                          <a:cs typeface="Arial" panose="020B0604020202020204" pitchFamily="34" charset="0"/>
                        </a:rPr>
                        <a:t>ISSUE DATE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6000"/>
                        </a:lnSpc>
                        <a:spcBef>
                          <a:spcPts val="0"/>
                        </a:spcBef>
                        <a:spcAft>
                          <a:spcPts val="0"/>
                        </a:spcAft>
                      </a:pPr>
                      <a:r>
                        <a:rPr lang="en-US" sz="1400">
                          <a:effectLst/>
                          <a:latin typeface="Calibri" panose="020F0502020204030204" pitchFamily="34" charset="0"/>
                          <a:ea typeface="Calibri" panose="020F0502020204030204" pitchFamily="34" charset="0"/>
                          <a:cs typeface="Arial" panose="020B0604020202020204" pitchFamily="34" charset="0"/>
                        </a:rPr>
                        <a:t>01/15/2028</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2638477"/>
                  </a:ext>
                </a:extLst>
              </a:tr>
              <a:tr h="338654">
                <a:tc>
                  <a:txBody>
                    <a:bodyPr/>
                    <a:lstStyle/>
                    <a:p>
                      <a:pPr marL="0" marR="0">
                        <a:lnSpc>
                          <a:spcPct val="106000"/>
                        </a:lnSpc>
                        <a:spcBef>
                          <a:spcPts val="0"/>
                        </a:spcBef>
                        <a:spcAft>
                          <a:spcPts val="0"/>
                        </a:spcAft>
                      </a:pPr>
                      <a:r>
                        <a:rPr lang="en-US" sz="1400" b="1">
                          <a:effectLst/>
                          <a:latin typeface="Calibri" panose="020F0502020204030204" pitchFamily="34" charset="0"/>
                          <a:ea typeface="Calibri" panose="020F0502020204030204" pitchFamily="34" charset="0"/>
                          <a:cs typeface="Arial" panose="020B0604020202020204" pitchFamily="34" charset="0"/>
                        </a:rPr>
                        <a:t>ADDRESS:   </a:t>
                      </a:r>
                      <a:r>
                        <a:rPr lang="en-US" sz="1400">
                          <a:effectLst/>
                          <a:latin typeface="Calibri" panose="020F0502020204030204" pitchFamily="34" charset="0"/>
                          <a:ea typeface="Calibri" panose="020F0502020204030204" pitchFamily="34" charset="0"/>
                          <a:cs typeface="Arial" panose="020B0604020202020204" pitchFamily="34" charset="0"/>
                        </a:rPr>
                        <a:t>1608 Aquapond Road, Leland, MS 38756</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6000"/>
                        </a:lnSpc>
                        <a:spcBef>
                          <a:spcPts val="0"/>
                        </a:spcBef>
                        <a:spcAft>
                          <a:spcPts val="0"/>
                        </a:spcAft>
                      </a:pPr>
                      <a:r>
                        <a:rPr lang="en-US" sz="1400" b="1">
                          <a:effectLst/>
                          <a:latin typeface="Calibri" panose="020F0502020204030204" pitchFamily="34" charset="0"/>
                          <a:ea typeface="Calibri" panose="020F0502020204030204" pitchFamily="34" charset="0"/>
                          <a:cs typeface="Arial" panose="020B0604020202020204" pitchFamily="34" charset="0"/>
                        </a:rPr>
                        <a:t>SUPERSEDES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6000"/>
                        </a:lnSpc>
                        <a:spcBef>
                          <a:spcPts val="0"/>
                        </a:spcBef>
                        <a:spcAft>
                          <a:spcPts val="0"/>
                        </a:spcAft>
                      </a:pPr>
                      <a:r>
                        <a:rPr lang="en-US" sz="1400">
                          <a:effectLst/>
                          <a:latin typeface="Calibri" panose="020F0502020204030204" pitchFamily="34" charset="0"/>
                          <a:ea typeface="Calibri" panose="020F0502020204030204" pitchFamily="34" charset="0"/>
                          <a:cs typeface="Arial" panose="020B0604020202020204" pitchFamily="34" charset="0"/>
                        </a:rPr>
                        <a:t>01/20/2026</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0159364"/>
                  </a:ext>
                </a:extLst>
              </a:tr>
            </a:tbl>
          </a:graphicData>
        </a:graphic>
      </p:graphicFrame>
      <p:sp>
        <p:nvSpPr>
          <p:cNvPr id="13" name="TextBox 12">
            <a:extLst>
              <a:ext uri="{FF2B5EF4-FFF2-40B4-BE49-F238E27FC236}">
                <a16:creationId xmlns:a16="http://schemas.microsoft.com/office/drawing/2014/main" id="{BBF8CCC5-98F3-3416-27D3-3E523E319A4C}"/>
              </a:ext>
            </a:extLst>
          </p:cNvPr>
          <p:cNvSpPr txBox="1"/>
          <p:nvPr/>
        </p:nvSpPr>
        <p:spPr>
          <a:xfrm>
            <a:off x="1159351" y="2147238"/>
            <a:ext cx="5173718" cy="4386329"/>
          </a:xfrm>
          <a:prstGeom prst="rect">
            <a:avLst/>
          </a:prstGeom>
          <a:noFill/>
        </p:spPr>
        <p:txBody>
          <a:bodyPr wrap="square">
            <a:spAutoFit/>
          </a:bodyPr>
          <a:lstStyle/>
          <a:p>
            <a:pPr marL="0" marR="0" indent="0">
              <a:lnSpc>
                <a:spcPct val="107000"/>
              </a:lnSpc>
              <a:spcBef>
                <a:spcPts val="600"/>
              </a:spcBef>
              <a:spcAft>
                <a:spcPts val="600"/>
              </a:spcAft>
              <a:buNone/>
            </a:pPr>
            <a:r>
              <a:rPr lang="en-US" sz="1800" b="1" i="0">
                <a:solidFill>
                  <a:srgbClr val="2F5496"/>
                </a:solidFill>
                <a:effectLst/>
                <a:latin typeface="Arial" panose="020B0604020202020204" pitchFamily="34" charset="0"/>
                <a:ea typeface="Yu Gothic Light" panose="020B0300000000000000" pitchFamily="34" charset="-128"/>
                <a:cs typeface="Arial" panose="020B0604020202020204" pitchFamily="34" charset="0"/>
              </a:rPr>
              <a:t>Procedures to Maintain the Records </a:t>
            </a:r>
            <a:endParaRPr lang="en-US" sz="1800" b="1" i="1">
              <a:solidFill>
                <a:srgbClr val="2F5496"/>
              </a:solidFill>
              <a:effectLst/>
              <a:latin typeface="Arial" panose="020B0604020202020204" pitchFamily="34" charset="0"/>
              <a:ea typeface="Yu Gothic Light" panose="020B0300000000000000" pitchFamily="34" charset="-128"/>
              <a:cs typeface="Arial" panose="020B0604020202020204" pitchFamily="34" charset="0"/>
            </a:endParaRPr>
          </a:p>
          <a:p>
            <a:pPr marL="457200" marR="0">
              <a:spcBef>
                <a:spcPts val="0"/>
              </a:spcBef>
              <a:spcAft>
                <a:spcPts val="60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Paper records are maintained in file folders in the main office. Records are maintained for two years. </a:t>
            </a:r>
            <a:endParaRPr lang="en-US" sz="1800">
              <a:effectLst/>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60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Hard copies of invoices for when shrimp are sent for processing are provided to subsequent recipients and contain all required Key Data Elements (KDEs). </a:t>
            </a:r>
            <a:endParaRPr lang="en-US" sz="180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600"/>
              </a:spcBef>
              <a:spcAft>
                <a:spcPts val="600"/>
              </a:spcAft>
              <a:buNone/>
            </a:pPr>
            <a:r>
              <a:rPr lang="en-US" sz="1800" b="1" i="0">
                <a:solidFill>
                  <a:srgbClr val="2F5496"/>
                </a:solidFill>
                <a:effectLst/>
                <a:latin typeface="Arial" panose="020B0604020202020204" pitchFamily="34" charset="0"/>
                <a:ea typeface="Yu Gothic Light" panose="020B0300000000000000" pitchFamily="34" charset="-128"/>
                <a:cs typeface="Arial" panose="020B0604020202020204" pitchFamily="34" charset="0"/>
              </a:rPr>
              <a:t>Procedures to Identify Food Traceability List (FTL) Foods</a:t>
            </a:r>
            <a:endParaRPr lang="en-US" sz="1800" b="1" i="1">
              <a:solidFill>
                <a:srgbClr val="2F5496"/>
              </a:solidFill>
              <a:effectLst/>
              <a:latin typeface="Arial" panose="020B0604020202020204" pitchFamily="34" charset="0"/>
              <a:ea typeface="Yu Gothic Light" panose="020B0300000000000000" pitchFamily="34" charset="-128"/>
              <a:cs typeface="Arial" panose="020B0604020202020204" pitchFamily="34" charset="0"/>
            </a:endParaRPr>
          </a:p>
          <a:p>
            <a:pPr marL="0" marR="0" indent="457200">
              <a:spcBef>
                <a:spcPts val="0"/>
              </a:spcBef>
              <a:spcAft>
                <a:spcPts val="600"/>
              </a:spcAft>
            </a:pPr>
            <a:r>
              <a:rPr lang="en-US">
                <a:solidFill>
                  <a:srgbClr val="000000"/>
                </a:solidFill>
                <a:latin typeface="Arial" panose="020B0604020202020204" pitchFamily="34" charset="0"/>
                <a:cs typeface="Arial" panose="020B0604020202020204" pitchFamily="34" charset="0"/>
              </a:rPr>
              <a:t>All products on this farm are on the FTL. </a:t>
            </a:r>
          </a:p>
          <a:p>
            <a:pPr marL="0" marR="0" indent="0">
              <a:lnSpc>
                <a:spcPct val="107000"/>
              </a:lnSpc>
              <a:spcBef>
                <a:spcPts val="600"/>
              </a:spcBef>
              <a:spcAft>
                <a:spcPts val="600"/>
              </a:spcAft>
              <a:buNone/>
            </a:pPr>
            <a:r>
              <a:rPr lang="en-US" sz="1800" b="1" i="0">
                <a:solidFill>
                  <a:srgbClr val="2F5496"/>
                </a:solidFill>
                <a:effectLst/>
                <a:latin typeface="Arial" panose="020B0604020202020204" pitchFamily="34" charset="0"/>
                <a:ea typeface="Yu Gothic Light" panose="020B0300000000000000" pitchFamily="34" charset="-128"/>
                <a:cs typeface="Arial" panose="020B0604020202020204" pitchFamily="34" charset="0"/>
              </a:rPr>
              <a:t>Assigning Traceability Lot Codes </a:t>
            </a:r>
            <a:endParaRPr lang="en-US" sz="1800" b="1" i="1">
              <a:solidFill>
                <a:srgbClr val="2F5496"/>
              </a:solidFill>
              <a:effectLst/>
              <a:latin typeface="Arial" panose="020B0604020202020204" pitchFamily="34" charset="0"/>
              <a:ea typeface="Yu Gothic Light" panose="020B0300000000000000" pitchFamily="34" charset="-128"/>
              <a:cs typeface="Arial" panose="020B0604020202020204" pitchFamily="34" charset="0"/>
            </a:endParaRPr>
          </a:p>
          <a:p>
            <a:pPr marL="457200" marR="0">
              <a:spcBef>
                <a:spcPts val="0"/>
              </a:spcBef>
              <a:spcAft>
                <a:spcPts val="60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We do not assign lot codes to the shrimp. </a:t>
            </a:r>
            <a:endParaRPr lang="en-US" sz="180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52A7821E-EFCF-D2CD-CA8A-0353B053CCED}"/>
              </a:ext>
            </a:extLst>
          </p:cNvPr>
          <p:cNvSpPr txBox="1"/>
          <p:nvPr/>
        </p:nvSpPr>
        <p:spPr>
          <a:xfrm>
            <a:off x="6434669" y="2147238"/>
            <a:ext cx="5034845" cy="4290021"/>
          </a:xfrm>
          <a:prstGeom prst="rect">
            <a:avLst/>
          </a:prstGeom>
          <a:noFill/>
        </p:spPr>
        <p:txBody>
          <a:bodyPr wrap="square">
            <a:spAutoFit/>
          </a:bodyPr>
          <a:lstStyle/>
          <a:p>
            <a:pPr marL="0" marR="0" indent="0">
              <a:lnSpc>
                <a:spcPct val="107000"/>
              </a:lnSpc>
              <a:spcBef>
                <a:spcPts val="600"/>
              </a:spcBef>
              <a:spcAft>
                <a:spcPts val="600"/>
              </a:spcAft>
              <a:buNone/>
            </a:pPr>
            <a:r>
              <a:rPr lang="en-US" sz="1800" b="1" i="0">
                <a:solidFill>
                  <a:srgbClr val="2F5496"/>
                </a:solidFill>
                <a:effectLst/>
                <a:latin typeface="Arial" panose="020B0604020202020204" pitchFamily="34" charset="0"/>
                <a:ea typeface="Yu Gothic Light" panose="020B0300000000000000" pitchFamily="34" charset="-128"/>
                <a:cs typeface="Arial" panose="020B0604020202020204" pitchFamily="34" charset="0"/>
              </a:rPr>
              <a:t>Point of Contact </a:t>
            </a:r>
            <a:endParaRPr lang="en-US" sz="1800" b="1" i="1">
              <a:solidFill>
                <a:srgbClr val="2F5496"/>
              </a:solidFill>
              <a:effectLst/>
              <a:latin typeface="Arial" panose="020B0604020202020204" pitchFamily="34" charset="0"/>
              <a:ea typeface="Yu Gothic Light" panose="020B0300000000000000" pitchFamily="34" charset="-128"/>
              <a:cs typeface="Arial" panose="020B0604020202020204" pitchFamily="34" charset="0"/>
            </a:endParaRPr>
          </a:p>
          <a:p>
            <a:pPr marL="460375" marR="0">
              <a:spcBef>
                <a:spcPts val="0"/>
              </a:spcBef>
              <a:spcAft>
                <a:spcPts val="600"/>
              </a:spcAft>
            </a:pPr>
            <a:r>
              <a:rPr lang="en-US">
                <a:solidFill>
                  <a:srgbClr val="000000"/>
                </a:solidFill>
                <a:latin typeface="Arial" panose="020B0604020202020204" pitchFamily="34" charset="0"/>
                <a:cs typeface="Arial" panose="020B0604020202020204" pitchFamily="34" charset="0"/>
              </a:rPr>
              <a:t>Tina James, Food Safety Coordinator</a:t>
            </a:r>
            <a:br>
              <a:rPr lang="en-US">
                <a:solidFill>
                  <a:srgbClr val="000000"/>
                </a:solidFill>
                <a:latin typeface="Arial" panose="020B0604020202020204" pitchFamily="34" charset="0"/>
                <a:cs typeface="Arial" panose="020B0604020202020204" pitchFamily="34" charset="0"/>
              </a:rPr>
            </a:br>
            <a:r>
              <a:rPr lang="en-US">
                <a:solidFill>
                  <a:srgbClr val="000000"/>
                </a:solidFill>
                <a:latin typeface="Arial" panose="020B0604020202020204" pitchFamily="34" charset="0"/>
                <a:cs typeface="Arial" panose="020B0604020202020204" pitchFamily="34" charset="0"/>
              </a:rPr>
              <a:t>222-555-3333 </a:t>
            </a:r>
          </a:p>
          <a:p>
            <a:pPr marL="0" marR="0" indent="0">
              <a:lnSpc>
                <a:spcPct val="107000"/>
              </a:lnSpc>
              <a:spcBef>
                <a:spcPts val="600"/>
              </a:spcBef>
              <a:spcAft>
                <a:spcPts val="600"/>
              </a:spcAft>
              <a:buNone/>
            </a:pPr>
            <a:r>
              <a:rPr lang="en-US" sz="1800" b="1" i="0">
                <a:solidFill>
                  <a:srgbClr val="2F5496"/>
                </a:solidFill>
                <a:effectLst/>
                <a:latin typeface="Arial" panose="020B0604020202020204" pitchFamily="34" charset="0"/>
                <a:ea typeface="Yu Gothic Light" panose="020B0300000000000000" pitchFamily="34" charset="-128"/>
                <a:cs typeface="Arial" panose="020B0604020202020204" pitchFamily="34" charset="0"/>
              </a:rPr>
              <a:t>Farm Map </a:t>
            </a:r>
            <a:endParaRPr lang="en-US" sz="1800" b="1" i="1">
              <a:solidFill>
                <a:srgbClr val="2F5496"/>
              </a:solidFill>
              <a:effectLst/>
              <a:latin typeface="Arial" panose="020B0604020202020204" pitchFamily="34" charset="0"/>
              <a:ea typeface="Yu Gothic Light" panose="020B0300000000000000" pitchFamily="34" charset="-128"/>
              <a:cs typeface="Arial" panose="020B0604020202020204" pitchFamily="34" charset="0"/>
            </a:endParaRPr>
          </a:p>
          <a:p>
            <a:pPr marL="0" marR="0" indent="457200">
              <a:spcBef>
                <a:spcPts val="0"/>
              </a:spcBef>
              <a:spcAft>
                <a:spcPts val="60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See Appendix. </a:t>
            </a:r>
            <a:endParaRPr lang="en-US" sz="180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600"/>
              </a:spcBef>
              <a:spcAft>
                <a:spcPts val="600"/>
              </a:spcAft>
              <a:buNone/>
            </a:pPr>
            <a:r>
              <a:rPr lang="en-US" sz="1800" b="1" i="0">
                <a:solidFill>
                  <a:srgbClr val="2F5496"/>
                </a:solidFill>
                <a:effectLst/>
                <a:latin typeface="Arial" panose="020B0604020202020204" pitchFamily="34" charset="0"/>
                <a:ea typeface="Yu Gothic Light" panose="020B0300000000000000" pitchFamily="34" charset="-128"/>
                <a:cs typeface="Arial" panose="020B0604020202020204" pitchFamily="34" charset="0"/>
              </a:rPr>
              <a:t>Traceability Plan Updates </a:t>
            </a:r>
            <a:endParaRPr lang="en-US" sz="1800" b="1" i="1">
              <a:solidFill>
                <a:srgbClr val="2F5496"/>
              </a:solidFill>
              <a:effectLst/>
              <a:latin typeface="Arial" panose="020B0604020202020204" pitchFamily="34" charset="0"/>
              <a:ea typeface="Yu Gothic Light" panose="020B0300000000000000" pitchFamily="34" charset="-128"/>
              <a:cs typeface="Arial" panose="020B0604020202020204" pitchFamily="34" charset="0"/>
            </a:endParaRPr>
          </a:p>
          <a:p>
            <a:pPr marL="457200" marR="0">
              <a:spcBef>
                <a:spcPts val="0"/>
              </a:spcBef>
              <a:spcAft>
                <a:spcPts val="60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This plan is reviewed annually as part of our management review of our food safety system, as well as whenever something changes in our traceability procedures. Each previous traceability plan is kept in a folder on the Traceability Manager’s laptop for at least two years after it is updated.</a:t>
            </a:r>
            <a:endParaRPr lang="en-US" sz="1800">
              <a:effectLst/>
              <a:latin typeface="Arial" panose="020B0604020202020204" pitchFamily="34" charset="0"/>
              <a:ea typeface="Calibri" panose="020F050202020403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DF30269-0A82-7205-8B15-412B08CBB959}"/>
              </a:ext>
            </a:extLst>
          </p:cNvPr>
          <p:cNvCxnSpPr/>
          <p:nvPr/>
        </p:nvCxnSpPr>
        <p:spPr>
          <a:xfrm>
            <a:off x="6344358" y="2147238"/>
            <a:ext cx="0" cy="4386329"/>
          </a:xfrm>
          <a:prstGeom prst="line">
            <a:avLst/>
          </a:prstGeom>
          <a:ln w="12700"/>
          <a:effectLst/>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58060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9AD31-70B5-E9A4-6DC6-CA0029E12DF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7A851AB-BD14-B711-75E1-A01BF4DF63DF}"/>
              </a:ext>
            </a:extLst>
          </p:cNvPr>
          <p:cNvSpPr>
            <a:spLocks noGrp="1"/>
          </p:cNvSpPr>
          <p:nvPr>
            <p:ph type="title"/>
          </p:nvPr>
        </p:nvSpPr>
        <p:spPr>
          <a:xfrm>
            <a:off x="1170432" y="0"/>
            <a:ext cx="10515600" cy="1104902"/>
          </a:xfrm>
        </p:spPr>
        <p:txBody>
          <a:bodyPr vert="horz" lIns="91440" tIns="45720" rIns="91440" bIns="45720" rtlCol="0" anchor="ctr">
            <a:normAutofit fontScale="90000"/>
          </a:bodyPr>
          <a:lstStyle/>
          <a:p>
            <a:r>
              <a:rPr lang="en-US" b="0" i="0" kern="1200" cap="none" baseline="0">
                <a:latin typeface="Arial" panose="020B0604020202020204" pitchFamily="34" charset="0"/>
                <a:ea typeface="+mj-ea"/>
                <a:cs typeface="Arial" panose="020B0604020202020204" pitchFamily="34" charset="0"/>
              </a:rPr>
              <a:t>Example of a Traceability Plan for an Aquaculture Farm</a:t>
            </a:r>
          </a:p>
        </p:txBody>
      </p:sp>
      <p:sp>
        <p:nvSpPr>
          <p:cNvPr id="2" name="Slide Number Placeholder 1">
            <a:extLst>
              <a:ext uri="{FF2B5EF4-FFF2-40B4-BE49-F238E27FC236}">
                <a16:creationId xmlns:a16="http://schemas.microsoft.com/office/drawing/2014/main" id="{BA4C3054-0F44-02D8-10F7-CF51485BB36F}"/>
              </a:ext>
            </a:extLst>
          </p:cNvPr>
          <p:cNvSpPr>
            <a:spLocks noGrp="1"/>
          </p:cNvSpPr>
          <p:nvPr>
            <p:ph type="sldNum" sz="quarter" idx="4"/>
          </p:nvPr>
        </p:nvSpPr>
        <p:spPr>
          <a:xfrm>
            <a:off x="9249664" y="6669024"/>
            <a:ext cx="2844800" cy="210950"/>
          </a:xfrm>
        </p:spPr>
        <p:txBody>
          <a:bodyPr vert="horz" lIns="91440" tIns="45720" rIns="91440" bIns="45720" rtlCol="0" anchor="b">
            <a:normAutofit/>
          </a:bodyPr>
          <a:lstStyle/>
          <a:p>
            <a:pPr>
              <a:lnSpc>
                <a:spcPct val="90000"/>
              </a:lnSpc>
              <a:spcAft>
                <a:spcPts val="600"/>
              </a:spcAft>
            </a:pPr>
            <a:fld id="{9DAB3369-7666-44EB-AEA9-5FA9440DB40A}" type="slidenum">
              <a:rPr lang="en-US" sz="800" smtClean="0"/>
              <a:pPr>
                <a:lnSpc>
                  <a:spcPct val="90000"/>
                </a:lnSpc>
                <a:spcAft>
                  <a:spcPts val="600"/>
                </a:spcAft>
              </a:pPr>
              <a:t>9</a:t>
            </a:fld>
            <a:endParaRPr lang="en-US" sz="800"/>
          </a:p>
        </p:txBody>
      </p:sp>
      <p:pic>
        <p:nvPicPr>
          <p:cNvPr id="8" name="Picture 7" descr="Farm map for aquaculture farm, with ponds labeled, as well as office/feed storage and tool shed buildings">
            <a:extLst>
              <a:ext uri="{FF2B5EF4-FFF2-40B4-BE49-F238E27FC236}">
                <a16:creationId xmlns:a16="http://schemas.microsoft.com/office/drawing/2014/main" id="{1A073121-E0FF-77B3-712A-C5433CCB6B05}"/>
              </a:ext>
            </a:extLst>
          </p:cNvPr>
          <p:cNvPicPr>
            <a:picLocks noChangeAspect="1"/>
          </p:cNvPicPr>
          <p:nvPr/>
        </p:nvPicPr>
        <p:blipFill>
          <a:blip r:embed="rId4" cstate="print">
            <a:extLst>
              <a:ext uri="{28A0092B-C50C-407E-A947-70E740481C1C}">
                <a14:useLocalDpi xmlns:a14="http://schemas.microsoft.com/office/drawing/2010/main" val="0"/>
              </a:ext>
            </a:extLst>
          </a:blip>
          <a:srcRect t="5925" r="3417"/>
          <a:stretch/>
        </p:blipFill>
        <p:spPr>
          <a:xfrm>
            <a:off x="5680249" y="2176118"/>
            <a:ext cx="5638251" cy="4061656"/>
          </a:xfrm>
          <a:prstGeom prst="rect">
            <a:avLst/>
          </a:prstGeom>
          <a:ln w="12700">
            <a:solidFill>
              <a:schemeClr val="tx1"/>
            </a:solidFill>
          </a:ln>
        </p:spPr>
      </p:pic>
      <p:sp>
        <p:nvSpPr>
          <p:cNvPr id="9" name="TextBox 8">
            <a:extLst>
              <a:ext uri="{FF2B5EF4-FFF2-40B4-BE49-F238E27FC236}">
                <a16:creationId xmlns:a16="http://schemas.microsoft.com/office/drawing/2014/main" id="{17C3ABEB-4175-4383-FC34-929CE7FBDB0A}"/>
              </a:ext>
            </a:extLst>
          </p:cNvPr>
          <p:cNvSpPr txBox="1"/>
          <p:nvPr/>
        </p:nvSpPr>
        <p:spPr>
          <a:xfrm>
            <a:off x="1171833" y="2517614"/>
            <a:ext cx="4924167" cy="1200329"/>
          </a:xfrm>
          <a:prstGeom prst="rect">
            <a:avLst/>
          </a:prstGeom>
          <a:noFill/>
        </p:spPr>
        <p:txBody>
          <a:bodyPr wrap="square">
            <a:spAutoFit/>
          </a:bodyPr>
          <a:lstStyle/>
          <a:p>
            <a:pPr marL="0" marR="0">
              <a:spcBef>
                <a:spcPts val="0"/>
              </a:spcBef>
              <a:spcAft>
                <a:spcPts val="0"/>
              </a:spcAft>
            </a:pPr>
            <a:r>
              <a:rPr lang="en-US">
                <a:effectLst/>
                <a:latin typeface="Arial" panose="020B0604020202020204" pitchFamily="34" charset="0"/>
                <a:ea typeface="Calibri" panose="020F0502020204030204" pitchFamily="34" charset="0"/>
                <a:cs typeface="Arial" panose="020B0604020202020204" pitchFamily="34" charset="0"/>
              </a:rPr>
              <a:t>Swimmy’s FishFarm</a:t>
            </a:r>
          </a:p>
          <a:p>
            <a:pPr marL="0" marR="0">
              <a:spcBef>
                <a:spcPts val="0"/>
              </a:spcBef>
              <a:spcAft>
                <a:spcPts val="0"/>
              </a:spcAft>
            </a:pPr>
            <a:r>
              <a:rPr lang="en-US">
                <a:effectLst/>
                <a:latin typeface="Arial" panose="020B0604020202020204" pitchFamily="34" charset="0"/>
                <a:ea typeface="Calibri" panose="020F0502020204030204" pitchFamily="34" charset="0"/>
                <a:cs typeface="Arial" panose="020B0604020202020204" pitchFamily="34" charset="0"/>
              </a:rPr>
              <a:t>1608 Aquapond Road</a:t>
            </a:r>
          </a:p>
          <a:p>
            <a:pPr marL="0" marR="0">
              <a:spcBef>
                <a:spcPts val="0"/>
              </a:spcBef>
              <a:spcAft>
                <a:spcPts val="0"/>
              </a:spcAft>
            </a:pPr>
            <a:r>
              <a:rPr lang="en-US">
                <a:effectLst/>
                <a:latin typeface="Arial" panose="020B0604020202020204" pitchFamily="34" charset="0"/>
                <a:ea typeface="Calibri" panose="020F0502020204030204" pitchFamily="34" charset="0"/>
                <a:cs typeface="Arial" panose="020B0604020202020204" pitchFamily="34" charset="0"/>
              </a:rPr>
              <a:t>Leland, MS 38756</a:t>
            </a:r>
          </a:p>
          <a:p>
            <a:pPr marL="0" marR="0">
              <a:spcBef>
                <a:spcPts val="0"/>
              </a:spcBef>
              <a:spcAft>
                <a:spcPts val="0"/>
              </a:spcAft>
            </a:pPr>
            <a:r>
              <a:rPr lang="en-US">
                <a:effectLst/>
                <a:latin typeface="Arial" panose="020B0604020202020204" pitchFamily="34" charset="0"/>
                <a:ea typeface="Calibri" panose="020F0502020204030204" pitchFamily="34" charset="0"/>
                <a:cs typeface="Arial" panose="020B0604020202020204" pitchFamily="34" charset="0"/>
              </a:rPr>
              <a:t>GPS coordinates: 33.343806, -91.149742</a:t>
            </a:r>
          </a:p>
        </p:txBody>
      </p:sp>
      <p:graphicFrame>
        <p:nvGraphicFramePr>
          <p:cNvPr id="5" name="Table 4">
            <a:extLst>
              <a:ext uri="{FF2B5EF4-FFF2-40B4-BE49-F238E27FC236}">
                <a16:creationId xmlns:a16="http://schemas.microsoft.com/office/drawing/2014/main" id="{C5A7A286-92D3-5CF2-1110-9B3BACF84C10}"/>
              </a:ext>
            </a:extLst>
          </p:cNvPr>
          <p:cNvGraphicFramePr>
            <a:graphicFrameLocks noGrp="1"/>
          </p:cNvGraphicFramePr>
          <p:nvPr/>
        </p:nvGraphicFramePr>
        <p:xfrm>
          <a:off x="1194411" y="1121223"/>
          <a:ext cx="10124089" cy="893907"/>
        </p:xfrm>
        <a:graphic>
          <a:graphicData uri="http://schemas.openxmlformats.org/drawingml/2006/table">
            <a:tbl>
              <a:tblPr firstRow="1" firstCol="1" bandRow="1"/>
              <a:tblGrid>
                <a:gridCol w="7067761">
                  <a:extLst>
                    <a:ext uri="{9D8B030D-6E8A-4147-A177-3AD203B41FA5}">
                      <a16:colId xmlns:a16="http://schemas.microsoft.com/office/drawing/2014/main" val="629181120"/>
                    </a:ext>
                  </a:extLst>
                </a:gridCol>
                <a:gridCol w="1719185">
                  <a:extLst>
                    <a:ext uri="{9D8B030D-6E8A-4147-A177-3AD203B41FA5}">
                      <a16:colId xmlns:a16="http://schemas.microsoft.com/office/drawing/2014/main" val="362634201"/>
                    </a:ext>
                  </a:extLst>
                </a:gridCol>
                <a:gridCol w="1337143">
                  <a:extLst>
                    <a:ext uri="{9D8B030D-6E8A-4147-A177-3AD203B41FA5}">
                      <a16:colId xmlns:a16="http://schemas.microsoft.com/office/drawing/2014/main" val="2628497958"/>
                    </a:ext>
                  </a:extLst>
                </a:gridCol>
              </a:tblGrid>
              <a:tr h="40179">
                <a:tc>
                  <a:txBody>
                    <a:bodyPr/>
                    <a:lstStyle/>
                    <a:p>
                      <a:pPr marL="0" marR="0">
                        <a:lnSpc>
                          <a:spcPct val="106000"/>
                        </a:lnSpc>
                        <a:spcBef>
                          <a:spcPts val="0"/>
                        </a:spcBef>
                        <a:spcAft>
                          <a:spcPts val="0"/>
                        </a:spcAft>
                      </a:pPr>
                      <a:r>
                        <a:rPr lang="en-US" sz="1400" b="1">
                          <a:effectLst/>
                          <a:latin typeface="Calibri" panose="020F0502020204030204" pitchFamily="34" charset="0"/>
                          <a:ea typeface="Calibri" panose="020F0502020204030204" pitchFamily="34" charset="0"/>
                          <a:cs typeface="Arial" panose="020B0604020202020204" pitchFamily="34" charset="0"/>
                        </a:rPr>
                        <a:t>Traceability Plan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r">
                        <a:lnSpc>
                          <a:spcPct val="106000"/>
                        </a:lnSpc>
                        <a:spcBef>
                          <a:spcPts val="0"/>
                        </a:spcBef>
                        <a:spcAft>
                          <a:spcPts val="0"/>
                        </a:spcAft>
                      </a:pPr>
                      <a:r>
                        <a:rPr lang="en-US" sz="1400">
                          <a:effectLst/>
                          <a:latin typeface="Calibri" panose="020F0502020204030204" pitchFamily="34" charset="0"/>
                          <a:ea typeface="Calibri" panose="020F0502020204030204" pitchFamily="34" charset="0"/>
                          <a:cs typeface="Arial" panose="020B0604020202020204" pitchFamily="34" charset="0"/>
                        </a:rPr>
                        <a:t>Page 2</a:t>
                      </a:r>
                      <a:r>
                        <a:rPr lang="en-US" sz="1400" b="1">
                          <a:effectLst/>
                          <a:latin typeface="Calibri" panose="020F0502020204030204" pitchFamily="34" charset="0"/>
                          <a:ea typeface="Calibri" panose="020F0502020204030204" pitchFamily="34" charset="0"/>
                          <a:cs typeface="Arial" panose="020B0604020202020204" pitchFamily="34" charset="0"/>
                        </a:rPr>
                        <a:t> </a:t>
                      </a:r>
                      <a:r>
                        <a:rPr lang="en-US" sz="1400">
                          <a:effectLst/>
                          <a:latin typeface="Calibri" panose="020F0502020204030204" pitchFamily="34" charset="0"/>
                          <a:ea typeface="Calibri" panose="020F0502020204030204" pitchFamily="34" charset="0"/>
                          <a:cs typeface="Arial" panose="020B0604020202020204" pitchFamily="34" charset="0"/>
                        </a:rPr>
                        <a:t>of </a:t>
                      </a:r>
                      <a:r>
                        <a:rPr lang="en-US" sz="1400" b="1">
                          <a:effectLst/>
                          <a:latin typeface="Calibri" panose="020F0502020204030204" pitchFamily="34" charset="0"/>
                          <a:ea typeface="Calibri" panose="020F0502020204030204" pitchFamily="34" charset="0"/>
                          <a:cs typeface="Arial" panose="020B0604020202020204" pitchFamily="34" charset="0"/>
                        </a:rPr>
                        <a:t>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60565254"/>
                  </a:ext>
                </a:extLst>
              </a:tr>
              <a:tr h="338654">
                <a:tc>
                  <a:txBody>
                    <a:bodyPr/>
                    <a:lstStyle/>
                    <a:p>
                      <a:pPr marL="0" marR="0">
                        <a:lnSpc>
                          <a:spcPct val="106000"/>
                        </a:lnSpc>
                        <a:spcBef>
                          <a:spcPts val="0"/>
                        </a:spcBef>
                        <a:spcAft>
                          <a:spcPts val="0"/>
                        </a:spcAft>
                      </a:pPr>
                      <a:r>
                        <a:rPr lang="en-US" sz="1400" b="1">
                          <a:effectLst/>
                          <a:latin typeface="Calibri" panose="020F0502020204030204" pitchFamily="34" charset="0"/>
                          <a:ea typeface="Calibri" panose="020F0502020204030204" pitchFamily="34" charset="0"/>
                          <a:cs typeface="Arial" panose="020B0604020202020204" pitchFamily="34" charset="0"/>
                        </a:rPr>
                        <a:t>BUSINESS NAME:  </a:t>
                      </a:r>
                      <a:r>
                        <a:rPr lang="en-US" sz="1400">
                          <a:effectLst/>
                          <a:latin typeface="Calibri" panose="020F0502020204030204" pitchFamily="34" charset="0"/>
                          <a:ea typeface="Calibri" panose="020F0502020204030204" pitchFamily="34" charset="0"/>
                          <a:cs typeface="Arial" panose="020B0604020202020204" pitchFamily="34" charset="0"/>
                        </a:rPr>
                        <a:t>Swimmy’s FishFarm</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6000"/>
                        </a:lnSpc>
                        <a:spcBef>
                          <a:spcPts val="0"/>
                        </a:spcBef>
                        <a:spcAft>
                          <a:spcPts val="0"/>
                        </a:spcAft>
                      </a:pPr>
                      <a:r>
                        <a:rPr lang="en-US" sz="1400" b="1">
                          <a:effectLst/>
                          <a:latin typeface="Calibri" panose="020F0502020204030204" pitchFamily="34" charset="0"/>
                          <a:ea typeface="Calibri" panose="020F0502020204030204" pitchFamily="34" charset="0"/>
                          <a:cs typeface="Arial" panose="020B0604020202020204" pitchFamily="34" charset="0"/>
                        </a:rPr>
                        <a:t>ISSUE DATE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6000"/>
                        </a:lnSpc>
                        <a:spcBef>
                          <a:spcPts val="0"/>
                        </a:spcBef>
                        <a:spcAft>
                          <a:spcPts val="0"/>
                        </a:spcAft>
                      </a:pPr>
                      <a:r>
                        <a:rPr lang="en-US" sz="1400">
                          <a:effectLst/>
                          <a:latin typeface="Calibri" panose="020F0502020204030204" pitchFamily="34" charset="0"/>
                          <a:ea typeface="Calibri" panose="020F0502020204030204" pitchFamily="34" charset="0"/>
                          <a:cs typeface="Arial" panose="020B0604020202020204" pitchFamily="34" charset="0"/>
                        </a:rPr>
                        <a:t>01/15/2028</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2638477"/>
                  </a:ext>
                </a:extLst>
              </a:tr>
              <a:tr h="338654">
                <a:tc>
                  <a:txBody>
                    <a:bodyPr/>
                    <a:lstStyle/>
                    <a:p>
                      <a:pPr marL="0" marR="0">
                        <a:lnSpc>
                          <a:spcPct val="106000"/>
                        </a:lnSpc>
                        <a:spcBef>
                          <a:spcPts val="0"/>
                        </a:spcBef>
                        <a:spcAft>
                          <a:spcPts val="0"/>
                        </a:spcAft>
                      </a:pPr>
                      <a:r>
                        <a:rPr lang="en-US" sz="1400" b="1">
                          <a:effectLst/>
                          <a:latin typeface="Calibri" panose="020F0502020204030204" pitchFamily="34" charset="0"/>
                          <a:ea typeface="Calibri" panose="020F0502020204030204" pitchFamily="34" charset="0"/>
                          <a:cs typeface="Arial" panose="020B0604020202020204" pitchFamily="34" charset="0"/>
                        </a:rPr>
                        <a:t>ADDRESS:   </a:t>
                      </a:r>
                      <a:r>
                        <a:rPr lang="en-US" sz="1400">
                          <a:effectLst/>
                          <a:latin typeface="Calibri" panose="020F0502020204030204" pitchFamily="34" charset="0"/>
                          <a:ea typeface="Calibri" panose="020F0502020204030204" pitchFamily="34" charset="0"/>
                          <a:cs typeface="Arial" panose="020B0604020202020204" pitchFamily="34" charset="0"/>
                        </a:rPr>
                        <a:t>1608 Aquapond Road, Leland, MS 38756</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6000"/>
                        </a:lnSpc>
                        <a:spcBef>
                          <a:spcPts val="0"/>
                        </a:spcBef>
                        <a:spcAft>
                          <a:spcPts val="0"/>
                        </a:spcAft>
                      </a:pPr>
                      <a:r>
                        <a:rPr lang="en-US" sz="1400" b="1">
                          <a:effectLst/>
                          <a:latin typeface="Calibri" panose="020F0502020204030204" pitchFamily="34" charset="0"/>
                          <a:ea typeface="Calibri" panose="020F0502020204030204" pitchFamily="34" charset="0"/>
                          <a:cs typeface="Arial" panose="020B0604020202020204" pitchFamily="34" charset="0"/>
                        </a:rPr>
                        <a:t>SUPERSEDES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6000"/>
                        </a:lnSpc>
                        <a:spcBef>
                          <a:spcPts val="0"/>
                        </a:spcBef>
                        <a:spcAft>
                          <a:spcPts val="0"/>
                        </a:spcAft>
                      </a:pPr>
                      <a:r>
                        <a:rPr lang="en-US" sz="1400">
                          <a:effectLst/>
                          <a:latin typeface="Calibri" panose="020F0502020204030204" pitchFamily="34" charset="0"/>
                          <a:ea typeface="Calibri" panose="020F0502020204030204" pitchFamily="34" charset="0"/>
                          <a:cs typeface="Arial" panose="020B0604020202020204" pitchFamily="34" charset="0"/>
                        </a:rPr>
                        <a:t>01/20/2026</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0159364"/>
                  </a:ext>
                </a:extLst>
              </a:tr>
            </a:tbl>
          </a:graphicData>
        </a:graphic>
      </p:graphicFrame>
      <p:sp>
        <p:nvSpPr>
          <p:cNvPr id="4" name="TextBox 3">
            <a:extLst>
              <a:ext uri="{FF2B5EF4-FFF2-40B4-BE49-F238E27FC236}">
                <a16:creationId xmlns:a16="http://schemas.microsoft.com/office/drawing/2014/main" id="{F9364944-AA01-82B8-D578-EB2112126445}"/>
              </a:ext>
            </a:extLst>
          </p:cNvPr>
          <p:cNvSpPr txBox="1"/>
          <p:nvPr/>
        </p:nvSpPr>
        <p:spPr>
          <a:xfrm>
            <a:off x="1171833" y="2176117"/>
            <a:ext cx="6817178" cy="369332"/>
          </a:xfrm>
          <a:prstGeom prst="rect">
            <a:avLst/>
          </a:prstGeom>
          <a:noFill/>
        </p:spPr>
        <p:txBody>
          <a:bodyPr wrap="square">
            <a:spAutoFit/>
          </a:bodyPr>
          <a:lstStyle/>
          <a:p>
            <a:r>
              <a:rPr lang="en-US" sz="1800" b="1" i="0">
                <a:solidFill>
                  <a:srgbClr val="2F5496"/>
                </a:solidFill>
                <a:effectLst/>
                <a:latin typeface="Arial" panose="020B0604020202020204" pitchFamily="34" charset="0"/>
                <a:ea typeface="Yu Gothic Light" panose="020B0300000000000000" pitchFamily="34" charset="-128"/>
                <a:cs typeface="Arial" panose="020B0604020202020204" pitchFamily="34" charset="0"/>
              </a:rPr>
              <a:t>Appendix:</a:t>
            </a:r>
            <a:endParaRPr lang="en-US"/>
          </a:p>
        </p:txBody>
      </p:sp>
    </p:spTree>
    <p:custDataLst>
      <p:tags r:id="rId1"/>
    </p:custDataLst>
    <p:extLst>
      <p:ext uri="{BB962C8B-B14F-4D97-AF65-F5344CB8AC3E}">
        <p14:creationId xmlns:p14="http://schemas.microsoft.com/office/powerpoint/2010/main" val="27177352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gAXNnZEo"/>
  <p:tag name="ARTICULATE_DESIGN_ID_AVID2018_WIDE" val="ovPsLIbb"/>
  <p:tag name="ARTICULATE_DESIGN_ID_2018 AVID ORIENTATION THEME" val="141LYHKx"/>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8 Avid Orientation Theme">
  <a:themeElements>
    <a:clrScheme name="Custom 3">
      <a:dk1>
        <a:srgbClr val="000000"/>
      </a:dk1>
      <a:lt1>
        <a:srgbClr val="FFFFFF"/>
      </a:lt1>
      <a:dk2>
        <a:srgbClr val="666666"/>
      </a:dk2>
      <a:lt2>
        <a:srgbClr val="EEECE1"/>
      </a:lt2>
      <a:accent1>
        <a:srgbClr val="E3132F"/>
      </a:accent1>
      <a:accent2>
        <a:srgbClr val="0096DA"/>
      </a:accent2>
      <a:accent3>
        <a:srgbClr val="56AA23"/>
      </a:accent3>
      <a:accent4>
        <a:srgbClr val="F48100"/>
      </a:accent4>
      <a:accent5>
        <a:srgbClr val="FFDA00"/>
      </a:accent5>
      <a:accent6>
        <a:srgbClr val="501384"/>
      </a:accent6>
      <a:hlink>
        <a:srgbClr val="0096DA"/>
      </a:hlink>
      <a:folHlink>
        <a:srgbClr val="023D8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 Avid Orientation Theme" id="{FC300ACC-C2F6-4E96-B3A0-28C23AA15551}" vid="{9AD5EF79-4CFA-4470-B77C-62B396D2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4B48ADCEB9004C82C33B2F01FDEEA4" ma:contentTypeVersion="13" ma:contentTypeDescription="Create a new document." ma:contentTypeScope="" ma:versionID="3558c2e4a36e834140bd770aa22bd711">
  <xsd:schema xmlns:xsd="http://www.w3.org/2001/XMLSchema" xmlns:xs="http://www.w3.org/2001/XMLSchema" xmlns:p="http://schemas.microsoft.com/office/2006/metadata/properties" xmlns:ns2="9544c1e5-465b-46f7-9756-fde921856027" xmlns:ns3="5f92d314-0094-4a56-b45d-790405524c19" targetNamespace="http://schemas.microsoft.com/office/2006/metadata/properties" ma:root="true" ma:fieldsID="452d610a6318739769d4b90774720041" ns2:_="" ns3:_="">
    <xsd:import namespace="9544c1e5-465b-46f7-9756-fde921856027"/>
    <xsd:import namespace="5f92d314-0094-4a56-b45d-790405524c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4c1e5-465b-46f7-9756-fde9218560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978f9c3-fb37-4b17-aa29-ac9435d4f62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2d314-0094-4a56-b45d-790405524c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2bb5b59-95e2-4b55-8b2f-cc20911eee4b}" ma:internalName="TaxCatchAll" ma:showField="CatchAllData" ma:web="5f92d314-0094-4a56-b45d-790405524c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44c1e5-465b-46f7-9756-fde921856027">
      <Terms xmlns="http://schemas.microsoft.com/office/infopath/2007/PartnerControls"/>
    </lcf76f155ced4ddcb4097134ff3c332f>
    <TaxCatchAll xmlns="5f92d314-0094-4a56-b45d-790405524c1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B7A950-6560-4DD5-ABBB-60AC775DE2BA}">
  <ds:schemaRefs>
    <ds:schemaRef ds:uri="5f92d314-0094-4a56-b45d-790405524c19"/>
    <ds:schemaRef ds:uri="9544c1e5-465b-46f7-9756-fde9218560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6796157-5C04-4B29-8EAA-2C540DD2CF97}">
  <ds:schemaRefs>
    <ds:schemaRef ds:uri="http://purl.org/dc/terms/"/>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5f92d314-0094-4a56-b45d-790405524c19"/>
    <ds:schemaRef ds:uri="9544c1e5-465b-46f7-9756-fde921856027"/>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86AF22B-58D3-493B-B461-19672E4056C6}">
  <ds:schemaRefs>
    <ds:schemaRef ds:uri="http://schemas.microsoft.com/sharepoint/v3/contenttype/forms"/>
  </ds:schemaRefs>
</ds:datastoreItem>
</file>

<file path=docMetadata/LabelInfo.xml><?xml version="1.0" encoding="utf-8"?>
<clbl:labelList xmlns:clbl="http://schemas.microsoft.com/office/2020/mipLabelMetadata">
  <clbl:label id="{17d30d46-605e-42dd-9357-a07590acc40c}" enabled="0" method="" siteId="{17d30d46-605e-42dd-9357-a07590acc40c}" removed="1"/>
</clbl:labelList>
</file>

<file path=docProps/app.xml><?xml version="1.0" encoding="utf-8"?>
<Properties xmlns="http://schemas.openxmlformats.org/officeDocument/2006/extended-properties" xmlns:vt="http://schemas.openxmlformats.org/officeDocument/2006/docPropsVTypes">
  <TotalTime>3</TotalTime>
  <Words>2968</Words>
  <Application>Microsoft Office PowerPoint</Application>
  <PresentationFormat>Widescreen</PresentationFormat>
  <Paragraphs>296</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Arial Regular</vt:lpstr>
      <vt:lpstr>Calibri</vt:lpstr>
      <vt:lpstr>Helvetica</vt:lpstr>
      <vt:lpstr>Helvetica Light</vt:lpstr>
      <vt:lpstr>Times New Roman</vt:lpstr>
      <vt:lpstr>2018 Avid Orientation Theme</vt:lpstr>
      <vt:lpstr>U.S. FDA Traceability Rule for Seafood</vt:lpstr>
      <vt:lpstr>Introductions</vt:lpstr>
      <vt:lpstr>What Does the Food Traceability Rule Require?</vt:lpstr>
      <vt:lpstr>Food Traceability List</vt:lpstr>
      <vt:lpstr>The Foundational Framework of the Rule </vt:lpstr>
      <vt:lpstr>Traceability Lot Code (TLC)</vt:lpstr>
      <vt:lpstr>Traceability Plan</vt:lpstr>
      <vt:lpstr>Example of a Traceability Plan for an Aquaculture Farm</vt:lpstr>
      <vt:lpstr>Example of a Traceability Plan for an Aquaculture Farm</vt:lpstr>
      <vt:lpstr>Supply Chain Example: Aquaculture Shrimp</vt:lpstr>
      <vt:lpstr>PowerPoint Presentation</vt:lpstr>
      <vt:lpstr>Records Maintenance and Availability</vt:lpstr>
      <vt:lpstr>Rationale Behind the Traceability Rule</vt:lpstr>
      <vt:lpstr>In Effect From 20 January 2026</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 UPDATE LOG</dc:title>
  <dc:creator>Natalie McLemore</dc:creator>
  <cp:lastModifiedBy>Renee Tatalovich</cp:lastModifiedBy>
  <cp:revision>1</cp:revision>
  <cp:lastPrinted>2019-07-24T15:24:58Z</cp:lastPrinted>
  <dcterms:created xsi:type="dcterms:W3CDTF">2019-04-14T03:01:12Z</dcterms:created>
  <dcterms:modified xsi:type="dcterms:W3CDTF">2025-06-24T20:05:02Z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4081F824-69B6-4E30-8EA8-42BC4D3B19FA</vt:lpwstr>
  </property>
  <property fmtid="{D5CDD505-2E9C-101B-9397-08002B2CF9AE}" pid="3" name="ArticulatePath">
    <vt:lpwstr>https://avidxchange.sharepoint.com/Talent/Training/Private Document Library/Onboarding/2_Final/ORIENTATION/New Hire Orientation_FG_MASTER</vt:lpwstr>
  </property>
  <property fmtid="{D5CDD505-2E9C-101B-9397-08002B2CF9AE}" pid="4" name="ContentTypeId">
    <vt:lpwstr>0x0101002F4B48ADCEB9004C82C33B2F01FDEEA4</vt:lpwstr>
  </property>
  <property fmtid="{D5CDD505-2E9C-101B-9397-08002B2CF9AE}" pid="5" name="AuthorIds_UIVersion_26624">
    <vt:lpwstr>2693</vt:lpwstr>
  </property>
  <property fmtid="{D5CDD505-2E9C-101B-9397-08002B2CF9AE}" pid="6" name="MediaServiceImageTags">
    <vt:lpwstr/>
  </property>
</Properties>
</file>