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0.xml" ContentType="application/vnd.openxmlformats-officedocument.presentationml.tags+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1.xml" ContentType="application/vnd.openxmlformats-officedocument.presentationml.tags+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2.xml" ContentType="application/vnd.openxmlformats-officedocument.presentationml.tags+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3.xml" ContentType="application/vnd.openxmlformats-officedocument.presentationml.tags+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6.xml" ContentType="application/vnd.openxmlformats-officedocument.presentationml.tags+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7.xml" ContentType="application/vnd.openxmlformats-officedocument.presentationml.tags+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8.xml" ContentType="application/vnd.openxmlformats-officedocument.presentationml.tags+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39.xml" ContentType="application/vnd.openxmlformats-officedocument.presentationml.tags+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40.xml" ContentType="application/vnd.openxmlformats-officedocument.presentationml.tags+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1.xml" ContentType="application/vnd.openxmlformats-officedocument.presentationml.tags+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4"/>
  </p:sldMasterIdLst>
  <p:notesMasterIdLst>
    <p:notesMasterId r:id="rId42"/>
  </p:notesMasterIdLst>
  <p:handoutMasterIdLst>
    <p:handoutMasterId r:id="rId43"/>
  </p:handoutMasterIdLst>
  <p:sldIdLst>
    <p:sldId id="4059" r:id="rId5"/>
    <p:sldId id="4065" r:id="rId6"/>
    <p:sldId id="4067" r:id="rId7"/>
    <p:sldId id="4066" r:id="rId8"/>
    <p:sldId id="4129" r:id="rId9"/>
    <p:sldId id="4070" r:id="rId10"/>
    <p:sldId id="4072" r:id="rId11"/>
    <p:sldId id="4074" r:id="rId12"/>
    <p:sldId id="4073" r:id="rId13"/>
    <p:sldId id="4083" r:id="rId14"/>
    <p:sldId id="4075" r:id="rId15"/>
    <p:sldId id="4076" r:id="rId16"/>
    <p:sldId id="4077" r:id="rId17"/>
    <p:sldId id="4078" r:id="rId18"/>
    <p:sldId id="4079" r:id="rId19"/>
    <p:sldId id="4080" r:id="rId20"/>
    <p:sldId id="4081" r:id="rId21"/>
    <p:sldId id="4082" r:id="rId22"/>
    <p:sldId id="4084" r:id="rId23"/>
    <p:sldId id="4085" r:id="rId24"/>
    <p:sldId id="4086" r:id="rId25"/>
    <p:sldId id="4087" r:id="rId26"/>
    <p:sldId id="4088" r:id="rId27"/>
    <p:sldId id="4089" r:id="rId28"/>
    <p:sldId id="4090" r:id="rId29"/>
    <p:sldId id="4091" r:id="rId30"/>
    <p:sldId id="4092" r:id="rId31"/>
    <p:sldId id="4093" r:id="rId32"/>
    <p:sldId id="4060" r:id="rId33"/>
    <p:sldId id="4125" r:id="rId34"/>
    <p:sldId id="4126" r:id="rId35"/>
    <p:sldId id="4127" r:id="rId36"/>
    <p:sldId id="4128" r:id="rId37"/>
    <p:sldId id="4123" r:id="rId38"/>
    <p:sldId id="4068" r:id="rId39"/>
    <p:sldId id="3935" r:id="rId40"/>
    <p:sldId id="4131" r:id="rId41"/>
  </p:sldIdLst>
  <p:sldSz cx="12192000" cy="6858000"/>
  <p:notesSz cx="7010400" cy="92964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AqP Training" id="{A6F96F7B-096E-4410-A433-E2A118E5933D}">
          <p14:sldIdLst>
            <p14:sldId id="4059"/>
            <p14:sldId id="4065"/>
            <p14:sldId id="4067"/>
            <p14:sldId id="4066"/>
            <p14:sldId id="4129"/>
            <p14:sldId id="4070"/>
            <p14:sldId id="4072"/>
            <p14:sldId id="4074"/>
            <p14:sldId id="4073"/>
            <p14:sldId id="4083"/>
            <p14:sldId id="4075"/>
            <p14:sldId id="4076"/>
            <p14:sldId id="4077"/>
            <p14:sldId id="4078"/>
            <p14:sldId id="4079"/>
            <p14:sldId id="4080"/>
            <p14:sldId id="4081"/>
            <p14:sldId id="4082"/>
            <p14:sldId id="4084"/>
            <p14:sldId id="4085"/>
            <p14:sldId id="4086"/>
            <p14:sldId id="4087"/>
            <p14:sldId id="4088"/>
            <p14:sldId id="4089"/>
            <p14:sldId id="4090"/>
            <p14:sldId id="4091"/>
            <p14:sldId id="4092"/>
            <p14:sldId id="4093"/>
            <p14:sldId id="4060"/>
            <p14:sldId id="4125"/>
            <p14:sldId id="4126"/>
            <p14:sldId id="4127"/>
            <p14:sldId id="4128"/>
            <p14:sldId id="4123"/>
            <p14:sldId id="4068"/>
            <p14:sldId id="3935"/>
            <p14:sldId id="4131"/>
          </p14:sldIdLst>
        </p14:section>
      </p14:sectionLst>
    </p:ext>
    <p:ext uri="{EFAFB233-063F-42B5-8137-9DF3F51BA10A}">
      <p15:sldGuideLst xmlns:p15="http://schemas.microsoft.com/office/powerpoint/2012/main">
        <p15:guide id="4" orient="horz" pos="768" userDrawn="1">
          <p15:clr>
            <a:srgbClr val="A4A3A4"/>
          </p15:clr>
        </p15:guide>
        <p15:guide id="5" orient="horz" pos="4152" userDrawn="1">
          <p15:clr>
            <a:srgbClr val="A4A3A4"/>
          </p15:clr>
        </p15:guide>
        <p15:guide id="6" pos="4800" userDrawn="1">
          <p15:clr>
            <a:srgbClr val="A4A3A4"/>
          </p15:clr>
        </p15:guide>
        <p15:guide id="7" orient="horz" pos="2160" userDrawn="1">
          <p15:clr>
            <a:srgbClr val="A4A3A4"/>
          </p15:clr>
        </p15:guide>
        <p15:guide id="8" orient="horz" pos="3936" userDrawn="1">
          <p15:clr>
            <a:srgbClr val="A4A3A4"/>
          </p15:clr>
        </p15:guide>
      </p15:sldGuideLst>
    </p:ext>
    <p:ext uri="{2D200454-40CA-4A62-9FC3-DE9A4176ACB9}">
      <p15:notesGuideLst xmlns:p15="http://schemas.microsoft.com/office/powerpoint/2012/main">
        <p15:guide id="1" orient="horz" pos="2088" userDrawn="1">
          <p15:clr>
            <a:srgbClr val="A4A3A4"/>
          </p15:clr>
        </p15:guide>
        <p15:guide id="2" pos="28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385BD-5BEF-4E27-3256-1AEE4F7ABCCB}" name="Tracey Nicholson" initials="TN" userId="S::tracey.nicholson@pmglearning.com::2d9ee02c-1be0-4a68-b5f3-2777bd5801a4" providerId="AD"/>
  <p188:author id="{74622FBE-4603-4866-6169-2847C923199F}" name="Renee Tatalovich" initials="RT" userId="S::renee.tatalovich@pmglearning.com::c3a12dda-3e17-465b-a466-f28d262ac98c" providerId="AD"/>
  <p188:author id="{824317F4-895B-3225-D432-DAFBC465FF5E}" name="Kathleen Hamm" initials="KH" userId="S::kathleen.hamm@pmglearning.com::36549483-0846-4a99-81ba-93636940a9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E86"/>
    <a:srgbClr val="ABCBD6"/>
    <a:srgbClr val="501384"/>
    <a:srgbClr val="4F1384"/>
    <a:srgbClr val="0096DB"/>
    <a:srgbClr val="52A21F"/>
    <a:srgbClr val="E07800"/>
    <a:srgbClr val="D13C80"/>
    <a:srgbClr val="004514"/>
    <a:srgbClr val="50A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271AA-FBE4-4B84-B83D-D3BDED7FA29F}" v="3" dt="2025-06-25T14:02:19.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050" y="84"/>
      </p:cViewPr>
      <p:guideLst>
        <p:guide orient="horz" pos="768"/>
        <p:guide orient="horz" pos="4152"/>
        <p:guide pos="4800"/>
        <p:guide orient="horz" pos="2160"/>
        <p:guide orient="horz" pos="3936"/>
      </p:guideLst>
    </p:cSldViewPr>
  </p:slideViewPr>
  <p:notesTextViewPr>
    <p:cViewPr>
      <p:scale>
        <a:sx n="1" d="1"/>
        <a:sy n="1" d="1"/>
      </p:scale>
      <p:origin x="0" y="0"/>
    </p:cViewPr>
  </p:notesTextViewPr>
  <p:notesViewPr>
    <p:cSldViewPr snapToGrid="0">
      <p:cViewPr varScale="1">
        <p:scale>
          <a:sx n="80" d="100"/>
          <a:sy n="80" d="100"/>
        </p:scale>
        <p:origin x="3828" y="90"/>
      </p:cViewPr>
      <p:guideLst>
        <p:guide orient="horz" pos="2088"/>
        <p:guide pos="2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atalovich" userId="c3a12dda-3e17-465b-a466-f28d262ac98c" providerId="ADAL" clId="{BE6271AA-FBE4-4B84-B83D-D3BDED7FA29F}"/>
    <pc:docChg chg="addSld delSld modSld modMainMaster modNotesMaster modHandout">
      <pc:chgData name="Renee Tatalovich" userId="c3a12dda-3e17-465b-a466-f28d262ac98c" providerId="ADAL" clId="{BE6271AA-FBE4-4B84-B83D-D3BDED7FA29F}" dt="2025-06-25T14:02:19.819" v="32"/>
      <pc:docMkLst>
        <pc:docMk/>
      </pc:docMkLst>
      <pc:sldChg chg="modNotes">
        <pc:chgData name="Renee Tatalovich" userId="c3a12dda-3e17-465b-a466-f28d262ac98c" providerId="ADAL" clId="{BE6271AA-FBE4-4B84-B83D-D3BDED7FA29F}" dt="2025-06-24T19:32:06.481" v="27" actId="6549"/>
        <pc:sldMkLst>
          <pc:docMk/>
          <pc:sldMk cId="314548212" sldId="4059"/>
        </pc:sldMkLst>
      </pc:sldChg>
      <pc:sldChg chg="add">
        <pc:chgData name="Renee Tatalovich" userId="c3a12dda-3e17-465b-a466-f28d262ac98c" providerId="ADAL" clId="{BE6271AA-FBE4-4B84-B83D-D3BDED7FA29F}" dt="2025-06-24T19:30:49.774" v="0"/>
        <pc:sldMkLst>
          <pc:docMk/>
          <pc:sldMk cId="262378965" sldId="4131"/>
        </pc:sldMkLst>
      </pc:sldChg>
      <pc:sldChg chg="add del">
        <pc:chgData name="Renee Tatalovich" userId="c3a12dda-3e17-465b-a466-f28d262ac98c" providerId="ADAL" clId="{BE6271AA-FBE4-4B84-B83D-D3BDED7FA29F}" dt="2025-06-25T14:02:19.819" v="32"/>
        <pc:sldMkLst>
          <pc:docMk/>
          <pc:sldMk cId="3480443832" sldId="4132"/>
        </pc:sldMkLst>
      </pc:sldChg>
      <pc:sldMasterChg chg="modSp mod modSldLayout">
        <pc:chgData name="Renee Tatalovich" userId="c3a12dda-3e17-465b-a466-f28d262ac98c" providerId="ADAL" clId="{BE6271AA-FBE4-4B84-B83D-D3BDED7FA29F}" dt="2025-06-24T19:31:35.786" v="21" actId="6549"/>
        <pc:sldMasterMkLst>
          <pc:docMk/>
          <pc:sldMasterMk cId="3777723911" sldId="2147483711"/>
        </pc:sldMasterMkLst>
        <pc:spChg chg="mod">
          <ac:chgData name="Renee Tatalovich" userId="c3a12dda-3e17-465b-a466-f28d262ac98c" providerId="ADAL" clId="{BE6271AA-FBE4-4B84-B83D-D3BDED7FA29F}" dt="2025-06-24T19:31:04.090" v="3" actId="6549"/>
          <ac:spMkLst>
            <pc:docMk/>
            <pc:sldMasterMk cId="3777723911" sldId="2147483711"/>
            <ac:spMk id="7" creationId="{D7F6259C-CA34-1745-9D8B-0878BBF4E844}"/>
          </ac:spMkLst>
        </pc:spChg>
        <pc:sldLayoutChg chg="modSp mod">
          <pc:chgData name="Renee Tatalovich" userId="c3a12dda-3e17-465b-a466-f28d262ac98c" providerId="ADAL" clId="{BE6271AA-FBE4-4B84-B83D-D3BDED7FA29F}" dt="2025-06-24T19:31:07.297" v="6" actId="6549"/>
          <pc:sldLayoutMkLst>
            <pc:docMk/>
            <pc:sldMasterMk cId="3777723911" sldId="2147483711"/>
            <pc:sldLayoutMk cId="2131820325" sldId="2147483712"/>
          </pc:sldLayoutMkLst>
          <pc:spChg chg="mod">
            <ac:chgData name="Renee Tatalovich" userId="c3a12dda-3e17-465b-a466-f28d262ac98c" providerId="ADAL" clId="{BE6271AA-FBE4-4B84-B83D-D3BDED7FA29F}" dt="2025-06-24T19:31:07.297" v="6" actId="6549"/>
            <ac:spMkLst>
              <pc:docMk/>
              <pc:sldMasterMk cId="3777723911" sldId="2147483711"/>
              <pc:sldLayoutMk cId="2131820325" sldId="2147483712"/>
              <ac:spMk id="13" creationId="{F2854136-A89C-6B11-21B1-CD09DC973333}"/>
            </ac:spMkLst>
          </pc:spChg>
        </pc:sldLayoutChg>
        <pc:sldLayoutChg chg="modSp mod">
          <pc:chgData name="Renee Tatalovich" userId="c3a12dda-3e17-465b-a466-f28d262ac98c" providerId="ADAL" clId="{BE6271AA-FBE4-4B84-B83D-D3BDED7FA29F}" dt="2025-06-24T19:31:35.786" v="21" actId="6549"/>
          <pc:sldLayoutMkLst>
            <pc:docMk/>
            <pc:sldMasterMk cId="3777723911" sldId="2147483711"/>
            <pc:sldLayoutMk cId="932238101" sldId="2147483744"/>
          </pc:sldLayoutMkLst>
          <pc:spChg chg="mod">
            <ac:chgData name="Renee Tatalovich" userId="c3a12dda-3e17-465b-a466-f28d262ac98c" providerId="ADAL" clId="{BE6271AA-FBE4-4B84-B83D-D3BDED7FA29F}" dt="2025-06-24T19:31:35.786" v="21" actId="6549"/>
            <ac:spMkLst>
              <pc:docMk/>
              <pc:sldMasterMk cId="3777723911" sldId="2147483711"/>
              <pc:sldLayoutMk cId="932238101" sldId="2147483744"/>
              <ac:spMk id="4" creationId="{87B209E4-E665-AF05-984E-7BBC02418BE8}"/>
            </ac:spMkLst>
          </pc:spChg>
        </pc:sldLayoutChg>
        <pc:sldLayoutChg chg="modSp mod">
          <pc:chgData name="Renee Tatalovich" userId="c3a12dda-3e17-465b-a466-f28d262ac98c" providerId="ADAL" clId="{BE6271AA-FBE4-4B84-B83D-D3BDED7FA29F}" dt="2025-06-24T19:31:11.908" v="9" actId="6549"/>
          <pc:sldLayoutMkLst>
            <pc:docMk/>
            <pc:sldMasterMk cId="3777723911" sldId="2147483711"/>
            <pc:sldLayoutMk cId="546243510" sldId="2147483749"/>
          </pc:sldLayoutMkLst>
          <pc:spChg chg="mod">
            <ac:chgData name="Renee Tatalovich" userId="c3a12dda-3e17-465b-a466-f28d262ac98c" providerId="ADAL" clId="{BE6271AA-FBE4-4B84-B83D-D3BDED7FA29F}" dt="2025-06-24T19:31:11.908" v="9" actId="6549"/>
            <ac:spMkLst>
              <pc:docMk/>
              <pc:sldMasterMk cId="3777723911" sldId="2147483711"/>
              <pc:sldLayoutMk cId="546243510" sldId="2147483749"/>
              <ac:spMk id="25" creationId="{55D23079-32B8-B687-9AC6-4C4229532B81}"/>
            </ac:spMkLst>
          </pc:spChg>
        </pc:sldLayoutChg>
        <pc:sldLayoutChg chg="modSp mod">
          <pc:chgData name="Renee Tatalovich" userId="c3a12dda-3e17-465b-a466-f28d262ac98c" providerId="ADAL" clId="{BE6271AA-FBE4-4B84-B83D-D3BDED7FA29F}" dt="2025-06-24T19:31:19.099" v="12" actId="6549"/>
          <pc:sldLayoutMkLst>
            <pc:docMk/>
            <pc:sldMasterMk cId="3777723911" sldId="2147483711"/>
            <pc:sldLayoutMk cId="689557875" sldId="2147483768"/>
          </pc:sldLayoutMkLst>
          <pc:spChg chg="mod">
            <ac:chgData name="Renee Tatalovich" userId="c3a12dda-3e17-465b-a466-f28d262ac98c" providerId="ADAL" clId="{BE6271AA-FBE4-4B84-B83D-D3BDED7FA29F}" dt="2025-06-24T19:31:19.099" v="12" actId="6549"/>
            <ac:spMkLst>
              <pc:docMk/>
              <pc:sldMasterMk cId="3777723911" sldId="2147483711"/>
              <pc:sldLayoutMk cId="689557875" sldId="2147483768"/>
              <ac:spMk id="25" creationId="{55D23079-32B8-B687-9AC6-4C4229532B81}"/>
            </ac:spMkLst>
          </pc:spChg>
        </pc:sldLayoutChg>
        <pc:sldLayoutChg chg="modSp mod">
          <pc:chgData name="Renee Tatalovich" userId="c3a12dda-3e17-465b-a466-f28d262ac98c" providerId="ADAL" clId="{BE6271AA-FBE4-4B84-B83D-D3BDED7FA29F}" dt="2025-06-24T19:31:22.721" v="15" actId="6549"/>
          <pc:sldLayoutMkLst>
            <pc:docMk/>
            <pc:sldMasterMk cId="3777723911" sldId="2147483711"/>
            <pc:sldLayoutMk cId="2593455616" sldId="2147483769"/>
          </pc:sldLayoutMkLst>
          <pc:spChg chg="mod">
            <ac:chgData name="Renee Tatalovich" userId="c3a12dda-3e17-465b-a466-f28d262ac98c" providerId="ADAL" clId="{BE6271AA-FBE4-4B84-B83D-D3BDED7FA29F}" dt="2025-06-24T19:31:22.721" v="15" actId="6549"/>
            <ac:spMkLst>
              <pc:docMk/>
              <pc:sldMasterMk cId="3777723911" sldId="2147483711"/>
              <pc:sldLayoutMk cId="2593455616" sldId="2147483769"/>
              <ac:spMk id="25" creationId="{55D23079-32B8-B687-9AC6-4C4229532B81}"/>
            </ac:spMkLst>
          </pc:spChg>
        </pc:sldLayoutChg>
        <pc:sldLayoutChg chg="modSp mod">
          <pc:chgData name="Renee Tatalovich" userId="c3a12dda-3e17-465b-a466-f28d262ac98c" providerId="ADAL" clId="{BE6271AA-FBE4-4B84-B83D-D3BDED7FA29F}" dt="2025-06-24T19:31:26.493" v="18" actId="6549"/>
          <pc:sldLayoutMkLst>
            <pc:docMk/>
            <pc:sldMasterMk cId="3777723911" sldId="2147483711"/>
            <pc:sldLayoutMk cId="4275450192" sldId="2147483770"/>
          </pc:sldLayoutMkLst>
          <pc:spChg chg="mod">
            <ac:chgData name="Renee Tatalovich" userId="c3a12dda-3e17-465b-a466-f28d262ac98c" providerId="ADAL" clId="{BE6271AA-FBE4-4B84-B83D-D3BDED7FA29F}" dt="2025-06-24T19:31:26.493" v="18" actId="6549"/>
            <ac:spMkLst>
              <pc:docMk/>
              <pc:sldMasterMk cId="3777723911" sldId="2147483711"/>
              <pc:sldLayoutMk cId="4275450192" sldId="2147483770"/>
              <ac:spMk id="25" creationId="{55D23079-32B8-B687-9AC6-4C4229532B81}"/>
            </ac:spMkLst>
          </pc:spChg>
        </pc:sldLayoutChg>
      </pc:sldMasterChg>
    </pc:docChg>
  </pc:docChgLst>
  <pc:docChgLst>
    <pc:chgData name="Tracey Nicholson" userId="2d9ee02c-1be0-4a68-b5f3-2777bd5801a4" providerId="ADAL" clId="{C61544AE-99F5-4C0E-8E4F-15A7BDF4D4F1}"/>
    <pc:docChg chg="undo custSel addSld delSld modSld sldOrd delSection modSection modHandout">
      <pc:chgData name="Tracey Nicholson" userId="2d9ee02c-1be0-4a68-b5f3-2777bd5801a4" providerId="ADAL" clId="{C61544AE-99F5-4C0E-8E4F-15A7BDF4D4F1}" dt="2025-01-16T20:26:13.848" v="17641" actId="478"/>
      <pc:docMkLst>
        <pc:docMk/>
      </pc:docMkLst>
      <pc:sldChg chg="del">
        <pc:chgData name="Tracey Nicholson" userId="2d9ee02c-1be0-4a68-b5f3-2777bd5801a4" providerId="ADAL" clId="{C61544AE-99F5-4C0E-8E4F-15A7BDF4D4F1}" dt="2024-12-19T20:17:48.464" v="3742" actId="18676"/>
        <pc:sldMkLst>
          <pc:docMk/>
          <pc:sldMk cId="4214379616" sldId="3896"/>
        </pc:sldMkLst>
      </pc:sldChg>
      <pc:sldChg chg="del">
        <pc:chgData name="Tracey Nicholson" userId="2d9ee02c-1be0-4a68-b5f3-2777bd5801a4" providerId="ADAL" clId="{C61544AE-99F5-4C0E-8E4F-15A7BDF4D4F1}" dt="2024-12-19T20:17:48.464" v="3742" actId="18676"/>
        <pc:sldMkLst>
          <pc:docMk/>
          <pc:sldMk cId="3540121869" sldId="3900"/>
        </pc:sldMkLst>
      </pc:sldChg>
      <pc:sldChg chg="del">
        <pc:chgData name="Tracey Nicholson" userId="2d9ee02c-1be0-4a68-b5f3-2777bd5801a4" providerId="ADAL" clId="{C61544AE-99F5-4C0E-8E4F-15A7BDF4D4F1}" dt="2024-12-19T20:17:48.464" v="3742" actId="18676"/>
        <pc:sldMkLst>
          <pc:docMk/>
          <pc:sldMk cId="3029954527" sldId="3915"/>
        </pc:sldMkLst>
      </pc:sldChg>
      <pc:sldChg chg="del">
        <pc:chgData name="Tracey Nicholson" userId="2d9ee02c-1be0-4a68-b5f3-2777bd5801a4" providerId="ADAL" clId="{C61544AE-99F5-4C0E-8E4F-15A7BDF4D4F1}" dt="2024-12-19T20:17:48.464" v="3742" actId="18676"/>
        <pc:sldMkLst>
          <pc:docMk/>
          <pc:sldMk cId="3345886950" sldId="3920"/>
        </pc:sldMkLst>
      </pc:sldChg>
      <pc:sldChg chg="modSp del mod">
        <pc:chgData name="Tracey Nicholson" userId="2d9ee02c-1be0-4a68-b5f3-2777bd5801a4" providerId="ADAL" clId="{C61544AE-99F5-4C0E-8E4F-15A7BDF4D4F1}" dt="2024-12-19T20:17:48.464" v="3742" actId="18676"/>
        <pc:sldMkLst>
          <pc:docMk/>
          <pc:sldMk cId="2359099883" sldId="3931"/>
        </pc:sldMkLst>
      </pc:sldChg>
      <pc:sldChg chg="ord modNotes">
        <pc:chgData name="Tracey Nicholson" userId="2d9ee02c-1be0-4a68-b5f3-2777bd5801a4" providerId="ADAL" clId="{C61544AE-99F5-4C0E-8E4F-15A7BDF4D4F1}" dt="2024-12-31T20:44:32.010" v="15973" actId="1035"/>
        <pc:sldMkLst>
          <pc:docMk/>
          <pc:sldMk cId="613511335" sldId="3935"/>
        </pc:sldMkLst>
      </pc:sldChg>
      <pc:sldChg chg="addSp modSp mod modNotes modNotesTx">
        <pc:chgData name="Tracey Nicholson" userId="2d9ee02c-1be0-4a68-b5f3-2777bd5801a4" providerId="ADAL" clId="{C61544AE-99F5-4C0E-8E4F-15A7BDF4D4F1}" dt="2025-01-16T20:26:13.848" v="17641" actId="478"/>
        <pc:sldMkLst>
          <pc:docMk/>
          <pc:sldMk cId="314548212" sldId="4059"/>
        </pc:sldMkLst>
      </pc:sldChg>
      <pc:sldChg chg="addSp delSp modSp mod ord modNotes modNotesTx">
        <pc:chgData name="Tracey Nicholson" userId="2d9ee02c-1be0-4a68-b5f3-2777bd5801a4" providerId="ADAL" clId="{C61544AE-99F5-4C0E-8E4F-15A7BDF4D4F1}" dt="2025-01-14T23:53:57.622" v="17624" actId="20577"/>
        <pc:sldMkLst>
          <pc:docMk/>
          <pc:sldMk cId="1671286742" sldId="4060"/>
        </pc:sldMkLst>
      </pc:sldChg>
      <pc:sldChg chg="del">
        <pc:chgData name="Tracey Nicholson" userId="2d9ee02c-1be0-4a68-b5f3-2777bd5801a4" providerId="ADAL" clId="{C61544AE-99F5-4C0E-8E4F-15A7BDF4D4F1}" dt="2024-12-19T20:17:48.464" v="3742" actId="18676"/>
        <pc:sldMkLst>
          <pc:docMk/>
          <pc:sldMk cId="439864291" sldId="4061"/>
        </pc:sldMkLst>
      </pc:sldChg>
      <pc:sldChg chg="del">
        <pc:chgData name="Tracey Nicholson" userId="2d9ee02c-1be0-4a68-b5f3-2777bd5801a4" providerId="ADAL" clId="{C61544AE-99F5-4C0E-8E4F-15A7BDF4D4F1}" dt="2024-12-19T20:21:42.688" v="3946" actId="18676"/>
        <pc:sldMkLst>
          <pc:docMk/>
          <pc:sldMk cId="4084567933" sldId="4062"/>
        </pc:sldMkLst>
      </pc:sldChg>
      <pc:sldChg chg="del">
        <pc:chgData name="Tracey Nicholson" userId="2d9ee02c-1be0-4a68-b5f3-2777bd5801a4" providerId="ADAL" clId="{C61544AE-99F5-4C0E-8E4F-15A7BDF4D4F1}" dt="2024-12-19T20:21:42.688" v="3946" actId="18676"/>
        <pc:sldMkLst>
          <pc:docMk/>
          <pc:sldMk cId="1864247540" sldId="4063"/>
        </pc:sldMkLst>
      </pc:sldChg>
      <pc:sldChg chg="del">
        <pc:chgData name="Tracey Nicholson" userId="2d9ee02c-1be0-4a68-b5f3-2777bd5801a4" providerId="ADAL" clId="{C61544AE-99F5-4C0E-8E4F-15A7BDF4D4F1}" dt="2024-12-19T20:21:42.688" v="3946" actId="18676"/>
        <pc:sldMkLst>
          <pc:docMk/>
          <pc:sldMk cId="2328740339" sldId="4064"/>
        </pc:sldMkLst>
      </pc:sldChg>
      <pc:sldChg chg="addSp delSp modSp mod delAnim modNotes modNotesTx">
        <pc:chgData name="Tracey Nicholson" userId="2d9ee02c-1be0-4a68-b5f3-2777bd5801a4" providerId="ADAL" clId="{C61544AE-99F5-4C0E-8E4F-15A7BDF4D4F1}" dt="2025-01-14T21:44:40.710" v="17532" actId="20577"/>
        <pc:sldMkLst>
          <pc:docMk/>
          <pc:sldMk cId="806418003" sldId="4065"/>
        </pc:sldMkLst>
      </pc:sldChg>
      <pc:sldChg chg="addSp delSp modSp mod modNotes modNotesTx">
        <pc:chgData name="Tracey Nicholson" userId="2d9ee02c-1be0-4a68-b5f3-2777bd5801a4" providerId="ADAL" clId="{C61544AE-99F5-4C0E-8E4F-15A7BDF4D4F1}" dt="2024-12-31T11:00:56.439" v="6561"/>
        <pc:sldMkLst>
          <pc:docMk/>
          <pc:sldMk cId="3848819268" sldId="4066"/>
        </pc:sldMkLst>
      </pc:sldChg>
      <pc:sldChg chg="addSp delSp modSp mod ord modNotes modNotesTx">
        <pc:chgData name="Tracey Nicholson" userId="2d9ee02c-1be0-4a68-b5f3-2777bd5801a4" providerId="ADAL" clId="{C61544AE-99F5-4C0E-8E4F-15A7BDF4D4F1}" dt="2025-01-14T21:00:58.587" v="17464" actId="1036"/>
        <pc:sldMkLst>
          <pc:docMk/>
          <pc:sldMk cId="267510060" sldId="4067"/>
        </pc:sldMkLst>
      </pc:sldChg>
      <pc:sldChg chg="addSp modSp mod ord modNotes modNotesTx">
        <pc:chgData name="Tracey Nicholson" userId="2d9ee02c-1be0-4a68-b5f3-2777bd5801a4" providerId="ADAL" clId="{C61544AE-99F5-4C0E-8E4F-15A7BDF4D4F1}" dt="2025-01-10T16:47:11.612" v="17139" actId="20577"/>
        <pc:sldMkLst>
          <pc:docMk/>
          <pc:sldMk cId="859681768" sldId="4068"/>
        </pc:sldMkLst>
      </pc:sldChg>
      <pc:sldChg chg="addSp delSp modSp mod ord modNotes modNotesTx">
        <pc:chgData name="Tracey Nicholson" userId="2d9ee02c-1be0-4a68-b5f3-2777bd5801a4" providerId="ADAL" clId="{C61544AE-99F5-4C0E-8E4F-15A7BDF4D4F1}" dt="2025-01-14T21:46:05.061" v="17559" actId="114"/>
        <pc:sldMkLst>
          <pc:docMk/>
          <pc:sldMk cId="3535781554" sldId="4069"/>
        </pc:sldMkLst>
      </pc:sldChg>
      <pc:sldChg chg="addSp delSp modSp mod ord modNotes modNotesTx">
        <pc:chgData name="Tracey Nicholson" userId="2d9ee02c-1be0-4a68-b5f3-2777bd5801a4" providerId="ADAL" clId="{C61544AE-99F5-4C0E-8E4F-15A7BDF4D4F1}" dt="2025-01-14T21:46:36.594" v="17563" actId="20577"/>
        <pc:sldMkLst>
          <pc:docMk/>
          <pc:sldMk cId="4130008397" sldId="4070"/>
        </pc:sldMkLst>
      </pc:sldChg>
      <pc:sldChg chg="del">
        <pc:chgData name="Tracey Nicholson" userId="2d9ee02c-1be0-4a68-b5f3-2777bd5801a4" providerId="ADAL" clId="{C61544AE-99F5-4C0E-8E4F-15A7BDF4D4F1}" dt="2024-12-19T20:17:48.464" v="3742" actId="18676"/>
        <pc:sldMkLst>
          <pc:docMk/>
          <pc:sldMk cId="3042435344" sldId="4071"/>
        </pc:sldMkLst>
      </pc:sldChg>
      <pc:sldChg chg="addSp delSp modSp new mod delAnim modAnim modNotes modNotesTx">
        <pc:chgData name="Tracey Nicholson" userId="2d9ee02c-1be0-4a68-b5f3-2777bd5801a4" providerId="ADAL" clId="{C61544AE-99F5-4C0E-8E4F-15A7BDF4D4F1}" dt="2025-01-14T21:47:25.175" v="17590" actId="20577"/>
        <pc:sldMkLst>
          <pc:docMk/>
          <pc:sldMk cId="3815913039" sldId="4072"/>
        </pc:sldMkLst>
      </pc:sldChg>
      <pc:sldChg chg="addSp delSp modSp new mod delAnim modNotes modNotesTx">
        <pc:chgData name="Tracey Nicholson" userId="2d9ee02c-1be0-4a68-b5f3-2777bd5801a4" providerId="ADAL" clId="{C61544AE-99F5-4C0E-8E4F-15A7BDF4D4F1}" dt="2025-01-10T16:53:16.727" v="17336"/>
        <pc:sldMkLst>
          <pc:docMk/>
          <pc:sldMk cId="2467825914" sldId="4073"/>
        </pc:sldMkLst>
      </pc:sldChg>
      <pc:sldChg chg="addSp delSp modSp add mod modNotes modNotesTx">
        <pc:chgData name="Tracey Nicholson" userId="2d9ee02c-1be0-4a68-b5f3-2777bd5801a4" providerId="ADAL" clId="{C61544AE-99F5-4C0E-8E4F-15A7BDF4D4F1}" dt="2024-12-31T11:51:07.202" v="8727" actId="20577"/>
        <pc:sldMkLst>
          <pc:docMk/>
          <pc:sldMk cId="993969864" sldId="4074"/>
        </pc:sldMkLst>
      </pc:sldChg>
      <pc:sldChg chg="addSp delSp modSp add mod modAnim modNotes modNotesTx">
        <pc:chgData name="Tracey Nicholson" userId="2d9ee02c-1be0-4a68-b5f3-2777bd5801a4" providerId="ADAL" clId="{C61544AE-99F5-4C0E-8E4F-15A7BDF4D4F1}" dt="2025-01-10T16:50:34.848" v="17310" actId="478"/>
        <pc:sldMkLst>
          <pc:docMk/>
          <pc:sldMk cId="2796995760" sldId="4075"/>
        </pc:sldMkLst>
      </pc:sldChg>
      <pc:sldChg chg="addSp delSp modSp add mod delAnim modAnim modNotes modNotesTx">
        <pc:chgData name="Tracey Nicholson" userId="2d9ee02c-1be0-4a68-b5f3-2777bd5801a4" providerId="ADAL" clId="{C61544AE-99F5-4C0E-8E4F-15A7BDF4D4F1}" dt="2025-01-10T16:28:21.936" v="16781" actId="478"/>
        <pc:sldMkLst>
          <pc:docMk/>
          <pc:sldMk cId="3882618450" sldId="4076"/>
        </pc:sldMkLst>
      </pc:sldChg>
      <pc:sldChg chg="addSp delSp modSp add mod delAnim modAnim modNotes modNotesTx">
        <pc:chgData name="Tracey Nicholson" userId="2d9ee02c-1be0-4a68-b5f3-2777bd5801a4" providerId="ADAL" clId="{C61544AE-99F5-4C0E-8E4F-15A7BDF4D4F1}" dt="2025-01-10T16:50:40.005" v="17311" actId="478"/>
        <pc:sldMkLst>
          <pc:docMk/>
          <pc:sldMk cId="2945814242" sldId="4077"/>
        </pc:sldMkLst>
      </pc:sldChg>
      <pc:sldChg chg="addSp delSp modSp add mod delAnim modAnim modNotes modNotesTx">
        <pc:chgData name="Tracey Nicholson" userId="2d9ee02c-1be0-4a68-b5f3-2777bd5801a4" providerId="ADAL" clId="{C61544AE-99F5-4C0E-8E4F-15A7BDF4D4F1}" dt="2025-01-10T16:50:43.405" v="17312" actId="478"/>
        <pc:sldMkLst>
          <pc:docMk/>
          <pc:sldMk cId="4173506155" sldId="4078"/>
        </pc:sldMkLst>
      </pc:sldChg>
      <pc:sldChg chg="addSp delSp modSp add mod delAnim modAnim modNotes modNotesTx">
        <pc:chgData name="Tracey Nicholson" userId="2d9ee02c-1be0-4a68-b5f3-2777bd5801a4" providerId="ADAL" clId="{C61544AE-99F5-4C0E-8E4F-15A7BDF4D4F1}" dt="2025-01-10T16:50:45.714" v="17313" actId="478"/>
        <pc:sldMkLst>
          <pc:docMk/>
          <pc:sldMk cId="1906636301" sldId="4079"/>
        </pc:sldMkLst>
      </pc:sldChg>
      <pc:sldChg chg="addSp delSp modSp add mod delAnim modAnim modNotes modNotesTx">
        <pc:chgData name="Tracey Nicholson" userId="2d9ee02c-1be0-4a68-b5f3-2777bd5801a4" providerId="ADAL" clId="{C61544AE-99F5-4C0E-8E4F-15A7BDF4D4F1}" dt="2025-01-10T16:50:48.203" v="17314" actId="478"/>
        <pc:sldMkLst>
          <pc:docMk/>
          <pc:sldMk cId="1362102362" sldId="4080"/>
        </pc:sldMkLst>
      </pc:sldChg>
      <pc:sldChg chg="addSp delSp modSp add mod delAnim modAnim modNotes modNotesTx">
        <pc:chgData name="Tracey Nicholson" userId="2d9ee02c-1be0-4a68-b5f3-2777bd5801a4" providerId="ADAL" clId="{C61544AE-99F5-4C0E-8E4F-15A7BDF4D4F1}" dt="2025-01-10T16:50:50.774" v="17315" actId="478"/>
        <pc:sldMkLst>
          <pc:docMk/>
          <pc:sldMk cId="3569205071" sldId="4081"/>
        </pc:sldMkLst>
      </pc:sldChg>
      <pc:sldChg chg="addSp modSp new mod modNotes modNotesTx">
        <pc:chgData name="Tracey Nicholson" userId="2d9ee02c-1be0-4a68-b5f3-2777bd5801a4" providerId="ADAL" clId="{C61544AE-99F5-4C0E-8E4F-15A7BDF4D4F1}" dt="2024-12-31T17:09:23.643" v="12332" actId="1036"/>
        <pc:sldMkLst>
          <pc:docMk/>
          <pc:sldMk cId="1510540502" sldId="4082"/>
        </pc:sldMkLst>
      </pc:sldChg>
      <pc:sldChg chg="addSp delSp modSp new mod modAnim modNotes modNotesTx">
        <pc:chgData name="Tracey Nicholson" userId="2d9ee02c-1be0-4a68-b5f3-2777bd5801a4" providerId="ADAL" clId="{C61544AE-99F5-4C0E-8E4F-15A7BDF4D4F1}" dt="2025-01-10T16:52:49.523" v="17332" actId="113"/>
        <pc:sldMkLst>
          <pc:docMk/>
          <pc:sldMk cId="404102086" sldId="4083"/>
        </pc:sldMkLst>
      </pc:sldChg>
      <pc:sldChg chg="addSp delSp modSp new mod modAnim modNotes modNotesTx">
        <pc:chgData name="Tracey Nicholson" userId="2d9ee02c-1be0-4a68-b5f3-2777bd5801a4" providerId="ADAL" clId="{C61544AE-99F5-4C0E-8E4F-15A7BDF4D4F1}" dt="2025-01-10T16:50:56.171" v="17316" actId="478"/>
        <pc:sldMkLst>
          <pc:docMk/>
          <pc:sldMk cId="2579547032" sldId="4084"/>
        </pc:sldMkLst>
      </pc:sldChg>
      <pc:sldChg chg="delSp modSp add mod modNotes modNotesTx">
        <pc:chgData name="Tracey Nicholson" userId="2d9ee02c-1be0-4a68-b5f3-2777bd5801a4" providerId="ADAL" clId="{C61544AE-99F5-4C0E-8E4F-15A7BDF4D4F1}" dt="2025-01-10T16:51:00.682" v="17317" actId="478"/>
        <pc:sldMkLst>
          <pc:docMk/>
          <pc:sldMk cId="2450612561" sldId="4085"/>
        </pc:sldMkLst>
      </pc:sldChg>
      <pc:sldChg chg="delSp modSp add mod modNotes modNotesTx">
        <pc:chgData name="Tracey Nicholson" userId="2d9ee02c-1be0-4a68-b5f3-2777bd5801a4" providerId="ADAL" clId="{C61544AE-99F5-4C0E-8E4F-15A7BDF4D4F1}" dt="2025-01-10T16:51:03.034" v="17318" actId="478"/>
        <pc:sldMkLst>
          <pc:docMk/>
          <pc:sldMk cId="1314656973" sldId="4086"/>
        </pc:sldMkLst>
      </pc:sldChg>
      <pc:sldChg chg="delSp modSp add mod modCm modNotes modNotesTx">
        <pc:chgData name="Tracey Nicholson" userId="2d9ee02c-1be0-4a68-b5f3-2777bd5801a4" providerId="ADAL" clId="{C61544AE-99F5-4C0E-8E4F-15A7BDF4D4F1}" dt="2025-01-14T21:09:41.947" v="17505" actId="20577"/>
        <pc:sldMkLst>
          <pc:docMk/>
          <pc:sldMk cId="1692438546" sldId="4087"/>
        </pc:sldMkLst>
        <pc:extLst>
          <p:ext xmlns:p="http://schemas.openxmlformats.org/presentationml/2006/main" uri="{D6D511B9-2390-475A-947B-AFAB55BFBCF1}">
            <pc226:cmChg xmlns:pc226="http://schemas.microsoft.com/office/powerpoint/2022/06/main/command" chg="mod">
              <pc226:chgData name="Tracey Nicholson" userId="2d9ee02c-1be0-4a68-b5f3-2777bd5801a4" providerId="ADAL" clId="{C61544AE-99F5-4C0E-8E4F-15A7BDF4D4F1}" dt="2025-01-14T21:09:41.947" v="17505" actId="20577"/>
              <pc2:cmMkLst xmlns:pc2="http://schemas.microsoft.com/office/powerpoint/2019/9/main/command">
                <pc:docMk/>
                <pc:sldMk cId="1692438546" sldId="4087"/>
                <pc2:cmMk id="{C5826FF0-3387-4E0A-9917-516424F023FD}"/>
              </pc2:cmMkLst>
            </pc226:cmChg>
          </p:ext>
        </pc:extLst>
      </pc:sldChg>
      <pc:sldChg chg="add del">
        <pc:chgData name="Tracey Nicholson" userId="2d9ee02c-1be0-4a68-b5f3-2777bd5801a4" providerId="ADAL" clId="{C61544AE-99F5-4C0E-8E4F-15A7BDF4D4F1}" dt="2024-12-19T15:18:41.387" v="2218" actId="47"/>
        <pc:sldMkLst>
          <pc:docMk/>
          <pc:sldMk cId="3759199886" sldId="4087"/>
        </pc:sldMkLst>
      </pc:sldChg>
      <pc:sldChg chg="addSp delSp modSp add del mod modNotes modNotesTx">
        <pc:chgData name="Tracey Nicholson" userId="2d9ee02c-1be0-4a68-b5f3-2777bd5801a4" providerId="ADAL" clId="{C61544AE-99F5-4C0E-8E4F-15A7BDF4D4F1}" dt="2025-01-10T16:51:07.741" v="17321" actId="478"/>
        <pc:sldMkLst>
          <pc:docMk/>
          <pc:sldMk cId="1524795708" sldId="4088"/>
        </pc:sldMkLst>
      </pc:sldChg>
      <pc:sldChg chg="delSp modSp add mod modNotes modNotesTx">
        <pc:chgData name="Tracey Nicholson" userId="2d9ee02c-1be0-4a68-b5f3-2777bd5801a4" providerId="ADAL" clId="{C61544AE-99F5-4C0E-8E4F-15A7BDF4D4F1}" dt="2025-01-10T16:51:09.757" v="17322" actId="478"/>
        <pc:sldMkLst>
          <pc:docMk/>
          <pc:sldMk cId="2881947182" sldId="4089"/>
        </pc:sldMkLst>
      </pc:sldChg>
      <pc:sldChg chg="delSp modSp add mod modNotes modNotesTx">
        <pc:chgData name="Tracey Nicholson" userId="2d9ee02c-1be0-4a68-b5f3-2777bd5801a4" providerId="ADAL" clId="{C61544AE-99F5-4C0E-8E4F-15A7BDF4D4F1}" dt="2025-01-10T16:29:10.252" v="16782" actId="478"/>
        <pc:sldMkLst>
          <pc:docMk/>
          <pc:sldMk cId="2771553572" sldId="4090"/>
        </pc:sldMkLst>
      </pc:sldChg>
      <pc:sldChg chg="addSp delSp modSp new mod addAnim delAnim modAnim modNotes modNotesTx">
        <pc:chgData name="Tracey Nicholson" userId="2d9ee02c-1be0-4a68-b5f3-2777bd5801a4" providerId="ADAL" clId="{C61544AE-99F5-4C0E-8E4F-15A7BDF4D4F1}" dt="2025-01-14T21:07:19.158" v="17482" actId="1076"/>
        <pc:sldMkLst>
          <pc:docMk/>
          <pc:sldMk cId="1211125112" sldId="4091"/>
        </pc:sldMkLst>
      </pc:sldChg>
      <pc:sldChg chg="addSp delSp modSp new mod modNotes modNotesTx">
        <pc:chgData name="Tracey Nicholson" userId="2d9ee02c-1be0-4a68-b5f3-2777bd5801a4" providerId="ADAL" clId="{C61544AE-99F5-4C0E-8E4F-15A7BDF4D4F1}" dt="2025-01-10T16:29:33.628" v="16783" actId="478"/>
        <pc:sldMkLst>
          <pc:docMk/>
          <pc:sldMk cId="302015996" sldId="4092"/>
        </pc:sldMkLst>
      </pc:sldChg>
      <pc:sldChg chg="delSp modSp add mod modNotes modNotesTx">
        <pc:chgData name="Tracey Nicholson" userId="2d9ee02c-1be0-4a68-b5f3-2777bd5801a4" providerId="ADAL" clId="{C61544AE-99F5-4C0E-8E4F-15A7BDF4D4F1}" dt="2024-12-31T20:10:39.736" v="15286" actId="113"/>
        <pc:sldMkLst>
          <pc:docMk/>
          <pc:sldMk cId="176757028" sldId="4093"/>
        </pc:sldMkLst>
      </pc:sldChg>
      <pc:sldChg chg="addSp delSp modSp add del mod modNotes modNotesTx">
        <pc:chgData name="Tracey Nicholson" userId="2d9ee02c-1be0-4a68-b5f3-2777bd5801a4" providerId="ADAL" clId="{C61544AE-99F5-4C0E-8E4F-15A7BDF4D4F1}" dt="2025-01-10T16:33:39.442" v="16822" actId="47"/>
        <pc:sldMkLst>
          <pc:docMk/>
          <pc:sldMk cId="134891232" sldId="4094"/>
        </pc:sldMkLst>
      </pc:sldChg>
      <pc:sldChg chg="addSp delSp modSp add mod modShow modNotes modNotesTx">
        <pc:chgData name="Tracey Nicholson" userId="2d9ee02c-1be0-4a68-b5f3-2777bd5801a4" providerId="ADAL" clId="{C61544AE-99F5-4C0E-8E4F-15A7BDF4D4F1}" dt="2025-01-10T16:58:25.610" v="17459" actId="729"/>
        <pc:sldMkLst>
          <pc:docMk/>
          <pc:sldMk cId="4255605907" sldId="4095"/>
        </pc:sldMkLst>
      </pc:sldChg>
      <pc:sldChg chg="addSp delSp modSp add mod modShow modNotes modNotesTx">
        <pc:chgData name="Tracey Nicholson" userId="2d9ee02c-1be0-4a68-b5f3-2777bd5801a4" providerId="ADAL" clId="{C61544AE-99F5-4C0E-8E4F-15A7BDF4D4F1}" dt="2025-01-10T16:58:25.610" v="17459" actId="729"/>
        <pc:sldMkLst>
          <pc:docMk/>
          <pc:sldMk cId="3074726599" sldId="4096"/>
        </pc:sldMkLst>
      </pc:sldChg>
      <pc:sldChg chg="addSp delSp modSp add del mod modNotes modNotesTx">
        <pc:chgData name="Tracey Nicholson" userId="2d9ee02c-1be0-4a68-b5f3-2777bd5801a4" providerId="ADAL" clId="{C61544AE-99F5-4C0E-8E4F-15A7BDF4D4F1}" dt="2025-01-10T16:34:16.893" v="16840" actId="47"/>
        <pc:sldMkLst>
          <pc:docMk/>
          <pc:sldMk cId="3856521347" sldId="4097"/>
        </pc:sldMkLst>
      </pc:sldChg>
      <pc:sldChg chg="addSp delSp modSp add del mod modNotes modNotesTx">
        <pc:chgData name="Tracey Nicholson" userId="2d9ee02c-1be0-4a68-b5f3-2777bd5801a4" providerId="ADAL" clId="{C61544AE-99F5-4C0E-8E4F-15A7BDF4D4F1}" dt="2025-01-10T16:35:36.884" v="16846" actId="47"/>
        <pc:sldMkLst>
          <pc:docMk/>
          <pc:sldMk cId="821762678" sldId="4098"/>
        </pc:sldMkLst>
      </pc:sldChg>
      <pc:sldChg chg="new del">
        <pc:chgData name="Tracey Nicholson" userId="2d9ee02c-1be0-4a68-b5f3-2777bd5801a4" providerId="ADAL" clId="{C61544AE-99F5-4C0E-8E4F-15A7BDF4D4F1}" dt="2024-12-19T19:52:58.862" v="2865" actId="47"/>
        <pc:sldMkLst>
          <pc:docMk/>
          <pc:sldMk cId="2449410407" sldId="4098"/>
        </pc:sldMkLst>
      </pc:sldChg>
      <pc:sldChg chg="addSp delSp modSp add del mod modNotes modNotesTx">
        <pc:chgData name="Tracey Nicholson" userId="2d9ee02c-1be0-4a68-b5f3-2777bd5801a4" providerId="ADAL" clId="{C61544AE-99F5-4C0E-8E4F-15A7BDF4D4F1}" dt="2025-01-10T16:36:02.624" v="16851" actId="47"/>
        <pc:sldMkLst>
          <pc:docMk/>
          <pc:sldMk cId="2054162334" sldId="4099"/>
        </pc:sldMkLst>
      </pc:sldChg>
      <pc:sldChg chg="addSp delSp modSp add mod modShow modNotes modNotesTx">
        <pc:chgData name="Tracey Nicholson" userId="2d9ee02c-1be0-4a68-b5f3-2777bd5801a4" providerId="ADAL" clId="{C61544AE-99F5-4C0E-8E4F-15A7BDF4D4F1}" dt="2025-01-10T16:58:25.610" v="17459" actId="729"/>
        <pc:sldMkLst>
          <pc:docMk/>
          <pc:sldMk cId="3514077083" sldId="4100"/>
        </pc:sldMkLst>
      </pc:sldChg>
      <pc:sldChg chg="addSp delSp modSp add del mod modAnim modNotes modNotesTx">
        <pc:chgData name="Tracey Nicholson" userId="2d9ee02c-1be0-4a68-b5f3-2777bd5801a4" providerId="ADAL" clId="{C61544AE-99F5-4C0E-8E4F-15A7BDF4D4F1}" dt="2025-01-10T16:36:59.646" v="16861" actId="47"/>
        <pc:sldMkLst>
          <pc:docMk/>
          <pc:sldMk cId="374029010" sldId="4101"/>
        </pc:sldMkLst>
      </pc:sldChg>
      <pc:sldChg chg="addSp delSp modSp add mod delAnim modShow modNotes modNotesTx">
        <pc:chgData name="Tracey Nicholson" userId="2d9ee02c-1be0-4a68-b5f3-2777bd5801a4" providerId="ADAL" clId="{C61544AE-99F5-4C0E-8E4F-15A7BDF4D4F1}" dt="2025-01-10T16:58:25.610" v="17459" actId="729"/>
        <pc:sldMkLst>
          <pc:docMk/>
          <pc:sldMk cId="1264029448" sldId="4102"/>
        </pc:sldMkLst>
      </pc:sldChg>
      <pc:sldChg chg="addSp delSp modSp add mod modShow modNotes modNotesTx">
        <pc:chgData name="Tracey Nicholson" userId="2d9ee02c-1be0-4a68-b5f3-2777bd5801a4" providerId="ADAL" clId="{C61544AE-99F5-4C0E-8E4F-15A7BDF4D4F1}" dt="2025-01-10T16:58:25.610" v="17459" actId="729"/>
        <pc:sldMkLst>
          <pc:docMk/>
          <pc:sldMk cId="1020442198" sldId="4103"/>
        </pc:sldMkLst>
      </pc:sldChg>
      <pc:sldChg chg="addSp delSp modSp add del mod modAnim modNotes modNotesTx">
        <pc:chgData name="Tracey Nicholson" userId="2d9ee02c-1be0-4a68-b5f3-2777bd5801a4" providerId="ADAL" clId="{C61544AE-99F5-4C0E-8E4F-15A7BDF4D4F1}" dt="2025-01-10T16:38:57.596" v="16959" actId="47"/>
        <pc:sldMkLst>
          <pc:docMk/>
          <pc:sldMk cId="3584783594" sldId="4104"/>
        </pc:sldMkLst>
      </pc:sldChg>
      <pc:sldChg chg="addSp delSp modSp add del mod delAnim modNotes modNotesTx">
        <pc:chgData name="Tracey Nicholson" userId="2d9ee02c-1be0-4a68-b5f3-2777bd5801a4" providerId="ADAL" clId="{C61544AE-99F5-4C0E-8E4F-15A7BDF4D4F1}" dt="2025-01-10T16:39:23.068" v="16967" actId="47"/>
        <pc:sldMkLst>
          <pc:docMk/>
          <pc:sldMk cId="878819313" sldId="4105"/>
        </pc:sldMkLst>
      </pc:sldChg>
      <pc:sldChg chg="addSp delSp modSp add del mod modNotes modNotesTx">
        <pc:chgData name="Tracey Nicholson" userId="2d9ee02c-1be0-4a68-b5f3-2777bd5801a4" providerId="ADAL" clId="{C61544AE-99F5-4C0E-8E4F-15A7BDF4D4F1}" dt="2025-01-10T16:40:09.038" v="16975" actId="47"/>
        <pc:sldMkLst>
          <pc:docMk/>
          <pc:sldMk cId="1296613170" sldId="4106"/>
        </pc:sldMkLst>
      </pc:sldChg>
      <pc:sldChg chg="addSp delSp modSp add del mod modNotes modNotesTx">
        <pc:chgData name="Tracey Nicholson" userId="2d9ee02c-1be0-4a68-b5f3-2777bd5801a4" providerId="ADAL" clId="{C61544AE-99F5-4C0E-8E4F-15A7BDF4D4F1}" dt="2025-01-10T16:40:42.001" v="16983" actId="47"/>
        <pc:sldMkLst>
          <pc:docMk/>
          <pc:sldMk cId="1226991224" sldId="4107"/>
        </pc:sldMkLst>
      </pc:sldChg>
      <pc:sldChg chg="addSp delSp modSp add del mod modNotes modNotesTx">
        <pc:chgData name="Tracey Nicholson" userId="2d9ee02c-1be0-4a68-b5f3-2777bd5801a4" providerId="ADAL" clId="{C61544AE-99F5-4C0E-8E4F-15A7BDF4D4F1}" dt="2025-01-10T16:40:56.342" v="16987" actId="47"/>
        <pc:sldMkLst>
          <pc:docMk/>
          <pc:sldMk cId="1974167310" sldId="4108"/>
        </pc:sldMkLst>
      </pc:sldChg>
      <pc:sldChg chg="addSp delSp modSp add del mod modNotes modNotesTx">
        <pc:chgData name="Tracey Nicholson" userId="2d9ee02c-1be0-4a68-b5f3-2777bd5801a4" providerId="ADAL" clId="{C61544AE-99F5-4C0E-8E4F-15A7BDF4D4F1}" dt="2025-01-10T16:41:59.818" v="17002" actId="47"/>
        <pc:sldMkLst>
          <pc:docMk/>
          <pc:sldMk cId="78340781" sldId="4109"/>
        </pc:sldMkLst>
      </pc:sldChg>
      <pc:sldChg chg="addSp delSp modSp add del mod modAnim modNotes modNotesTx">
        <pc:chgData name="Tracey Nicholson" userId="2d9ee02c-1be0-4a68-b5f3-2777bd5801a4" providerId="ADAL" clId="{C61544AE-99F5-4C0E-8E4F-15A7BDF4D4F1}" dt="2025-01-10T16:42:09.603" v="17007" actId="47"/>
        <pc:sldMkLst>
          <pc:docMk/>
          <pc:sldMk cId="105029284" sldId="4110"/>
        </pc:sldMkLst>
      </pc:sldChg>
      <pc:sldChg chg="addSp delSp modSp add del mod delAnim modNotes modNotesTx">
        <pc:chgData name="Tracey Nicholson" userId="2d9ee02c-1be0-4a68-b5f3-2777bd5801a4" providerId="ADAL" clId="{C61544AE-99F5-4C0E-8E4F-15A7BDF4D4F1}" dt="2025-01-10T16:43:10.145" v="17070" actId="47"/>
        <pc:sldMkLst>
          <pc:docMk/>
          <pc:sldMk cId="1114113536" sldId="4111"/>
        </pc:sldMkLst>
      </pc:sldChg>
      <pc:sldChg chg="addSp delSp modSp add del mod modNotes modNotesTx">
        <pc:chgData name="Tracey Nicholson" userId="2d9ee02c-1be0-4a68-b5f3-2777bd5801a4" providerId="ADAL" clId="{C61544AE-99F5-4C0E-8E4F-15A7BDF4D4F1}" dt="2025-01-10T16:43:30.173" v="17075" actId="47"/>
        <pc:sldMkLst>
          <pc:docMk/>
          <pc:sldMk cId="2282550078" sldId="4112"/>
        </pc:sldMkLst>
      </pc:sldChg>
      <pc:sldChg chg="addSp delSp modSp add del mod modNotes modNotesTx">
        <pc:chgData name="Tracey Nicholson" userId="2d9ee02c-1be0-4a68-b5f3-2777bd5801a4" providerId="ADAL" clId="{C61544AE-99F5-4C0E-8E4F-15A7BDF4D4F1}" dt="2025-01-10T16:43:46.078" v="17081" actId="47"/>
        <pc:sldMkLst>
          <pc:docMk/>
          <pc:sldMk cId="3152289908" sldId="4113"/>
        </pc:sldMkLst>
      </pc:sldChg>
      <pc:sldChg chg="addSp delSp modSp add mod modShow modNotes modNotesTx">
        <pc:chgData name="Tracey Nicholson" userId="2d9ee02c-1be0-4a68-b5f3-2777bd5801a4" providerId="ADAL" clId="{C61544AE-99F5-4C0E-8E4F-15A7BDF4D4F1}" dt="2025-01-10T16:58:25.610" v="17459" actId="729"/>
        <pc:sldMkLst>
          <pc:docMk/>
          <pc:sldMk cId="270446395" sldId="4114"/>
        </pc:sldMkLst>
      </pc:sldChg>
      <pc:sldChg chg="addSp delSp modSp add mod modShow modNotes modNotesTx">
        <pc:chgData name="Tracey Nicholson" userId="2d9ee02c-1be0-4a68-b5f3-2777bd5801a4" providerId="ADAL" clId="{C61544AE-99F5-4C0E-8E4F-15A7BDF4D4F1}" dt="2025-01-10T16:58:25.610" v="17459" actId="729"/>
        <pc:sldMkLst>
          <pc:docMk/>
          <pc:sldMk cId="2397155665" sldId="4115"/>
        </pc:sldMkLst>
      </pc:sldChg>
      <pc:sldChg chg="addSp delSp modSp add del mod modNotes modNotesTx">
        <pc:chgData name="Tracey Nicholson" userId="2d9ee02c-1be0-4a68-b5f3-2777bd5801a4" providerId="ADAL" clId="{C61544AE-99F5-4C0E-8E4F-15A7BDF4D4F1}" dt="2025-01-10T16:44:51.048" v="17101" actId="47"/>
        <pc:sldMkLst>
          <pc:docMk/>
          <pc:sldMk cId="2573929316" sldId="4116"/>
        </pc:sldMkLst>
      </pc:sldChg>
      <pc:sldChg chg="addSp delSp modSp add del mod modNotes modNotesTx">
        <pc:chgData name="Tracey Nicholson" userId="2d9ee02c-1be0-4a68-b5f3-2777bd5801a4" providerId="ADAL" clId="{C61544AE-99F5-4C0E-8E4F-15A7BDF4D4F1}" dt="2025-01-10T16:45:00.527" v="17105" actId="47"/>
        <pc:sldMkLst>
          <pc:docMk/>
          <pc:sldMk cId="3175704241" sldId="4117"/>
        </pc:sldMkLst>
      </pc:sldChg>
      <pc:sldChg chg="addSp delSp modSp add del mod modNotes modNotesTx">
        <pc:chgData name="Tracey Nicholson" userId="2d9ee02c-1be0-4a68-b5f3-2777bd5801a4" providerId="ADAL" clId="{C61544AE-99F5-4C0E-8E4F-15A7BDF4D4F1}" dt="2025-01-10T16:45:35.330" v="17112" actId="47"/>
        <pc:sldMkLst>
          <pc:docMk/>
          <pc:sldMk cId="2686749672" sldId="4118"/>
        </pc:sldMkLst>
      </pc:sldChg>
      <pc:sldChg chg="addSp delSp modSp add del mod modNotes modNotesTx">
        <pc:chgData name="Tracey Nicholson" userId="2d9ee02c-1be0-4a68-b5f3-2777bd5801a4" providerId="ADAL" clId="{C61544AE-99F5-4C0E-8E4F-15A7BDF4D4F1}" dt="2025-01-10T16:46:00.290" v="17119" actId="47"/>
        <pc:sldMkLst>
          <pc:docMk/>
          <pc:sldMk cId="612898661" sldId="4119"/>
        </pc:sldMkLst>
      </pc:sldChg>
      <pc:sldChg chg="addSp delSp modSp add del mod modNotes modNotesTx">
        <pc:chgData name="Tracey Nicholson" userId="2d9ee02c-1be0-4a68-b5f3-2777bd5801a4" providerId="ADAL" clId="{C61544AE-99F5-4C0E-8E4F-15A7BDF4D4F1}" dt="2025-01-10T16:46:12.877" v="17123" actId="47"/>
        <pc:sldMkLst>
          <pc:docMk/>
          <pc:sldMk cId="2828371910" sldId="4120"/>
        </pc:sldMkLst>
      </pc:sldChg>
      <pc:sldChg chg="addSp delSp modSp add del mod modNotes modNotesTx">
        <pc:chgData name="Tracey Nicholson" userId="2d9ee02c-1be0-4a68-b5f3-2777bd5801a4" providerId="ADAL" clId="{C61544AE-99F5-4C0E-8E4F-15A7BDF4D4F1}" dt="2025-01-10T16:46:35.583" v="17128" actId="47"/>
        <pc:sldMkLst>
          <pc:docMk/>
          <pc:sldMk cId="3747722219" sldId="4121"/>
        </pc:sldMkLst>
      </pc:sldChg>
      <pc:sldChg chg="addSp delSp modSp add mod modShow modNotes modNotesTx">
        <pc:chgData name="Tracey Nicholson" userId="2d9ee02c-1be0-4a68-b5f3-2777bd5801a4" providerId="ADAL" clId="{C61544AE-99F5-4C0E-8E4F-15A7BDF4D4F1}" dt="2025-01-10T16:58:25.610" v="17459" actId="729"/>
        <pc:sldMkLst>
          <pc:docMk/>
          <pc:sldMk cId="1121299370" sldId="4122"/>
        </pc:sldMkLst>
      </pc:sldChg>
      <pc:sldChg chg="addSp delSp modSp new mod modNotes modNotesTx">
        <pc:chgData name="Tracey Nicholson" userId="2d9ee02c-1be0-4a68-b5f3-2777bd5801a4" providerId="ADAL" clId="{C61544AE-99F5-4C0E-8E4F-15A7BDF4D4F1}" dt="2024-12-31T20:53:11.957" v="16484" actId="20577"/>
        <pc:sldMkLst>
          <pc:docMk/>
          <pc:sldMk cId="1587735777" sldId="4123"/>
        </pc:sldMkLst>
      </pc:sldChg>
      <pc:sldChg chg="del">
        <pc:chgData name="Tracey Nicholson" userId="2d9ee02c-1be0-4a68-b5f3-2777bd5801a4" providerId="ADAL" clId="{C61544AE-99F5-4C0E-8E4F-15A7BDF4D4F1}" dt="2025-01-10T16:32:46.859" v="16814" actId="47"/>
        <pc:sldMkLst>
          <pc:docMk/>
          <pc:sldMk cId="3212252019" sldId="4124"/>
        </pc:sldMkLst>
      </pc:sldChg>
      <pc:sldChg chg="delSp modSp mod modNotesTx">
        <pc:chgData name="Tracey Nicholson" userId="2d9ee02c-1be0-4a68-b5f3-2777bd5801a4" providerId="ADAL" clId="{C61544AE-99F5-4C0E-8E4F-15A7BDF4D4F1}" dt="2025-01-10T16:51:40.398" v="17328" actId="113"/>
        <pc:sldMkLst>
          <pc:docMk/>
          <pc:sldMk cId="1688165618" sldId="4125"/>
        </pc:sldMkLst>
      </pc:sldChg>
      <pc:sldChg chg="modSp mod modNotesTx">
        <pc:chgData name="Tracey Nicholson" userId="2d9ee02c-1be0-4a68-b5f3-2777bd5801a4" providerId="ADAL" clId="{C61544AE-99F5-4C0E-8E4F-15A7BDF4D4F1}" dt="2025-01-10T16:51:52.213" v="17329"/>
        <pc:sldMkLst>
          <pc:docMk/>
          <pc:sldMk cId="1521655239" sldId="4126"/>
        </pc:sldMkLst>
      </pc:sldChg>
      <pc:sldChg chg="modSp mod modNotesTx">
        <pc:chgData name="Tracey Nicholson" userId="2d9ee02c-1be0-4a68-b5f3-2777bd5801a4" providerId="ADAL" clId="{C61544AE-99F5-4C0E-8E4F-15A7BDF4D4F1}" dt="2025-01-10T16:52:01.473" v="17331"/>
        <pc:sldMkLst>
          <pc:docMk/>
          <pc:sldMk cId="2073604876" sldId="4127"/>
        </pc:sldMkLst>
      </pc:sldChg>
    </pc:docChg>
  </pc:docChgLst>
  <pc:docChgLst>
    <pc:chgData name="Kevin Warner" userId="a21e245e-16d3-41db-99c4-b3209050aaf1" providerId="ADAL" clId="{F54B884A-8CF4-4237-A10C-2D83A94AEE46}"/>
    <pc:docChg chg="modSld sldOrd">
      <pc:chgData name="Kevin Warner" userId="a21e245e-16d3-41db-99c4-b3209050aaf1" providerId="ADAL" clId="{F54B884A-8CF4-4237-A10C-2D83A94AEE46}" dt="2025-04-17T16:13:14.752" v="1"/>
      <pc:docMkLst>
        <pc:docMk/>
      </pc:docMkLst>
      <pc:sldChg chg="ord">
        <pc:chgData name="Kevin Warner" userId="a21e245e-16d3-41db-99c4-b3209050aaf1" providerId="ADAL" clId="{F54B884A-8CF4-4237-A10C-2D83A94AEE46}" dt="2025-04-17T16:13:14.752" v="1"/>
        <pc:sldMkLst>
          <pc:docMk/>
          <pc:sldMk cId="2708389600" sldId="4129"/>
        </pc:sldMkLst>
      </pc:sldChg>
    </pc:docChg>
  </pc:docChgLst>
  <pc:docChgLst>
    <pc:chgData name="Renee Tatalovich" userId="c3a12dda-3e17-465b-a466-f28d262ac98c" providerId="ADAL" clId="{E491DD01-3A3D-427E-9001-1248A5B7E9D5}"/>
    <pc:docChg chg="undo custSel modSld modMainMaster modNotesMaster modHandout">
      <pc:chgData name="Renee Tatalovich" userId="c3a12dda-3e17-465b-a466-f28d262ac98c" providerId="ADAL" clId="{E491DD01-3A3D-427E-9001-1248A5B7E9D5}" dt="2025-01-14T22:49:05.081" v="755" actId="948"/>
      <pc:docMkLst>
        <pc:docMk/>
      </pc:docMkLst>
      <pc:sldChg chg="modNotes">
        <pc:chgData name="Renee Tatalovich" userId="c3a12dda-3e17-465b-a466-f28d262ac98c" providerId="ADAL" clId="{E491DD01-3A3D-427E-9001-1248A5B7E9D5}" dt="2025-01-14T22:32:26.880" v="639"/>
        <pc:sldMkLst>
          <pc:docMk/>
          <pc:sldMk cId="314548212" sldId="4059"/>
        </pc:sldMkLst>
      </pc:sldChg>
      <pc:sldChg chg="modSp modNotes modNotesTx">
        <pc:chgData name="Renee Tatalovich" userId="c3a12dda-3e17-465b-a466-f28d262ac98c" providerId="ADAL" clId="{E491DD01-3A3D-427E-9001-1248A5B7E9D5}" dt="2025-01-14T22:45:46.900" v="680" actId="948"/>
        <pc:sldMkLst>
          <pc:docMk/>
          <pc:sldMk cId="1671286742" sldId="4060"/>
        </pc:sldMkLst>
      </pc:sldChg>
      <pc:sldChg chg="modNotes modNotesTx">
        <pc:chgData name="Renee Tatalovich" userId="c3a12dda-3e17-465b-a466-f28d262ac98c" providerId="ADAL" clId="{E491DD01-3A3D-427E-9001-1248A5B7E9D5}" dt="2025-01-14T22:25:45.567" v="552" actId="1036"/>
        <pc:sldMkLst>
          <pc:docMk/>
          <pc:sldMk cId="806418003" sldId="4065"/>
        </pc:sldMkLst>
      </pc:sldChg>
      <pc:sldChg chg="modSp modNotes modNotesTx">
        <pc:chgData name="Renee Tatalovich" userId="c3a12dda-3e17-465b-a466-f28d262ac98c" providerId="ADAL" clId="{E491DD01-3A3D-427E-9001-1248A5B7E9D5}" dt="2025-01-14T22:25:33.547" v="540" actId="1036"/>
        <pc:sldMkLst>
          <pc:docMk/>
          <pc:sldMk cId="3848819268" sldId="4066"/>
        </pc:sldMkLst>
      </pc:sldChg>
      <pc:sldChg chg="modNotes modNotesTx">
        <pc:chgData name="Renee Tatalovich" userId="c3a12dda-3e17-465b-a466-f28d262ac98c" providerId="ADAL" clId="{E491DD01-3A3D-427E-9001-1248A5B7E9D5}" dt="2025-01-14T22:35:15.591" v="640" actId="20577"/>
        <pc:sldMkLst>
          <pc:docMk/>
          <pc:sldMk cId="267510060" sldId="4067"/>
        </pc:sldMkLst>
      </pc:sldChg>
      <pc:sldChg chg="modSp mod modNotes">
        <pc:chgData name="Renee Tatalovich" userId="c3a12dda-3e17-465b-a466-f28d262ac98c" providerId="ADAL" clId="{E491DD01-3A3D-427E-9001-1248A5B7E9D5}" dt="2025-01-14T22:26:21.046" v="572" actId="1036"/>
        <pc:sldMkLst>
          <pc:docMk/>
          <pc:sldMk cId="3535781554" sldId="4069"/>
        </pc:sldMkLst>
      </pc:sldChg>
      <pc:sldChg chg="modNotes">
        <pc:chgData name="Renee Tatalovich" userId="c3a12dda-3e17-465b-a466-f28d262ac98c" providerId="ADAL" clId="{E491DD01-3A3D-427E-9001-1248A5B7E9D5}" dt="2025-01-14T21:28:49.372" v="147" actId="1036"/>
        <pc:sldMkLst>
          <pc:docMk/>
          <pc:sldMk cId="4130008397" sldId="4070"/>
        </pc:sldMkLst>
      </pc:sldChg>
      <pc:sldChg chg="modNotes">
        <pc:chgData name="Renee Tatalovich" userId="c3a12dda-3e17-465b-a466-f28d262ac98c" providerId="ADAL" clId="{E491DD01-3A3D-427E-9001-1248A5B7E9D5}" dt="2025-01-14T22:27:09.705" v="593" actId="1036"/>
        <pc:sldMkLst>
          <pc:docMk/>
          <pc:sldMk cId="3815913039" sldId="4072"/>
        </pc:sldMkLst>
      </pc:sldChg>
      <pc:sldChg chg="modNotes">
        <pc:chgData name="Renee Tatalovich" userId="c3a12dda-3e17-465b-a466-f28d262ac98c" providerId="ADAL" clId="{E491DD01-3A3D-427E-9001-1248A5B7E9D5}" dt="2025-01-14T22:27:33.822" v="594" actId="113"/>
        <pc:sldMkLst>
          <pc:docMk/>
          <pc:sldMk cId="2467825914" sldId="4073"/>
        </pc:sldMkLst>
      </pc:sldChg>
      <pc:sldChg chg="modNotes">
        <pc:chgData name="Renee Tatalovich" userId="c3a12dda-3e17-465b-a466-f28d262ac98c" providerId="ADAL" clId="{E491DD01-3A3D-427E-9001-1248A5B7E9D5}" dt="2025-01-14T21:36:18.835" v="240"/>
        <pc:sldMkLst>
          <pc:docMk/>
          <pc:sldMk cId="993969864" sldId="4074"/>
        </pc:sldMkLst>
      </pc:sldChg>
      <pc:sldChg chg="modNotesTx">
        <pc:chgData name="Renee Tatalovich" userId="c3a12dda-3e17-465b-a466-f28d262ac98c" providerId="ADAL" clId="{E491DD01-3A3D-427E-9001-1248A5B7E9D5}" dt="2025-01-14T20:43:57.929" v="36" actId="20577"/>
        <pc:sldMkLst>
          <pc:docMk/>
          <pc:sldMk cId="2945814242" sldId="4077"/>
        </pc:sldMkLst>
      </pc:sldChg>
      <pc:sldChg chg="modNotesTx">
        <pc:chgData name="Renee Tatalovich" userId="c3a12dda-3e17-465b-a466-f28d262ac98c" providerId="ADAL" clId="{E491DD01-3A3D-427E-9001-1248A5B7E9D5}" dt="2025-01-14T20:55:40.889" v="40" actId="20577"/>
        <pc:sldMkLst>
          <pc:docMk/>
          <pc:sldMk cId="1362102362" sldId="4080"/>
        </pc:sldMkLst>
      </pc:sldChg>
      <pc:sldChg chg="modNotesTx">
        <pc:chgData name="Renee Tatalovich" userId="c3a12dda-3e17-465b-a466-f28d262ac98c" providerId="ADAL" clId="{E491DD01-3A3D-427E-9001-1248A5B7E9D5}" dt="2025-01-14T20:56:47.808" v="53" actId="20577"/>
        <pc:sldMkLst>
          <pc:docMk/>
          <pc:sldMk cId="3569205071" sldId="4081"/>
        </pc:sldMkLst>
      </pc:sldChg>
      <pc:sldChg chg="modNotes">
        <pc:chgData name="Renee Tatalovich" userId="c3a12dda-3e17-465b-a466-f28d262ac98c" providerId="ADAL" clId="{E491DD01-3A3D-427E-9001-1248A5B7E9D5}" dt="2025-01-14T22:28:16.126" v="600" actId="948"/>
        <pc:sldMkLst>
          <pc:docMk/>
          <pc:sldMk cId="1510540502" sldId="4082"/>
        </pc:sldMkLst>
      </pc:sldChg>
      <pc:sldChg chg="modNotes">
        <pc:chgData name="Renee Tatalovich" userId="c3a12dda-3e17-465b-a466-f28d262ac98c" providerId="ADAL" clId="{E491DD01-3A3D-427E-9001-1248A5B7E9D5}" dt="2025-01-14T22:28:32.513" v="604" actId="948"/>
        <pc:sldMkLst>
          <pc:docMk/>
          <pc:sldMk cId="404102086" sldId="4083"/>
        </pc:sldMkLst>
      </pc:sldChg>
      <pc:sldChg chg="modNotes modNotesTx">
        <pc:chgData name="Renee Tatalovich" userId="c3a12dda-3e17-465b-a466-f28d262ac98c" providerId="ADAL" clId="{E491DD01-3A3D-427E-9001-1248A5B7E9D5}" dt="2025-01-14T22:12:13.967" v="501" actId="20577"/>
        <pc:sldMkLst>
          <pc:docMk/>
          <pc:sldMk cId="2579547032" sldId="4084"/>
        </pc:sldMkLst>
      </pc:sldChg>
      <pc:sldChg chg="modSp mod modNotes modNotesTx">
        <pc:chgData name="Renee Tatalovich" userId="c3a12dda-3e17-465b-a466-f28d262ac98c" providerId="ADAL" clId="{E491DD01-3A3D-427E-9001-1248A5B7E9D5}" dt="2025-01-14T22:28:57.342" v="605" actId="948"/>
        <pc:sldMkLst>
          <pc:docMk/>
          <pc:sldMk cId="2450612561" sldId="4085"/>
        </pc:sldMkLst>
      </pc:sldChg>
      <pc:sldChg chg="modSp mod modNotes modNotesTx">
        <pc:chgData name="Renee Tatalovich" userId="c3a12dda-3e17-465b-a466-f28d262ac98c" providerId="ADAL" clId="{E491DD01-3A3D-427E-9001-1248A5B7E9D5}" dt="2025-01-14T21:51:00.563" v="294" actId="948"/>
        <pc:sldMkLst>
          <pc:docMk/>
          <pc:sldMk cId="1314656973" sldId="4086"/>
        </pc:sldMkLst>
      </pc:sldChg>
      <pc:sldChg chg="modSp mod modNotes modNotesTx">
        <pc:chgData name="Renee Tatalovich" userId="c3a12dda-3e17-465b-a466-f28d262ac98c" providerId="ADAL" clId="{E491DD01-3A3D-427E-9001-1248A5B7E9D5}" dt="2025-01-14T22:29:23.746" v="617" actId="1035"/>
        <pc:sldMkLst>
          <pc:docMk/>
          <pc:sldMk cId="1692438546" sldId="4087"/>
        </pc:sldMkLst>
      </pc:sldChg>
      <pc:sldChg chg="modSp mod modNotes">
        <pc:chgData name="Renee Tatalovich" userId="c3a12dda-3e17-465b-a466-f28d262ac98c" providerId="ADAL" clId="{E491DD01-3A3D-427E-9001-1248A5B7E9D5}" dt="2025-01-14T22:30:03.941" v="621" actId="948"/>
        <pc:sldMkLst>
          <pc:docMk/>
          <pc:sldMk cId="1524795708" sldId="4088"/>
        </pc:sldMkLst>
      </pc:sldChg>
      <pc:sldChg chg="modSp mod modNotes modNotesTx">
        <pc:chgData name="Renee Tatalovich" userId="c3a12dda-3e17-465b-a466-f28d262ac98c" providerId="ADAL" clId="{E491DD01-3A3D-427E-9001-1248A5B7E9D5}" dt="2025-01-14T22:29:54.063" v="620" actId="948"/>
        <pc:sldMkLst>
          <pc:docMk/>
          <pc:sldMk cId="2881947182" sldId="4089"/>
        </pc:sldMkLst>
      </pc:sldChg>
      <pc:sldChg chg="modNotes modNotesTx">
        <pc:chgData name="Renee Tatalovich" userId="c3a12dda-3e17-465b-a466-f28d262ac98c" providerId="ADAL" clId="{E491DD01-3A3D-427E-9001-1248A5B7E9D5}" dt="2025-01-14T22:30:42.079" v="628" actId="948"/>
        <pc:sldMkLst>
          <pc:docMk/>
          <pc:sldMk cId="2771553572" sldId="4090"/>
        </pc:sldMkLst>
      </pc:sldChg>
      <pc:sldChg chg="modNotes">
        <pc:chgData name="Renee Tatalovich" userId="c3a12dda-3e17-465b-a466-f28d262ac98c" providerId="ADAL" clId="{E491DD01-3A3D-427E-9001-1248A5B7E9D5}" dt="2025-01-14T22:03:22.442" v="402" actId="1035"/>
        <pc:sldMkLst>
          <pc:docMk/>
          <pc:sldMk cId="1211125112" sldId="4091"/>
        </pc:sldMkLst>
      </pc:sldChg>
      <pc:sldChg chg="modSp mod modNotesTx">
        <pc:chgData name="Renee Tatalovich" userId="c3a12dda-3e17-465b-a466-f28d262ac98c" providerId="ADAL" clId="{E491DD01-3A3D-427E-9001-1248A5B7E9D5}" dt="2025-01-14T22:12:55.862" v="506" actId="6549"/>
        <pc:sldMkLst>
          <pc:docMk/>
          <pc:sldMk cId="302015996" sldId="4092"/>
        </pc:sldMkLst>
      </pc:sldChg>
      <pc:sldChg chg="modSp mod modNotes">
        <pc:chgData name="Renee Tatalovich" userId="c3a12dda-3e17-465b-a466-f28d262ac98c" providerId="ADAL" clId="{E491DD01-3A3D-427E-9001-1248A5B7E9D5}" dt="2025-01-14T22:31:08.768" v="638" actId="1035"/>
        <pc:sldMkLst>
          <pc:docMk/>
          <pc:sldMk cId="176757028" sldId="4093"/>
        </pc:sldMkLst>
      </pc:sldChg>
      <pc:sldChg chg="modSp mod modNotes">
        <pc:chgData name="Renee Tatalovich" userId="c3a12dda-3e17-465b-a466-f28d262ac98c" providerId="ADAL" clId="{E491DD01-3A3D-427E-9001-1248A5B7E9D5}" dt="2025-01-14T22:11:27.853" v="500" actId="20577"/>
        <pc:sldMkLst>
          <pc:docMk/>
          <pc:sldMk cId="4255605907" sldId="4095"/>
        </pc:sldMkLst>
      </pc:sldChg>
      <pc:sldChg chg="modSp mod modNotes modNotesTx">
        <pc:chgData name="Renee Tatalovich" userId="c3a12dda-3e17-465b-a466-f28d262ac98c" providerId="ADAL" clId="{E491DD01-3A3D-427E-9001-1248A5B7E9D5}" dt="2025-01-14T22:11:06.756" v="498" actId="6549"/>
        <pc:sldMkLst>
          <pc:docMk/>
          <pc:sldMk cId="1587735777" sldId="4123"/>
        </pc:sldMkLst>
      </pc:sldChg>
      <pc:sldChg chg="modSp modNotes modNotesTx">
        <pc:chgData name="Renee Tatalovich" userId="c3a12dda-3e17-465b-a466-f28d262ac98c" providerId="ADAL" clId="{E491DD01-3A3D-427E-9001-1248A5B7E9D5}" dt="2025-01-14T22:47:27.050" v="705" actId="6549"/>
        <pc:sldMkLst>
          <pc:docMk/>
          <pc:sldMk cId="1688165618" sldId="4125"/>
        </pc:sldMkLst>
      </pc:sldChg>
      <pc:sldChg chg="modSp modNotes modNotesTx">
        <pc:chgData name="Renee Tatalovich" userId="c3a12dda-3e17-465b-a466-f28d262ac98c" providerId="ADAL" clId="{E491DD01-3A3D-427E-9001-1248A5B7E9D5}" dt="2025-01-14T22:48:15.179" v="730" actId="6549"/>
        <pc:sldMkLst>
          <pc:docMk/>
          <pc:sldMk cId="1521655239" sldId="4126"/>
        </pc:sldMkLst>
      </pc:sldChg>
      <pc:sldChg chg="modSp mod modNotes modNotesTx">
        <pc:chgData name="Renee Tatalovich" userId="c3a12dda-3e17-465b-a466-f28d262ac98c" providerId="ADAL" clId="{E491DD01-3A3D-427E-9001-1248A5B7E9D5}" dt="2025-01-14T22:49:05.081" v="755" actId="948"/>
        <pc:sldMkLst>
          <pc:docMk/>
          <pc:sldMk cId="2073604876" sldId="4127"/>
        </pc:sldMkLst>
      </pc:sldChg>
      <pc:sldMasterChg chg="modSp mod modSldLayout">
        <pc:chgData name="Renee Tatalovich" userId="c3a12dda-3e17-465b-a466-f28d262ac98c" providerId="ADAL" clId="{E491DD01-3A3D-427E-9001-1248A5B7E9D5}" dt="2025-01-14T20:35:34.516" v="9" actId="313"/>
        <pc:sldMasterMkLst>
          <pc:docMk/>
          <pc:sldMasterMk cId="3777723911" sldId="2147483711"/>
        </pc:sldMasterMkLst>
        <pc:sldLayoutChg chg="modSp mod">
          <pc:chgData name="Renee Tatalovich" userId="c3a12dda-3e17-465b-a466-f28d262ac98c" providerId="ADAL" clId="{E491DD01-3A3D-427E-9001-1248A5B7E9D5}" dt="2025-01-14T20:35:30.282" v="3" actId="313"/>
          <pc:sldLayoutMkLst>
            <pc:docMk/>
            <pc:sldMasterMk cId="3777723911" sldId="2147483711"/>
            <pc:sldLayoutMk cId="2131820325" sldId="2147483712"/>
          </pc:sldLayoutMkLst>
        </pc:sldLayoutChg>
        <pc:sldLayoutChg chg="modSp mod">
          <pc:chgData name="Renee Tatalovich" userId="c3a12dda-3e17-465b-a466-f28d262ac98c" providerId="ADAL" clId="{E491DD01-3A3D-427E-9001-1248A5B7E9D5}" dt="2025-01-14T20:35:33.585" v="8" actId="313"/>
          <pc:sldLayoutMkLst>
            <pc:docMk/>
            <pc:sldMasterMk cId="3777723911" sldId="2147483711"/>
            <pc:sldLayoutMk cId="2311578046" sldId="2147483734"/>
          </pc:sldLayoutMkLst>
        </pc:sldLayoutChg>
        <pc:sldLayoutChg chg="modSp mod">
          <pc:chgData name="Renee Tatalovich" userId="c3a12dda-3e17-465b-a466-f28d262ac98c" providerId="ADAL" clId="{E491DD01-3A3D-427E-9001-1248A5B7E9D5}" dt="2025-01-14T20:35:34.516" v="9" actId="313"/>
          <pc:sldLayoutMkLst>
            <pc:docMk/>
            <pc:sldMasterMk cId="3777723911" sldId="2147483711"/>
            <pc:sldLayoutMk cId="932238101" sldId="2147483744"/>
          </pc:sldLayoutMkLst>
        </pc:sldLayoutChg>
        <pc:sldLayoutChg chg="modSp mod">
          <pc:chgData name="Renee Tatalovich" userId="c3a12dda-3e17-465b-a466-f28d262ac98c" providerId="ADAL" clId="{E491DD01-3A3D-427E-9001-1248A5B7E9D5}" dt="2025-01-14T20:35:31.004" v="4" actId="313"/>
          <pc:sldLayoutMkLst>
            <pc:docMk/>
            <pc:sldMasterMk cId="3777723911" sldId="2147483711"/>
            <pc:sldLayoutMk cId="546243510" sldId="2147483749"/>
          </pc:sldLayoutMkLst>
        </pc:sldLayoutChg>
        <pc:sldLayoutChg chg="modSp mod">
          <pc:chgData name="Renee Tatalovich" userId="c3a12dda-3e17-465b-a466-f28d262ac98c" providerId="ADAL" clId="{E491DD01-3A3D-427E-9001-1248A5B7E9D5}" dt="2025-01-14T20:35:31.668" v="5" actId="313"/>
          <pc:sldLayoutMkLst>
            <pc:docMk/>
            <pc:sldMasterMk cId="3777723911" sldId="2147483711"/>
            <pc:sldLayoutMk cId="689557875" sldId="2147483768"/>
          </pc:sldLayoutMkLst>
        </pc:sldLayoutChg>
        <pc:sldLayoutChg chg="modSp mod">
          <pc:chgData name="Renee Tatalovich" userId="c3a12dda-3e17-465b-a466-f28d262ac98c" providerId="ADAL" clId="{E491DD01-3A3D-427E-9001-1248A5B7E9D5}" dt="2025-01-14T20:35:32.266" v="6" actId="313"/>
          <pc:sldLayoutMkLst>
            <pc:docMk/>
            <pc:sldMasterMk cId="3777723911" sldId="2147483711"/>
            <pc:sldLayoutMk cId="2593455616" sldId="2147483769"/>
          </pc:sldLayoutMkLst>
        </pc:sldLayoutChg>
        <pc:sldLayoutChg chg="modSp mod">
          <pc:chgData name="Renee Tatalovich" userId="c3a12dda-3e17-465b-a466-f28d262ac98c" providerId="ADAL" clId="{E491DD01-3A3D-427E-9001-1248A5B7E9D5}" dt="2025-01-14T20:35:32.834" v="7" actId="313"/>
          <pc:sldLayoutMkLst>
            <pc:docMk/>
            <pc:sldMasterMk cId="3777723911" sldId="2147483711"/>
            <pc:sldLayoutMk cId="4275450192" sldId="2147483770"/>
          </pc:sldLayoutMkLst>
        </pc:sldLayoutChg>
      </pc:sldMasterChg>
    </pc:docChg>
  </pc:docChgLst>
  <pc:docChgLst>
    <pc:chgData name="Tracey Nicholson" userId="S::tracey.nicholson@pmglearning.com::2d9ee02c-1be0-4a68-b5f3-2777bd5801a4" providerId="AD" clId="Web-{007A1E80-6CDA-E0E7-4C6A-87B691645C18}"/>
    <pc:docChg chg="modSld">
      <pc:chgData name="Tracey Nicholson" userId="S::tracey.nicholson@pmglearning.com::2d9ee02c-1be0-4a68-b5f3-2777bd5801a4" providerId="AD" clId="Web-{007A1E80-6CDA-E0E7-4C6A-87B691645C18}" dt="2025-01-08T19:57:37.217" v="21" actId="14100"/>
      <pc:docMkLst>
        <pc:docMk/>
      </pc:docMkLst>
      <pc:sldChg chg="addSp delSp modSp">
        <pc:chgData name="Tracey Nicholson" userId="S::tracey.nicholson@pmglearning.com::2d9ee02c-1be0-4a68-b5f3-2777bd5801a4" providerId="AD" clId="Web-{007A1E80-6CDA-E0E7-4C6A-87B691645C18}" dt="2025-01-08T19:57:37.217" v="21" actId="14100"/>
        <pc:sldMkLst>
          <pc:docMk/>
          <pc:sldMk cId="1020442198" sldId="4103"/>
        </pc:sldMkLst>
      </pc:sldChg>
    </pc:docChg>
  </pc:docChgLst>
  <pc:docChgLst>
    <pc:chgData name="Tracey Nicholson" userId="S::tracey.nicholson@pmglearning.com::2d9ee02c-1be0-4a68-b5f3-2777bd5801a4" providerId="AD" clId="Web-{E7CA3F99-CD0E-C29D-F0D1-F4A9D62B83A2}"/>
    <pc:docChg chg="mod modSld">
      <pc:chgData name="Tracey Nicholson" userId="S::tracey.nicholson@pmglearning.com::2d9ee02c-1be0-4a68-b5f3-2777bd5801a4" providerId="AD" clId="Web-{E7CA3F99-CD0E-C29D-F0D1-F4A9D62B83A2}" dt="2025-01-07T14:50:57.678" v="6"/>
      <pc:docMkLst>
        <pc:docMk/>
      </pc:docMkLst>
      <pc:sldChg chg="modNotes">
        <pc:chgData name="Tracey Nicholson" userId="S::tracey.nicholson@pmglearning.com::2d9ee02c-1be0-4a68-b5f3-2777bd5801a4" providerId="AD" clId="Web-{E7CA3F99-CD0E-C29D-F0D1-F4A9D62B83A2}" dt="2025-01-07T14:50:52.303" v="5"/>
        <pc:sldMkLst>
          <pc:docMk/>
          <pc:sldMk cId="2579547032" sldId="4084"/>
        </pc:sldMkLst>
      </pc:sldChg>
    </pc:docChg>
  </pc:docChgLst>
  <pc:docChgLst>
    <pc:chgData name="Kathleen Hamm" userId="36549483-0846-4a99-81ba-93636940a9dd" providerId="ADAL" clId="{F48DF303-A2B7-524F-A899-F62CFAAA56CF}"/>
    <pc:docChg chg="undo custSel modSld">
      <pc:chgData name="Kathleen Hamm" userId="36549483-0846-4a99-81ba-93636940a9dd" providerId="ADAL" clId="{F48DF303-A2B7-524F-A899-F62CFAAA56CF}" dt="2025-01-28T14:32:17.395" v="219" actId="166"/>
      <pc:docMkLst>
        <pc:docMk/>
      </pc:docMkLst>
      <pc:sldChg chg="delSp modSp mod delAnim">
        <pc:chgData name="Kathleen Hamm" userId="36549483-0846-4a99-81ba-93636940a9dd" providerId="ADAL" clId="{F48DF303-A2B7-524F-A899-F62CFAAA56CF}" dt="2025-01-28T14:28:58.573" v="192" actId="1076"/>
        <pc:sldMkLst>
          <pc:docMk/>
          <pc:sldMk cId="806418003" sldId="4065"/>
        </pc:sldMkLst>
      </pc:sldChg>
      <pc:sldChg chg="addSp delSp modSp mod">
        <pc:chgData name="Kathleen Hamm" userId="36549483-0846-4a99-81ba-93636940a9dd" providerId="ADAL" clId="{F48DF303-A2B7-524F-A899-F62CFAAA56CF}" dt="2025-01-28T14:32:17.395" v="219" actId="166"/>
        <pc:sldMkLst>
          <pc:docMk/>
          <pc:sldMk cId="302015996" sldId="4092"/>
        </pc:sldMkLst>
      </pc:sldChg>
      <pc:sldChg chg="modSp mod modAnim">
        <pc:chgData name="Kathleen Hamm" userId="36549483-0846-4a99-81ba-93636940a9dd" providerId="ADAL" clId="{F48DF303-A2B7-524F-A899-F62CFAAA56CF}" dt="2025-01-28T14:32:09.806" v="218" actId="166"/>
        <pc:sldMkLst>
          <pc:docMk/>
          <pc:sldMk cId="2804238002" sldId="4128"/>
        </pc:sldMkLst>
      </pc:sldChg>
    </pc:docChg>
  </pc:docChgLst>
  <pc:docChgLst>
    <pc:chgData name="Tracey Nicholson" userId="S::tracey.nicholson@pmglearning.com::2d9ee02c-1be0-4a68-b5f3-2777bd5801a4" providerId="AD" clId="Web-{59379333-9238-4D81-63F2-673948A63CD9}"/>
    <pc:docChg chg="modSld">
      <pc:chgData name="Tracey Nicholson" userId="S::tracey.nicholson@pmglearning.com::2d9ee02c-1be0-4a68-b5f3-2777bd5801a4" providerId="AD" clId="Web-{59379333-9238-4D81-63F2-673948A63CD9}" dt="2025-04-16T18:23:24.789" v="5"/>
      <pc:docMkLst>
        <pc:docMk/>
      </pc:docMkLst>
      <pc:sldChg chg="delSp">
        <pc:chgData name="Tracey Nicholson" userId="S::tracey.nicholson@pmglearning.com::2d9ee02c-1be0-4a68-b5f3-2777bd5801a4" providerId="AD" clId="Web-{59379333-9238-4D81-63F2-673948A63CD9}" dt="2025-04-16T18:23:24.789" v="5"/>
        <pc:sldMkLst>
          <pc:docMk/>
          <pc:sldMk cId="2073604876" sldId="4127"/>
        </pc:sldMkLst>
      </pc:sldChg>
      <pc:sldChg chg="delSp">
        <pc:chgData name="Tracey Nicholson" userId="S::tracey.nicholson@pmglearning.com::2d9ee02c-1be0-4a68-b5f3-2777bd5801a4" providerId="AD" clId="Web-{59379333-9238-4D81-63F2-673948A63CD9}" dt="2025-04-16T18:22:59.256" v="1"/>
        <pc:sldMkLst>
          <pc:docMk/>
          <pc:sldMk cId="2804238002" sldId="4128"/>
        </pc:sldMkLst>
      </pc:sldChg>
    </pc:docChg>
  </pc:docChgLst>
  <pc:docChgLst>
    <pc:chgData name="Renee Tatalovich" userId="c3a12dda-3e17-465b-a466-f28d262ac98c" providerId="ADAL" clId="{76BF50E7-C5CA-467C-882D-33433993BA08}"/>
    <pc:docChg chg="modSld">
      <pc:chgData name="Renee Tatalovich" userId="c3a12dda-3e17-465b-a466-f28d262ac98c" providerId="ADAL" clId="{76BF50E7-C5CA-467C-882D-33433993BA08}" dt="2025-01-17T13:54:55.647" v="8" actId="20577"/>
      <pc:docMkLst>
        <pc:docMk/>
      </pc:docMkLst>
      <pc:sldChg chg="modNotes">
        <pc:chgData name="Renee Tatalovich" userId="c3a12dda-3e17-465b-a466-f28d262ac98c" providerId="ADAL" clId="{76BF50E7-C5CA-467C-882D-33433993BA08}" dt="2025-01-17T13:54:55.647" v="8" actId="20577"/>
        <pc:sldMkLst>
          <pc:docMk/>
          <pc:sldMk cId="2796995760" sldId="4075"/>
        </pc:sldMkLst>
      </pc:sldChg>
    </pc:docChg>
  </pc:docChgLst>
  <pc:docChgLst>
    <pc:chgData name="Kathleen Hamm" userId="36549483-0846-4a99-81ba-93636940a9dd" providerId="ADAL" clId="{0B8D8874-E18E-4E42-A584-8A127555CC60}"/>
    <pc:docChg chg="undo redo custSel addSld modSld sldOrd modMainMaster addSection modSection modNotesMaster">
      <pc:chgData name="Kathleen Hamm" userId="36549483-0846-4a99-81ba-93636940a9dd" providerId="ADAL" clId="{0B8D8874-E18E-4E42-A584-8A127555CC60}" dt="2025-01-13T18:38:23.244" v="4415" actId="27636"/>
      <pc:docMkLst>
        <pc:docMk/>
      </pc:docMkLst>
      <pc:sldChg chg="modSp mod ord">
        <pc:chgData name="Kathleen Hamm" userId="36549483-0846-4a99-81ba-93636940a9dd" providerId="ADAL" clId="{0B8D8874-E18E-4E42-A584-8A127555CC60}" dt="2025-01-08T15:09:28.493" v="3357" actId="20578"/>
        <pc:sldMkLst>
          <pc:docMk/>
          <pc:sldMk cId="613511335" sldId="3935"/>
        </pc:sldMkLst>
      </pc:sldChg>
      <pc:sldChg chg="modNotes">
        <pc:chgData name="Kathleen Hamm" userId="36549483-0846-4a99-81ba-93636940a9dd" providerId="ADAL" clId="{0B8D8874-E18E-4E42-A584-8A127555CC60}" dt="2025-01-13T18:38:23.183" v="4414"/>
        <pc:sldMkLst>
          <pc:docMk/>
          <pc:sldMk cId="314548212" sldId="4059"/>
        </pc:sldMkLst>
      </pc:sldChg>
      <pc:sldChg chg="addSp delSp modSp mod delAnim modAnim modNotes">
        <pc:chgData name="Kathleen Hamm" userId="36549483-0846-4a99-81ba-93636940a9dd" providerId="ADAL" clId="{0B8D8874-E18E-4E42-A584-8A127555CC60}" dt="2025-01-13T18:38:23.183" v="4414"/>
        <pc:sldMkLst>
          <pc:docMk/>
          <pc:sldMk cId="1671286742" sldId="4060"/>
        </pc:sldMkLst>
      </pc:sldChg>
      <pc:sldChg chg="addSp delSp modSp mod delAnim modAnim">
        <pc:chgData name="Kathleen Hamm" userId="36549483-0846-4a99-81ba-93636940a9dd" providerId="ADAL" clId="{0B8D8874-E18E-4E42-A584-8A127555CC60}" dt="2025-01-13T18:38:23.183" v="4414"/>
        <pc:sldMkLst>
          <pc:docMk/>
          <pc:sldMk cId="806418003" sldId="4065"/>
        </pc:sldMkLst>
      </pc:sldChg>
      <pc:sldChg chg="addSp delSp modSp mod modAnim">
        <pc:chgData name="Kathleen Hamm" userId="36549483-0846-4a99-81ba-93636940a9dd" providerId="ADAL" clId="{0B8D8874-E18E-4E42-A584-8A127555CC60}" dt="2025-01-08T15:37:51.176" v="3402"/>
        <pc:sldMkLst>
          <pc:docMk/>
          <pc:sldMk cId="3848819268" sldId="4066"/>
        </pc:sldMkLst>
      </pc:sldChg>
      <pc:sldChg chg="addSp delSp modSp mod modClrScheme chgLayout">
        <pc:chgData name="Kathleen Hamm" userId="36549483-0846-4a99-81ba-93636940a9dd" providerId="ADAL" clId="{0B8D8874-E18E-4E42-A584-8A127555CC60}" dt="2025-01-06T14:24:01.810" v="1257" actId="12788"/>
        <pc:sldMkLst>
          <pc:docMk/>
          <pc:sldMk cId="267510060" sldId="4067"/>
        </pc:sldMkLst>
      </pc:sldChg>
      <pc:sldChg chg="modSp mod ord chgLayout">
        <pc:chgData name="Kathleen Hamm" userId="36549483-0846-4a99-81ba-93636940a9dd" providerId="ADAL" clId="{0B8D8874-E18E-4E42-A584-8A127555CC60}" dt="2025-01-08T16:36:26.635" v="3467" actId="14100"/>
        <pc:sldMkLst>
          <pc:docMk/>
          <pc:sldMk cId="859681768" sldId="4068"/>
        </pc:sldMkLst>
      </pc:sldChg>
      <pc:sldChg chg="addSp delSp modSp mod">
        <pc:chgData name="Kathleen Hamm" userId="36549483-0846-4a99-81ba-93636940a9dd" providerId="ADAL" clId="{0B8D8874-E18E-4E42-A584-8A127555CC60}" dt="2025-01-06T16:31:02.346" v="1464" actId="1037"/>
        <pc:sldMkLst>
          <pc:docMk/>
          <pc:sldMk cId="3535781554" sldId="4069"/>
        </pc:sldMkLst>
      </pc:sldChg>
      <pc:sldChg chg="addSp delSp modSp mod modAnim">
        <pc:chgData name="Kathleen Hamm" userId="36549483-0846-4a99-81ba-93636940a9dd" providerId="ADAL" clId="{0B8D8874-E18E-4E42-A584-8A127555CC60}" dt="2025-01-08T21:52:55.916" v="4347"/>
        <pc:sldMkLst>
          <pc:docMk/>
          <pc:sldMk cId="4130008397" sldId="4070"/>
        </pc:sldMkLst>
      </pc:sldChg>
      <pc:sldChg chg="addSp delSp modSp mod modAnim">
        <pc:chgData name="Kathleen Hamm" userId="36549483-0846-4a99-81ba-93636940a9dd" providerId="ADAL" clId="{0B8D8874-E18E-4E42-A584-8A127555CC60}" dt="2025-01-13T18:38:23.183" v="4414"/>
        <pc:sldMkLst>
          <pc:docMk/>
          <pc:sldMk cId="3815913039" sldId="4072"/>
        </pc:sldMkLst>
      </pc:sldChg>
      <pc:sldChg chg="addSp delSp modSp mod addAnim delAnim modAnim">
        <pc:chgData name="Kathleen Hamm" userId="36549483-0846-4a99-81ba-93636940a9dd" providerId="ADAL" clId="{0B8D8874-E18E-4E42-A584-8A127555CC60}" dt="2025-01-07T17:06:27.460" v="1832" actId="478"/>
        <pc:sldMkLst>
          <pc:docMk/>
          <pc:sldMk cId="2467825914" sldId="4073"/>
        </pc:sldMkLst>
      </pc:sldChg>
      <pc:sldChg chg="modSp mod">
        <pc:chgData name="Kathleen Hamm" userId="36549483-0846-4a99-81ba-93636940a9dd" providerId="ADAL" clId="{0B8D8874-E18E-4E42-A584-8A127555CC60}" dt="2025-01-07T17:02:15.626" v="1824" actId="207"/>
        <pc:sldMkLst>
          <pc:docMk/>
          <pc:sldMk cId="993969864" sldId="4074"/>
        </pc:sldMkLst>
      </pc:sldChg>
      <pc:sldChg chg="addSp delSp modSp mod delAnim modAnim">
        <pc:chgData name="Kathleen Hamm" userId="36549483-0846-4a99-81ba-93636940a9dd" providerId="ADAL" clId="{0B8D8874-E18E-4E42-A584-8A127555CC60}" dt="2025-01-08T21:33:00.620" v="4296"/>
        <pc:sldMkLst>
          <pc:docMk/>
          <pc:sldMk cId="2796995760" sldId="4075"/>
        </pc:sldMkLst>
      </pc:sldChg>
      <pc:sldChg chg="addSp delSp modSp mod addAnim delAnim modAnim">
        <pc:chgData name="Kathleen Hamm" userId="36549483-0846-4a99-81ba-93636940a9dd" providerId="ADAL" clId="{0B8D8874-E18E-4E42-A584-8A127555CC60}" dt="2025-01-08T21:33:25.975" v="4297"/>
        <pc:sldMkLst>
          <pc:docMk/>
          <pc:sldMk cId="3882618450" sldId="4076"/>
        </pc:sldMkLst>
      </pc:sldChg>
      <pc:sldChg chg="addSp delSp modSp mod delAnim modAnim">
        <pc:chgData name="Kathleen Hamm" userId="36549483-0846-4a99-81ba-93636940a9dd" providerId="ADAL" clId="{0B8D8874-E18E-4E42-A584-8A127555CC60}" dt="2025-01-08T21:33:31.606" v="4298"/>
        <pc:sldMkLst>
          <pc:docMk/>
          <pc:sldMk cId="2945814242" sldId="4077"/>
        </pc:sldMkLst>
      </pc:sldChg>
      <pc:sldChg chg="addSp delSp modSp mod delAnim modAnim">
        <pc:chgData name="Kathleen Hamm" userId="36549483-0846-4a99-81ba-93636940a9dd" providerId="ADAL" clId="{0B8D8874-E18E-4E42-A584-8A127555CC60}" dt="2025-01-08T21:33:38.056" v="4299"/>
        <pc:sldMkLst>
          <pc:docMk/>
          <pc:sldMk cId="4173506155" sldId="4078"/>
        </pc:sldMkLst>
      </pc:sldChg>
      <pc:sldChg chg="addSp delSp modSp mod delAnim modAnim">
        <pc:chgData name="Kathleen Hamm" userId="36549483-0846-4a99-81ba-93636940a9dd" providerId="ADAL" clId="{0B8D8874-E18E-4E42-A584-8A127555CC60}" dt="2025-01-08T21:33:44.390" v="4300"/>
        <pc:sldMkLst>
          <pc:docMk/>
          <pc:sldMk cId="1906636301" sldId="4079"/>
        </pc:sldMkLst>
      </pc:sldChg>
      <pc:sldChg chg="addSp delSp modSp mod delAnim modAnim">
        <pc:chgData name="Kathleen Hamm" userId="36549483-0846-4a99-81ba-93636940a9dd" providerId="ADAL" clId="{0B8D8874-E18E-4E42-A584-8A127555CC60}" dt="2025-01-08T21:33:53.940" v="4301"/>
        <pc:sldMkLst>
          <pc:docMk/>
          <pc:sldMk cId="1362102362" sldId="4080"/>
        </pc:sldMkLst>
      </pc:sldChg>
      <pc:sldChg chg="addSp delSp modSp mod delAnim modAnim">
        <pc:chgData name="Kathleen Hamm" userId="36549483-0846-4a99-81ba-93636940a9dd" providerId="ADAL" clId="{0B8D8874-E18E-4E42-A584-8A127555CC60}" dt="2025-01-09T13:49:08.433" v="4349" actId="14100"/>
        <pc:sldMkLst>
          <pc:docMk/>
          <pc:sldMk cId="3569205071" sldId="4081"/>
        </pc:sldMkLst>
      </pc:sldChg>
      <pc:sldChg chg="addSp delSp modSp mod">
        <pc:chgData name="Kathleen Hamm" userId="36549483-0846-4a99-81ba-93636940a9dd" providerId="ADAL" clId="{0B8D8874-E18E-4E42-A584-8A127555CC60}" dt="2025-01-13T18:38:23.244" v="4415" actId="27636"/>
        <pc:sldMkLst>
          <pc:docMk/>
          <pc:sldMk cId="1510540502" sldId="4082"/>
        </pc:sldMkLst>
      </pc:sldChg>
      <pc:sldChg chg="addSp delSp modSp mod delAnim modAnim">
        <pc:chgData name="Kathleen Hamm" userId="36549483-0846-4a99-81ba-93636940a9dd" providerId="ADAL" clId="{0B8D8874-E18E-4E42-A584-8A127555CC60}" dt="2025-01-08T21:34:06.300" v="4303"/>
        <pc:sldMkLst>
          <pc:docMk/>
          <pc:sldMk cId="404102086" sldId="4083"/>
        </pc:sldMkLst>
      </pc:sldChg>
      <pc:sldChg chg="addSp delSp modSp mod addAnim delAnim modAnim">
        <pc:chgData name="Kathleen Hamm" userId="36549483-0846-4a99-81ba-93636940a9dd" providerId="ADAL" clId="{0B8D8874-E18E-4E42-A584-8A127555CC60}" dt="2025-01-13T18:38:23.183" v="4414"/>
        <pc:sldMkLst>
          <pc:docMk/>
          <pc:sldMk cId="2579547032" sldId="4084"/>
        </pc:sldMkLst>
      </pc:sldChg>
      <pc:sldChg chg="addSp modSp mod modAnim">
        <pc:chgData name="Kathleen Hamm" userId="36549483-0846-4a99-81ba-93636940a9dd" providerId="ADAL" clId="{0B8D8874-E18E-4E42-A584-8A127555CC60}" dt="2025-01-13T18:38:23.183" v="4414"/>
        <pc:sldMkLst>
          <pc:docMk/>
          <pc:sldMk cId="2450612561" sldId="4085"/>
        </pc:sldMkLst>
      </pc:sldChg>
      <pc:sldChg chg="addSp modSp mod">
        <pc:chgData name="Kathleen Hamm" userId="36549483-0846-4a99-81ba-93636940a9dd" providerId="ADAL" clId="{0B8D8874-E18E-4E42-A584-8A127555CC60}" dt="2025-01-13T18:38:23.183" v="4414"/>
        <pc:sldMkLst>
          <pc:docMk/>
          <pc:sldMk cId="1314656973" sldId="4086"/>
        </pc:sldMkLst>
      </pc:sldChg>
      <pc:sldChg chg="addSp modSp mod modNotes">
        <pc:chgData name="Kathleen Hamm" userId="36549483-0846-4a99-81ba-93636940a9dd" providerId="ADAL" clId="{0B8D8874-E18E-4E42-A584-8A127555CC60}" dt="2025-01-13T18:38:23.183" v="4414"/>
        <pc:sldMkLst>
          <pc:docMk/>
          <pc:sldMk cId="1692438546" sldId="4087"/>
        </pc:sldMkLst>
      </pc:sldChg>
      <pc:sldChg chg="addSp modSp mod modNotes">
        <pc:chgData name="Kathleen Hamm" userId="36549483-0846-4a99-81ba-93636940a9dd" providerId="ADAL" clId="{0B8D8874-E18E-4E42-A584-8A127555CC60}" dt="2025-01-13T18:38:23.183" v="4414"/>
        <pc:sldMkLst>
          <pc:docMk/>
          <pc:sldMk cId="1524795708" sldId="4088"/>
        </pc:sldMkLst>
      </pc:sldChg>
      <pc:sldChg chg="addSp delSp modSp mod chgLayout modNotes">
        <pc:chgData name="Kathleen Hamm" userId="36549483-0846-4a99-81ba-93636940a9dd" providerId="ADAL" clId="{0B8D8874-E18E-4E42-A584-8A127555CC60}" dt="2025-01-13T18:38:23.183" v="4414"/>
        <pc:sldMkLst>
          <pc:docMk/>
          <pc:sldMk cId="2881947182" sldId="4089"/>
        </pc:sldMkLst>
      </pc:sldChg>
      <pc:sldChg chg="addSp modSp mod modNotes">
        <pc:chgData name="Kathleen Hamm" userId="36549483-0846-4a99-81ba-93636940a9dd" providerId="ADAL" clId="{0B8D8874-E18E-4E42-A584-8A127555CC60}" dt="2025-01-13T18:38:23.183" v="4414"/>
        <pc:sldMkLst>
          <pc:docMk/>
          <pc:sldMk cId="2771553572" sldId="4090"/>
        </pc:sldMkLst>
      </pc:sldChg>
      <pc:sldChg chg="addSp delSp modSp mod delAnim modAnim">
        <pc:chgData name="Kathleen Hamm" userId="36549483-0846-4a99-81ba-93636940a9dd" providerId="ADAL" clId="{0B8D8874-E18E-4E42-A584-8A127555CC60}" dt="2025-01-08T21:49:44.985" v="4343"/>
        <pc:sldMkLst>
          <pc:docMk/>
          <pc:sldMk cId="1211125112" sldId="4091"/>
        </pc:sldMkLst>
      </pc:sldChg>
      <pc:sldChg chg="addSp delSp modSp mod chgLayout">
        <pc:chgData name="Kathleen Hamm" userId="36549483-0846-4a99-81ba-93636940a9dd" providerId="ADAL" clId="{0B8D8874-E18E-4E42-A584-8A127555CC60}" dt="2025-01-08T16:58:21.133" v="3577" actId="208"/>
        <pc:sldMkLst>
          <pc:docMk/>
          <pc:sldMk cId="302015996" sldId="4092"/>
        </pc:sldMkLst>
      </pc:sldChg>
      <pc:sldChg chg="modSp mod chgLayout">
        <pc:chgData name="Kathleen Hamm" userId="36549483-0846-4a99-81ba-93636940a9dd" providerId="ADAL" clId="{0B8D8874-E18E-4E42-A584-8A127555CC60}" dt="2025-01-13T18:38:23.183" v="4414"/>
        <pc:sldMkLst>
          <pc:docMk/>
          <pc:sldMk cId="176757028" sldId="4093"/>
        </pc:sldMkLst>
      </pc:sldChg>
      <pc:sldChg chg="modSp mod">
        <pc:chgData name="Kathleen Hamm" userId="36549483-0846-4a99-81ba-93636940a9dd" providerId="ADAL" clId="{0B8D8874-E18E-4E42-A584-8A127555CC60}" dt="2025-01-08T14:18:11.559" v="3219" actId="22711"/>
        <pc:sldMkLst>
          <pc:docMk/>
          <pc:sldMk cId="134891232" sldId="4094"/>
        </pc:sldMkLst>
      </pc:sldChg>
      <pc:sldChg chg="modSp mod">
        <pc:chgData name="Kathleen Hamm" userId="36549483-0846-4a99-81ba-93636940a9dd" providerId="ADAL" clId="{0B8D8874-E18E-4E42-A584-8A127555CC60}" dt="2025-01-13T18:38:23.183" v="4414"/>
        <pc:sldMkLst>
          <pc:docMk/>
          <pc:sldMk cId="4255605907" sldId="4095"/>
        </pc:sldMkLst>
      </pc:sldChg>
      <pc:sldChg chg="modSp mod">
        <pc:chgData name="Kathleen Hamm" userId="36549483-0846-4a99-81ba-93636940a9dd" providerId="ADAL" clId="{0B8D8874-E18E-4E42-A584-8A127555CC60}" dt="2025-01-13T18:38:23.183" v="4414"/>
        <pc:sldMkLst>
          <pc:docMk/>
          <pc:sldMk cId="3074726599" sldId="4096"/>
        </pc:sldMkLst>
      </pc:sldChg>
      <pc:sldChg chg="modSp mod">
        <pc:chgData name="Kathleen Hamm" userId="36549483-0846-4a99-81ba-93636940a9dd" providerId="ADAL" clId="{0B8D8874-E18E-4E42-A584-8A127555CC60}" dt="2025-01-07T22:15:54.883" v="3084" actId="113"/>
        <pc:sldMkLst>
          <pc:docMk/>
          <pc:sldMk cId="3856521347" sldId="4097"/>
        </pc:sldMkLst>
      </pc:sldChg>
      <pc:sldChg chg="addSp delSp modSp mod">
        <pc:chgData name="Kathleen Hamm" userId="36549483-0846-4a99-81ba-93636940a9dd" providerId="ADAL" clId="{0B8D8874-E18E-4E42-A584-8A127555CC60}" dt="2025-01-08T14:19:22.092" v="3222" actId="22711"/>
        <pc:sldMkLst>
          <pc:docMk/>
          <pc:sldMk cId="821762678" sldId="4098"/>
        </pc:sldMkLst>
      </pc:sldChg>
      <pc:sldChg chg="addSp delSp modSp mod">
        <pc:chgData name="Kathleen Hamm" userId="36549483-0846-4a99-81ba-93636940a9dd" providerId="ADAL" clId="{0B8D8874-E18E-4E42-A584-8A127555CC60}" dt="2025-01-08T15:19:46.640" v="3372" actId="478"/>
        <pc:sldMkLst>
          <pc:docMk/>
          <pc:sldMk cId="2054162334" sldId="4099"/>
        </pc:sldMkLst>
      </pc:sldChg>
      <pc:sldChg chg="modSp mod">
        <pc:chgData name="Kathleen Hamm" userId="36549483-0846-4a99-81ba-93636940a9dd" providerId="ADAL" clId="{0B8D8874-E18E-4E42-A584-8A127555CC60}" dt="2025-01-13T18:38:23.183" v="4414"/>
        <pc:sldMkLst>
          <pc:docMk/>
          <pc:sldMk cId="3514077083" sldId="4100"/>
        </pc:sldMkLst>
      </pc:sldChg>
      <pc:sldChg chg="modSp mod">
        <pc:chgData name="Kathleen Hamm" userId="36549483-0846-4a99-81ba-93636940a9dd" providerId="ADAL" clId="{0B8D8874-E18E-4E42-A584-8A127555CC60}" dt="2025-01-07T22:16:21.366" v="3089" actId="113"/>
        <pc:sldMkLst>
          <pc:docMk/>
          <pc:sldMk cId="374029010" sldId="4101"/>
        </pc:sldMkLst>
      </pc:sldChg>
      <pc:sldChg chg="modSp mod">
        <pc:chgData name="Kathleen Hamm" userId="36549483-0846-4a99-81ba-93636940a9dd" providerId="ADAL" clId="{0B8D8874-E18E-4E42-A584-8A127555CC60}" dt="2025-01-13T18:38:23.183" v="4414"/>
        <pc:sldMkLst>
          <pc:docMk/>
          <pc:sldMk cId="1264029448" sldId="4102"/>
        </pc:sldMkLst>
      </pc:sldChg>
      <pc:sldChg chg="modSp mod">
        <pc:chgData name="Kathleen Hamm" userId="36549483-0846-4a99-81ba-93636940a9dd" providerId="ADAL" clId="{0B8D8874-E18E-4E42-A584-8A127555CC60}" dt="2025-01-13T18:38:23.183" v="4414"/>
        <pc:sldMkLst>
          <pc:docMk/>
          <pc:sldMk cId="1020442198" sldId="4103"/>
        </pc:sldMkLst>
      </pc:sldChg>
      <pc:sldChg chg="modSp mod">
        <pc:chgData name="Kathleen Hamm" userId="36549483-0846-4a99-81ba-93636940a9dd" providerId="ADAL" clId="{0B8D8874-E18E-4E42-A584-8A127555CC60}" dt="2025-01-08T14:25:23.698" v="3253" actId="1076"/>
        <pc:sldMkLst>
          <pc:docMk/>
          <pc:sldMk cId="3584783594" sldId="4104"/>
        </pc:sldMkLst>
      </pc:sldChg>
      <pc:sldChg chg="modSp mod">
        <pc:chgData name="Kathleen Hamm" userId="36549483-0846-4a99-81ba-93636940a9dd" providerId="ADAL" clId="{0B8D8874-E18E-4E42-A584-8A127555CC60}" dt="2025-01-08T14:29:33.468" v="3272" actId="14100"/>
        <pc:sldMkLst>
          <pc:docMk/>
          <pc:sldMk cId="878819313" sldId="4105"/>
        </pc:sldMkLst>
      </pc:sldChg>
      <pc:sldChg chg="modSp mod">
        <pc:chgData name="Kathleen Hamm" userId="36549483-0846-4a99-81ba-93636940a9dd" providerId="ADAL" clId="{0B8D8874-E18E-4E42-A584-8A127555CC60}" dt="2025-01-07T22:17:20.915" v="3099" actId="113"/>
        <pc:sldMkLst>
          <pc:docMk/>
          <pc:sldMk cId="1296613170" sldId="4106"/>
        </pc:sldMkLst>
      </pc:sldChg>
      <pc:sldChg chg="modSp mod">
        <pc:chgData name="Kathleen Hamm" userId="36549483-0846-4a99-81ba-93636940a9dd" providerId="ADAL" clId="{0B8D8874-E18E-4E42-A584-8A127555CC60}" dt="2025-01-07T22:17:26.999" v="3100" actId="113"/>
        <pc:sldMkLst>
          <pc:docMk/>
          <pc:sldMk cId="1226991224" sldId="4107"/>
        </pc:sldMkLst>
      </pc:sldChg>
      <pc:sldChg chg="modSp mod">
        <pc:chgData name="Kathleen Hamm" userId="36549483-0846-4a99-81ba-93636940a9dd" providerId="ADAL" clId="{0B8D8874-E18E-4E42-A584-8A127555CC60}" dt="2025-01-07T22:17:31.482" v="3101" actId="113"/>
        <pc:sldMkLst>
          <pc:docMk/>
          <pc:sldMk cId="1974167310" sldId="4108"/>
        </pc:sldMkLst>
      </pc:sldChg>
      <pc:sldChg chg="modSp mod">
        <pc:chgData name="Kathleen Hamm" userId="36549483-0846-4a99-81ba-93636940a9dd" providerId="ADAL" clId="{0B8D8874-E18E-4E42-A584-8A127555CC60}" dt="2025-01-08T14:47:40.699" v="3290" actId="22711"/>
        <pc:sldMkLst>
          <pc:docMk/>
          <pc:sldMk cId="78340781" sldId="4109"/>
        </pc:sldMkLst>
      </pc:sldChg>
      <pc:sldChg chg="modSp mod">
        <pc:chgData name="Kathleen Hamm" userId="36549483-0846-4a99-81ba-93636940a9dd" providerId="ADAL" clId="{0B8D8874-E18E-4E42-A584-8A127555CC60}" dt="2025-01-07T22:18:03.501" v="3104" actId="2711"/>
        <pc:sldMkLst>
          <pc:docMk/>
          <pc:sldMk cId="105029284" sldId="4110"/>
        </pc:sldMkLst>
      </pc:sldChg>
      <pc:sldChg chg="modSp mod">
        <pc:chgData name="Kathleen Hamm" userId="36549483-0846-4a99-81ba-93636940a9dd" providerId="ADAL" clId="{0B8D8874-E18E-4E42-A584-8A127555CC60}" dt="2025-01-07T22:18:10.213" v="3106" actId="113"/>
        <pc:sldMkLst>
          <pc:docMk/>
          <pc:sldMk cId="1114113536" sldId="4111"/>
        </pc:sldMkLst>
      </pc:sldChg>
      <pc:sldChg chg="modSp mod">
        <pc:chgData name="Kathleen Hamm" userId="36549483-0846-4a99-81ba-93636940a9dd" providerId="ADAL" clId="{0B8D8874-E18E-4E42-A584-8A127555CC60}" dt="2025-01-07T22:18:14.431" v="3107" actId="113"/>
        <pc:sldMkLst>
          <pc:docMk/>
          <pc:sldMk cId="2282550078" sldId="4112"/>
        </pc:sldMkLst>
      </pc:sldChg>
      <pc:sldChg chg="modSp mod">
        <pc:chgData name="Kathleen Hamm" userId="36549483-0846-4a99-81ba-93636940a9dd" providerId="ADAL" clId="{0B8D8874-E18E-4E42-A584-8A127555CC60}" dt="2025-01-07T22:18:21.795" v="3108" actId="113"/>
        <pc:sldMkLst>
          <pc:docMk/>
          <pc:sldMk cId="3152289908" sldId="4113"/>
        </pc:sldMkLst>
      </pc:sldChg>
      <pc:sldChg chg="modSp mod">
        <pc:chgData name="Kathleen Hamm" userId="36549483-0846-4a99-81ba-93636940a9dd" providerId="ADAL" clId="{0B8D8874-E18E-4E42-A584-8A127555CC60}" dt="2025-01-07T22:18:27.072" v="3109" actId="113"/>
        <pc:sldMkLst>
          <pc:docMk/>
          <pc:sldMk cId="270446395" sldId="4114"/>
        </pc:sldMkLst>
      </pc:sldChg>
      <pc:sldChg chg="modSp mod">
        <pc:chgData name="Kathleen Hamm" userId="36549483-0846-4a99-81ba-93636940a9dd" providerId="ADAL" clId="{0B8D8874-E18E-4E42-A584-8A127555CC60}" dt="2025-01-07T22:18:33.081" v="3110" actId="113"/>
        <pc:sldMkLst>
          <pc:docMk/>
          <pc:sldMk cId="2397155665" sldId="4115"/>
        </pc:sldMkLst>
      </pc:sldChg>
      <pc:sldChg chg="modSp mod">
        <pc:chgData name="Kathleen Hamm" userId="36549483-0846-4a99-81ba-93636940a9dd" providerId="ADAL" clId="{0B8D8874-E18E-4E42-A584-8A127555CC60}" dt="2025-01-07T22:18:38.115" v="3111" actId="113"/>
        <pc:sldMkLst>
          <pc:docMk/>
          <pc:sldMk cId="2573929316" sldId="4116"/>
        </pc:sldMkLst>
      </pc:sldChg>
      <pc:sldChg chg="modSp mod">
        <pc:chgData name="Kathleen Hamm" userId="36549483-0846-4a99-81ba-93636940a9dd" providerId="ADAL" clId="{0B8D8874-E18E-4E42-A584-8A127555CC60}" dt="2025-01-07T22:18:43.082" v="3112" actId="113"/>
        <pc:sldMkLst>
          <pc:docMk/>
          <pc:sldMk cId="3175704241" sldId="4117"/>
        </pc:sldMkLst>
      </pc:sldChg>
      <pc:sldChg chg="modSp mod">
        <pc:chgData name="Kathleen Hamm" userId="36549483-0846-4a99-81ba-93636940a9dd" providerId="ADAL" clId="{0B8D8874-E18E-4E42-A584-8A127555CC60}" dt="2025-01-07T22:18:51.246" v="3114" actId="2711"/>
        <pc:sldMkLst>
          <pc:docMk/>
          <pc:sldMk cId="2686749672" sldId="4118"/>
        </pc:sldMkLst>
      </pc:sldChg>
      <pc:sldChg chg="modSp mod">
        <pc:chgData name="Kathleen Hamm" userId="36549483-0846-4a99-81ba-93636940a9dd" providerId="ADAL" clId="{0B8D8874-E18E-4E42-A584-8A127555CC60}" dt="2025-01-07T22:19:06.848" v="3115" actId="113"/>
        <pc:sldMkLst>
          <pc:docMk/>
          <pc:sldMk cId="612898661" sldId="4119"/>
        </pc:sldMkLst>
      </pc:sldChg>
      <pc:sldChg chg="modSp mod">
        <pc:chgData name="Kathleen Hamm" userId="36549483-0846-4a99-81ba-93636940a9dd" providerId="ADAL" clId="{0B8D8874-E18E-4E42-A584-8A127555CC60}" dt="2025-01-07T22:19:10.967" v="3116" actId="113"/>
        <pc:sldMkLst>
          <pc:docMk/>
          <pc:sldMk cId="2828371910" sldId="4120"/>
        </pc:sldMkLst>
      </pc:sldChg>
      <pc:sldChg chg="modSp mod">
        <pc:chgData name="Kathleen Hamm" userId="36549483-0846-4a99-81ba-93636940a9dd" providerId="ADAL" clId="{0B8D8874-E18E-4E42-A584-8A127555CC60}" dt="2025-01-07T22:19:16.633" v="3117" actId="113"/>
        <pc:sldMkLst>
          <pc:docMk/>
          <pc:sldMk cId="3747722219" sldId="4121"/>
        </pc:sldMkLst>
      </pc:sldChg>
      <pc:sldChg chg="modSp mod">
        <pc:chgData name="Kathleen Hamm" userId="36549483-0846-4a99-81ba-93636940a9dd" providerId="ADAL" clId="{0B8D8874-E18E-4E42-A584-8A127555CC60}" dt="2025-01-13T18:38:23.183" v="4414"/>
        <pc:sldMkLst>
          <pc:docMk/>
          <pc:sldMk cId="1121299370" sldId="4122"/>
        </pc:sldMkLst>
      </pc:sldChg>
      <pc:sldChg chg="addSp delSp modSp mod ord addAnim delAnim modAnim">
        <pc:chgData name="Kathleen Hamm" userId="36549483-0846-4a99-81ba-93636940a9dd" providerId="ADAL" clId="{0B8D8874-E18E-4E42-A584-8A127555CC60}" dt="2025-01-08T16:54:04.231" v="3558" actId="1038"/>
        <pc:sldMkLst>
          <pc:docMk/>
          <pc:sldMk cId="1587735777" sldId="4123"/>
        </pc:sldMkLst>
      </pc:sldChg>
      <pc:sldChg chg="add">
        <pc:chgData name="Kathleen Hamm" userId="36549483-0846-4a99-81ba-93636940a9dd" providerId="ADAL" clId="{0B8D8874-E18E-4E42-A584-8A127555CC60}" dt="2025-01-08T14:04:05.670" v="3163" actId="2890"/>
        <pc:sldMkLst>
          <pc:docMk/>
          <pc:sldMk cId="3212252019" sldId="4124"/>
        </pc:sldMkLst>
      </pc:sldChg>
      <pc:sldChg chg="addSp delSp modSp add mod delAnim modAnim modNotes">
        <pc:chgData name="Kathleen Hamm" userId="36549483-0846-4a99-81ba-93636940a9dd" providerId="ADAL" clId="{0B8D8874-E18E-4E42-A584-8A127555CC60}" dt="2025-01-13T18:38:23.183" v="4414"/>
        <pc:sldMkLst>
          <pc:docMk/>
          <pc:sldMk cId="1688165618" sldId="4125"/>
        </pc:sldMkLst>
      </pc:sldChg>
      <pc:sldChg chg="addSp delSp modSp add mod delAnim modAnim modNotes">
        <pc:chgData name="Kathleen Hamm" userId="36549483-0846-4a99-81ba-93636940a9dd" providerId="ADAL" clId="{0B8D8874-E18E-4E42-A584-8A127555CC60}" dt="2025-01-13T18:38:23.183" v="4414"/>
        <pc:sldMkLst>
          <pc:docMk/>
          <pc:sldMk cId="1521655239" sldId="4126"/>
        </pc:sldMkLst>
      </pc:sldChg>
      <pc:sldChg chg="addSp delSp modSp add mod ord delAnim modAnim modNotes">
        <pc:chgData name="Kathleen Hamm" userId="36549483-0846-4a99-81ba-93636940a9dd" providerId="ADAL" clId="{0B8D8874-E18E-4E42-A584-8A127555CC60}" dt="2025-01-13T18:38:23.183" v="4414"/>
        <pc:sldMkLst>
          <pc:docMk/>
          <pc:sldMk cId="2073604876" sldId="4127"/>
        </pc:sldMkLst>
      </pc:sldChg>
      <pc:sldMasterChg chg="addSp modSp mod modSldLayout">
        <pc:chgData name="Kathleen Hamm" userId="36549483-0846-4a99-81ba-93636940a9dd" providerId="ADAL" clId="{0B8D8874-E18E-4E42-A584-8A127555CC60}" dt="2025-01-08T13:39:47.457" v="3121" actId="207"/>
        <pc:sldMasterMkLst>
          <pc:docMk/>
          <pc:sldMasterMk cId="3777723911" sldId="2147483711"/>
        </pc:sldMasterMkLst>
        <pc:sldLayoutChg chg="delSp mod">
          <pc:chgData name="Kathleen Hamm" userId="36549483-0846-4a99-81ba-93636940a9dd" providerId="ADAL" clId="{0B8D8874-E18E-4E42-A584-8A127555CC60}" dt="2025-01-03T20:18:36.521" v="207" actId="21"/>
          <pc:sldLayoutMkLst>
            <pc:docMk/>
            <pc:sldMasterMk cId="3777723911" sldId="2147483711"/>
            <pc:sldLayoutMk cId="2131820325" sldId="2147483712"/>
          </pc:sldLayoutMkLst>
        </pc:sldLayoutChg>
      </pc:sldMasterChg>
    </pc:docChg>
  </pc:docChgLst>
  <pc:docChgLst>
    <pc:chgData name="Tracey Nicholson" userId="2d9ee02c-1be0-4a68-b5f3-2777bd5801a4" providerId="ADAL" clId="{101E1A1E-D1F7-4A32-8D75-F333D485D8A3}"/>
    <pc:docChg chg="undo custSel addSld delSld modSld sldOrd addSection modSection modNotesMaster modHandout">
      <pc:chgData name="Tracey Nicholson" userId="2d9ee02c-1be0-4a68-b5f3-2777bd5801a4" providerId="ADAL" clId="{101E1A1E-D1F7-4A32-8D75-F333D485D8A3}" dt="2024-12-06T16:37:51.710" v="2237" actId="5793"/>
      <pc:docMkLst>
        <pc:docMk/>
      </pc:docMkLst>
      <pc:sldChg chg="modNotes">
        <pc:chgData name="Tracey Nicholson" userId="2d9ee02c-1be0-4a68-b5f3-2777bd5801a4" providerId="ADAL" clId="{101E1A1E-D1F7-4A32-8D75-F333D485D8A3}" dt="2024-11-11T17:31:40.680" v="961" actId="20577"/>
        <pc:sldMkLst>
          <pc:docMk/>
          <pc:sldMk cId="3540121869" sldId="3900"/>
        </pc:sldMkLst>
      </pc:sldChg>
      <pc:sldChg chg="ord modNotesTx">
        <pc:chgData name="Tracey Nicholson" userId="2d9ee02c-1be0-4a68-b5f3-2777bd5801a4" providerId="ADAL" clId="{101E1A1E-D1F7-4A32-8D75-F333D485D8A3}" dt="2024-12-06T16:36:28.727" v="2104" actId="20577"/>
        <pc:sldMkLst>
          <pc:docMk/>
          <pc:sldMk cId="613511335" sldId="3935"/>
        </pc:sldMkLst>
      </pc:sldChg>
      <pc:sldChg chg="delSp modSp mod modNotes">
        <pc:chgData name="Tracey Nicholson" userId="2d9ee02c-1be0-4a68-b5f3-2777bd5801a4" providerId="ADAL" clId="{101E1A1E-D1F7-4A32-8D75-F333D485D8A3}" dt="2024-12-04T21:13:27.699" v="1073" actId="478"/>
        <pc:sldMkLst>
          <pc:docMk/>
          <pc:sldMk cId="314548212" sldId="4059"/>
        </pc:sldMkLst>
      </pc:sldChg>
      <pc:sldChg chg="ord">
        <pc:chgData name="Tracey Nicholson" userId="2d9ee02c-1be0-4a68-b5f3-2777bd5801a4" providerId="ADAL" clId="{101E1A1E-D1F7-4A32-8D75-F333D485D8A3}" dt="2024-12-06T16:16:11.618" v="1076" actId="20578"/>
        <pc:sldMkLst>
          <pc:docMk/>
          <pc:sldMk cId="1671286742" sldId="4060"/>
        </pc:sldMkLst>
      </pc:sldChg>
      <pc:sldChg chg="addSp delSp modSp add mod modAnim modNotesTx">
        <pc:chgData name="Tracey Nicholson" userId="2d9ee02c-1be0-4a68-b5f3-2777bd5801a4" providerId="ADAL" clId="{101E1A1E-D1F7-4A32-8D75-F333D485D8A3}" dt="2024-12-06T16:24:56.233" v="1288" actId="1076"/>
        <pc:sldMkLst>
          <pc:docMk/>
          <pc:sldMk cId="806418003" sldId="4065"/>
        </pc:sldMkLst>
      </pc:sldChg>
      <pc:sldChg chg="add del">
        <pc:chgData name="Tracey Nicholson" userId="2d9ee02c-1be0-4a68-b5f3-2777bd5801a4" providerId="ADAL" clId="{101E1A1E-D1F7-4A32-8D75-F333D485D8A3}" dt="2024-12-06T16:25:27.838" v="1290"/>
        <pc:sldMkLst>
          <pc:docMk/>
          <pc:sldMk cId="3472450956" sldId="4066"/>
        </pc:sldMkLst>
      </pc:sldChg>
      <pc:sldChg chg="addSp delSp modSp add mod modNotesTx">
        <pc:chgData name="Tracey Nicholson" userId="2d9ee02c-1be0-4a68-b5f3-2777bd5801a4" providerId="ADAL" clId="{101E1A1E-D1F7-4A32-8D75-F333D485D8A3}" dt="2024-12-06T16:33:21.235" v="1922" actId="20577"/>
        <pc:sldMkLst>
          <pc:docMk/>
          <pc:sldMk cId="3848819268" sldId="4066"/>
        </pc:sldMkLst>
      </pc:sldChg>
      <pc:sldChg chg="modSp add mod modNotesTx">
        <pc:chgData name="Tracey Nicholson" userId="2d9ee02c-1be0-4a68-b5f3-2777bd5801a4" providerId="ADAL" clId="{101E1A1E-D1F7-4A32-8D75-F333D485D8A3}" dt="2024-12-06T16:35:14.921" v="2028"/>
        <pc:sldMkLst>
          <pc:docMk/>
          <pc:sldMk cId="267510060" sldId="4067"/>
        </pc:sldMkLst>
      </pc:sldChg>
      <pc:sldChg chg="modSp add mod modNotesTx">
        <pc:chgData name="Tracey Nicholson" userId="2d9ee02c-1be0-4a68-b5f3-2777bd5801a4" providerId="ADAL" clId="{101E1A1E-D1F7-4A32-8D75-F333D485D8A3}" dt="2024-12-06T16:37:51.710" v="2237" actId="5793"/>
        <pc:sldMkLst>
          <pc:docMk/>
          <pc:sldMk cId="859681768" sldId="4068"/>
        </pc:sldMkLst>
      </pc:sldChg>
      <pc:sldChg chg="add">
        <pc:chgData name="Tracey Nicholson" userId="2d9ee02c-1be0-4a68-b5f3-2777bd5801a4" providerId="ADAL" clId="{101E1A1E-D1F7-4A32-8D75-F333D485D8A3}" dt="2024-12-06T16:35:34.139" v="2029"/>
        <pc:sldMkLst>
          <pc:docMk/>
          <pc:sldMk cId="3535781554" sldId="4069"/>
        </pc:sldMkLst>
      </pc:sldChg>
      <pc:sldChg chg="add">
        <pc:chgData name="Tracey Nicholson" userId="2d9ee02c-1be0-4a68-b5f3-2777bd5801a4" providerId="ADAL" clId="{101E1A1E-D1F7-4A32-8D75-F333D485D8A3}" dt="2024-12-06T16:35:34.326" v="2030"/>
        <pc:sldMkLst>
          <pc:docMk/>
          <pc:sldMk cId="4130008397" sldId="4070"/>
        </pc:sldMkLst>
      </pc:sldChg>
      <pc:sldChg chg="add">
        <pc:chgData name="Tracey Nicholson" userId="2d9ee02c-1be0-4a68-b5f3-2777bd5801a4" providerId="ADAL" clId="{101E1A1E-D1F7-4A32-8D75-F333D485D8A3}" dt="2024-12-06T16:35:34.550" v="2031"/>
        <pc:sldMkLst>
          <pc:docMk/>
          <pc:sldMk cId="3042435344" sldId="4071"/>
        </pc:sldMkLst>
      </pc:sldChg>
    </pc:docChg>
  </pc:docChgLst>
  <pc:docChgLst>
    <pc:chgData name="Tracey Nicholson" userId="2d9ee02c-1be0-4a68-b5f3-2777bd5801a4" providerId="ADAL" clId="{AB4042BD-BA88-44B3-8AEA-B0696DC615B8}"/>
    <pc:docChg chg="undo redo custSel addSld delSld modSld sldOrd delSection modSection">
      <pc:chgData name="Tracey Nicholson" userId="2d9ee02c-1be0-4a68-b5f3-2777bd5801a4" providerId="ADAL" clId="{AB4042BD-BA88-44B3-8AEA-B0696DC615B8}" dt="2025-04-10T16:52:58.781" v="4684" actId="478"/>
      <pc:docMkLst>
        <pc:docMk/>
      </pc:docMkLst>
      <pc:sldChg chg="delSp mod">
        <pc:chgData name="Tracey Nicholson" userId="2d9ee02c-1be0-4a68-b5f3-2777bd5801a4" providerId="ADAL" clId="{AB4042BD-BA88-44B3-8AEA-B0696DC615B8}" dt="2025-01-21T19:55:16.456" v="10" actId="478"/>
        <pc:sldMkLst>
          <pc:docMk/>
          <pc:sldMk cId="314548212" sldId="4059"/>
        </pc:sldMkLst>
      </pc:sldChg>
      <pc:sldChg chg="addSp delSp modSp mod delAnim modAnim modNotesTx">
        <pc:chgData name="Tracey Nicholson" userId="2d9ee02c-1be0-4a68-b5f3-2777bd5801a4" providerId="ADAL" clId="{AB4042BD-BA88-44B3-8AEA-B0696DC615B8}" dt="2025-04-10T16:51:57.629" v="4683" actId="114"/>
        <pc:sldMkLst>
          <pc:docMk/>
          <pc:sldMk cId="1671286742" sldId="4060"/>
        </pc:sldMkLst>
      </pc:sldChg>
      <pc:sldChg chg="addSp delSp modSp mod modNotes modNotesTx">
        <pc:chgData name="Tracey Nicholson" userId="2d9ee02c-1be0-4a68-b5f3-2777bd5801a4" providerId="ADAL" clId="{AB4042BD-BA88-44B3-8AEA-B0696DC615B8}" dt="2025-04-07T16:25:07.469" v="4203" actId="1076"/>
        <pc:sldMkLst>
          <pc:docMk/>
          <pc:sldMk cId="806418003" sldId="4065"/>
        </pc:sldMkLst>
      </pc:sldChg>
      <pc:sldChg chg="modSp mod modNotes modNotesTx">
        <pc:chgData name="Tracey Nicholson" userId="2d9ee02c-1be0-4a68-b5f3-2777bd5801a4" providerId="ADAL" clId="{AB4042BD-BA88-44B3-8AEA-B0696DC615B8}" dt="2025-04-10T16:18:01.250" v="4547" actId="20577"/>
        <pc:sldMkLst>
          <pc:docMk/>
          <pc:sldMk cId="3848819268" sldId="4066"/>
        </pc:sldMkLst>
        <pc:spChg chg="mod">
          <ac:chgData name="Tracey Nicholson" userId="2d9ee02c-1be0-4a68-b5f3-2777bd5801a4" providerId="ADAL" clId="{AB4042BD-BA88-44B3-8AEA-B0696DC615B8}" dt="2025-04-10T16:17:25.978" v="4502" actId="20577"/>
          <ac:spMkLst>
            <pc:docMk/>
            <pc:sldMk cId="3848819268" sldId="4066"/>
            <ac:spMk id="3" creationId="{654A815A-8B07-FDC5-A590-96FA318AC1C1}"/>
          </ac:spMkLst>
        </pc:spChg>
        <pc:spChg chg="mod">
          <ac:chgData name="Tracey Nicholson" userId="2d9ee02c-1be0-4a68-b5f3-2777bd5801a4" providerId="ADAL" clId="{AB4042BD-BA88-44B3-8AEA-B0696DC615B8}" dt="2025-04-07T14:27:48.428" v="3414" actId="20577"/>
          <ac:spMkLst>
            <pc:docMk/>
            <pc:sldMk cId="3848819268" sldId="4066"/>
            <ac:spMk id="6" creationId="{E7F31EC4-96D9-C974-A4D1-253D7ACC8455}"/>
          </ac:spMkLst>
        </pc:spChg>
      </pc:sldChg>
      <pc:sldChg chg="modSp mod modNotes modNotesTx">
        <pc:chgData name="Tracey Nicholson" userId="2d9ee02c-1be0-4a68-b5f3-2777bd5801a4" providerId="ADAL" clId="{AB4042BD-BA88-44B3-8AEA-B0696DC615B8}" dt="2025-04-10T16:06:49.061" v="4473" actId="20577"/>
        <pc:sldMkLst>
          <pc:docMk/>
          <pc:sldMk cId="267510060" sldId="4067"/>
        </pc:sldMkLst>
      </pc:sldChg>
      <pc:sldChg chg="delSp modSp mod ord modNotesTx">
        <pc:chgData name="Tracey Nicholson" userId="2d9ee02c-1be0-4a68-b5f3-2777bd5801a4" providerId="ADAL" clId="{AB4042BD-BA88-44B3-8AEA-B0696DC615B8}" dt="2025-04-07T16:24:19.594" v="4202" actId="20577"/>
        <pc:sldMkLst>
          <pc:docMk/>
          <pc:sldMk cId="859681768" sldId="4068"/>
        </pc:sldMkLst>
        <pc:spChg chg="mod">
          <ac:chgData name="Tracey Nicholson" userId="2d9ee02c-1be0-4a68-b5f3-2777bd5801a4" providerId="ADAL" clId="{AB4042BD-BA88-44B3-8AEA-B0696DC615B8}" dt="2025-04-07T16:23:27.900" v="4143" actId="20577"/>
          <ac:spMkLst>
            <pc:docMk/>
            <pc:sldMk cId="859681768" sldId="4068"/>
            <ac:spMk id="6" creationId="{529C56EC-4470-E4F1-F084-4BE60D7C4FF0}"/>
          </ac:spMkLst>
        </pc:spChg>
        <pc:spChg chg="mod">
          <ac:chgData name="Tracey Nicholson" userId="2d9ee02c-1be0-4a68-b5f3-2777bd5801a4" providerId="ADAL" clId="{AB4042BD-BA88-44B3-8AEA-B0696DC615B8}" dt="2025-04-07T16:24:19.594" v="4202" actId="20577"/>
          <ac:spMkLst>
            <pc:docMk/>
            <pc:sldMk cId="859681768" sldId="4068"/>
            <ac:spMk id="7" creationId="{B4931300-4AB3-09B4-BE13-CE466B7E9F40}"/>
          </ac:spMkLst>
        </pc:spChg>
      </pc:sldChg>
      <pc:sldChg chg="addSp delSp modSp del mod modNotesTx">
        <pc:chgData name="Tracey Nicholson" userId="2d9ee02c-1be0-4a68-b5f3-2777bd5801a4" providerId="ADAL" clId="{AB4042BD-BA88-44B3-8AEA-B0696DC615B8}" dt="2025-04-07T14:29:55.202" v="3420" actId="47"/>
        <pc:sldMkLst>
          <pc:docMk/>
          <pc:sldMk cId="3535781554" sldId="4069"/>
        </pc:sldMkLst>
      </pc:sldChg>
      <pc:sldChg chg="modSp mod modNotes modNotesTx">
        <pc:chgData name="Tracey Nicholson" userId="2d9ee02c-1be0-4a68-b5f3-2777bd5801a4" providerId="ADAL" clId="{AB4042BD-BA88-44B3-8AEA-B0696DC615B8}" dt="2025-04-10T16:26:45.237" v="4617" actId="20577"/>
        <pc:sldMkLst>
          <pc:docMk/>
          <pc:sldMk cId="4130008397" sldId="4070"/>
        </pc:sldMkLst>
        <pc:spChg chg="mod">
          <ac:chgData name="Tracey Nicholson" userId="2d9ee02c-1be0-4a68-b5f3-2777bd5801a4" providerId="ADAL" clId="{AB4042BD-BA88-44B3-8AEA-B0696DC615B8}" dt="2025-04-07T14:33:24.886" v="3443" actId="20577"/>
          <ac:spMkLst>
            <pc:docMk/>
            <pc:sldMk cId="4130008397" sldId="4070"/>
            <ac:spMk id="6" creationId="{354A1117-7122-E5A2-20BE-E4B0AECD04C9}"/>
          </ac:spMkLst>
        </pc:spChg>
      </pc:sldChg>
      <pc:sldChg chg="delSp modSp mod modNotes modNotesTx">
        <pc:chgData name="Tracey Nicholson" userId="2d9ee02c-1be0-4a68-b5f3-2777bd5801a4" providerId="ADAL" clId="{AB4042BD-BA88-44B3-8AEA-B0696DC615B8}" dt="2025-04-07T16:29:30.998" v="4393" actId="1035"/>
        <pc:sldMkLst>
          <pc:docMk/>
          <pc:sldMk cId="3815913039" sldId="4072"/>
        </pc:sldMkLst>
        <pc:spChg chg="mod">
          <ac:chgData name="Tracey Nicholson" userId="2d9ee02c-1be0-4a68-b5f3-2777bd5801a4" providerId="ADAL" clId="{AB4042BD-BA88-44B3-8AEA-B0696DC615B8}" dt="2025-04-07T14:35:11.810" v="3461" actId="20577"/>
          <ac:spMkLst>
            <pc:docMk/>
            <pc:sldMk cId="3815913039" sldId="4072"/>
            <ac:spMk id="2" creationId="{B1CFF629-F175-D766-CA61-052AFEBA6B02}"/>
          </ac:spMkLst>
        </pc:spChg>
      </pc:sldChg>
      <pc:sldChg chg="modSp mod modNotesTx">
        <pc:chgData name="Tracey Nicholson" userId="2d9ee02c-1be0-4a68-b5f3-2777bd5801a4" providerId="ADAL" clId="{AB4042BD-BA88-44B3-8AEA-B0696DC615B8}" dt="2025-04-07T14:42:19.541" v="3534" actId="20577"/>
        <pc:sldMkLst>
          <pc:docMk/>
          <pc:sldMk cId="2467825914" sldId="4073"/>
        </pc:sldMkLst>
        <pc:spChg chg="mod">
          <ac:chgData name="Tracey Nicholson" userId="2d9ee02c-1be0-4a68-b5f3-2777bd5801a4" providerId="ADAL" clId="{AB4042BD-BA88-44B3-8AEA-B0696DC615B8}" dt="2025-04-07T14:40:33.170" v="3530" actId="20577"/>
          <ac:spMkLst>
            <pc:docMk/>
            <pc:sldMk cId="2467825914" sldId="4073"/>
            <ac:spMk id="2" creationId="{56AA7FC5-2BDC-B93F-AAA7-A88791C8C134}"/>
          </ac:spMkLst>
        </pc:spChg>
      </pc:sldChg>
      <pc:sldChg chg="modSp mod modNotes modNotesTx">
        <pc:chgData name="Tracey Nicholson" userId="2d9ee02c-1be0-4a68-b5f3-2777bd5801a4" providerId="ADAL" clId="{AB4042BD-BA88-44B3-8AEA-B0696DC615B8}" dt="2025-04-10T16:30:43.844" v="4624" actId="20577"/>
        <pc:sldMkLst>
          <pc:docMk/>
          <pc:sldMk cId="993969864" sldId="4074"/>
        </pc:sldMkLst>
        <pc:spChg chg="mod">
          <ac:chgData name="Tracey Nicholson" userId="2d9ee02c-1be0-4a68-b5f3-2777bd5801a4" providerId="ADAL" clId="{AB4042BD-BA88-44B3-8AEA-B0696DC615B8}" dt="2025-04-10T16:30:43.844" v="4624" actId="20577"/>
          <ac:spMkLst>
            <pc:docMk/>
            <pc:sldMk cId="993969864" sldId="4074"/>
            <ac:spMk id="3" creationId="{589B7A14-9E3A-1E13-822B-55B574361666}"/>
          </ac:spMkLst>
        </pc:spChg>
      </pc:sldChg>
      <pc:sldChg chg="modSp modNotes modNotesTx">
        <pc:chgData name="Tracey Nicholson" userId="2d9ee02c-1be0-4a68-b5f3-2777bd5801a4" providerId="ADAL" clId="{AB4042BD-BA88-44B3-8AEA-B0696DC615B8}" dt="2025-04-10T16:33:24.122" v="4631" actId="20577"/>
        <pc:sldMkLst>
          <pc:docMk/>
          <pc:sldMk cId="2796995760" sldId="4075"/>
        </pc:sldMkLst>
      </pc:sldChg>
      <pc:sldChg chg="modSp mod modNotesTx">
        <pc:chgData name="Tracey Nicholson" userId="2d9ee02c-1be0-4a68-b5f3-2777bd5801a4" providerId="ADAL" clId="{AB4042BD-BA88-44B3-8AEA-B0696DC615B8}" dt="2025-04-07T16:09:04.653" v="4021" actId="20577"/>
        <pc:sldMkLst>
          <pc:docMk/>
          <pc:sldMk cId="3882618450" sldId="4076"/>
        </pc:sldMkLst>
      </pc:sldChg>
      <pc:sldChg chg="modSp modNotesTx">
        <pc:chgData name="Tracey Nicholson" userId="2d9ee02c-1be0-4a68-b5f3-2777bd5801a4" providerId="ADAL" clId="{AB4042BD-BA88-44B3-8AEA-B0696DC615B8}" dt="2025-04-07T16:09:10.992" v="4022" actId="20577"/>
        <pc:sldMkLst>
          <pc:docMk/>
          <pc:sldMk cId="2945814242" sldId="4077"/>
        </pc:sldMkLst>
      </pc:sldChg>
      <pc:sldChg chg="modSp modNotesTx">
        <pc:chgData name="Tracey Nicholson" userId="2d9ee02c-1be0-4a68-b5f3-2777bd5801a4" providerId="ADAL" clId="{AB4042BD-BA88-44B3-8AEA-B0696DC615B8}" dt="2025-04-07T16:09:18.630" v="4049" actId="20577"/>
        <pc:sldMkLst>
          <pc:docMk/>
          <pc:sldMk cId="4173506155" sldId="4078"/>
        </pc:sldMkLst>
      </pc:sldChg>
      <pc:sldChg chg="modSp modNotesTx">
        <pc:chgData name="Tracey Nicholson" userId="2d9ee02c-1be0-4a68-b5f3-2777bd5801a4" providerId="ADAL" clId="{AB4042BD-BA88-44B3-8AEA-B0696DC615B8}" dt="2025-04-07T14:47:59.247" v="3645" actId="20577"/>
        <pc:sldMkLst>
          <pc:docMk/>
          <pc:sldMk cId="1906636301" sldId="4079"/>
        </pc:sldMkLst>
      </pc:sldChg>
      <pc:sldChg chg="modSp modNotesTx">
        <pc:chgData name="Tracey Nicholson" userId="2d9ee02c-1be0-4a68-b5f3-2777bd5801a4" providerId="ADAL" clId="{AB4042BD-BA88-44B3-8AEA-B0696DC615B8}" dt="2025-04-10T16:37:08.713" v="4640" actId="20577"/>
        <pc:sldMkLst>
          <pc:docMk/>
          <pc:sldMk cId="1362102362" sldId="4080"/>
        </pc:sldMkLst>
      </pc:sldChg>
      <pc:sldChg chg="modSp">
        <pc:chgData name="Tracey Nicholson" userId="2d9ee02c-1be0-4a68-b5f3-2777bd5801a4" providerId="ADAL" clId="{AB4042BD-BA88-44B3-8AEA-B0696DC615B8}" dt="2025-01-21T22:05:32.772" v="248" actId="20577"/>
        <pc:sldMkLst>
          <pc:docMk/>
          <pc:sldMk cId="3569205071" sldId="4081"/>
        </pc:sldMkLst>
      </pc:sldChg>
      <pc:sldChg chg="delSp modSp mod modNotesTx">
        <pc:chgData name="Tracey Nicholson" userId="2d9ee02c-1be0-4a68-b5f3-2777bd5801a4" providerId="ADAL" clId="{AB4042BD-BA88-44B3-8AEA-B0696DC615B8}" dt="2025-04-10T16:38:26.521" v="4655" actId="20577"/>
        <pc:sldMkLst>
          <pc:docMk/>
          <pc:sldMk cId="1510540502" sldId="4082"/>
        </pc:sldMkLst>
        <pc:picChg chg="mod topLvl">
          <ac:chgData name="Tracey Nicholson" userId="2d9ee02c-1be0-4a68-b5f3-2777bd5801a4" providerId="ADAL" clId="{AB4042BD-BA88-44B3-8AEA-B0696DC615B8}" dt="2025-04-07T14:50:51.097" v="3663" actId="1037"/>
          <ac:picMkLst>
            <pc:docMk/>
            <pc:sldMk cId="1510540502" sldId="4082"/>
            <ac:picMk id="7" creationId="{42DB01D1-C58A-C913-74CF-830928F0DC3C}"/>
          </ac:picMkLst>
        </pc:picChg>
        <pc:picChg chg="mod topLvl">
          <ac:chgData name="Tracey Nicholson" userId="2d9ee02c-1be0-4a68-b5f3-2777bd5801a4" providerId="ADAL" clId="{AB4042BD-BA88-44B3-8AEA-B0696DC615B8}" dt="2025-04-07T14:50:51.097" v="3663" actId="1037"/>
          <ac:picMkLst>
            <pc:docMk/>
            <pc:sldMk cId="1510540502" sldId="4082"/>
            <ac:picMk id="8" creationId="{6DEABDB7-0F5D-0712-11FD-38F48FCEB76F}"/>
          </ac:picMkLst>
        </pc:picChg>
        <pc:picChg chg="mod topLvl">
          <ac:chgData name="Tracey Nicholson" userId="2d9ee02c-1be0-4a68-b5f3-2777bd5801a4" providerId="ADAL" clId="{AB4042BD-BA88-44B3-8AEA-B0696DC615B8}" dt="2025-04-07T14:50:51.097" v="3663" actId="1037"/>
          <ac:picMkLst>
            <pc:docMk/>
            <pc:sldMk cId="1510540502" sldId="4082"/>
            <ac:picMk id="9" creationId="{EBBC7AF1-B7B5-BD26-05AF-FDB6B36AE174}"/>
          </ac:picMkLst>
        </pc:picChg>
      </pc:sldChg>
      <pc:sldChg chg="ord modNotes modNotesTx">
        <pc:chgData name="Tracey Nicholson" userId="2d9ee02c-1be0-4a68-b5f3-2777bd5801a4" providerId="ADAL" clId="{AB4042BD-BA88-44B3-8AEA-B0696DC615B8}" dt="2025-04-10T16:32:22.019" v="4630" actId="20577"/>
        <pc:sldMkLst>
          <pc:docMk/>
          <pc:sldMk cId="404102086" sldId="4083"/>
        </pc:sldMkLst>
      </pc:sldChg>
      <pc:sldChg chg="addSp delSp modSp mod modNotes modNotesTx">
        <pc:chgData name="Tracey Nicholson" userId="2d9ee02c-1be0-4a68-b5f3-2777bd5801a4" providerId="ADAL" clId="{AB4042BD-BA88-44B3-8AEA-B0696DC615B8}" dt="2025-04-07T16:48:02.221" v="4448" actId="1035"/>
        <pc:sldMkLst>
          <pc:docMk/>
          <pc:sldMk cId="2579547032" sldId="4084"/>
        </pc:sldMkLst>
        <pc:spChg chg="mod">
          <ac:chgData name="Tracey Nicholson" userId="2d9ee02c-1be0-4a68-b5f3-2777bd5801a4" providerId="ADAL" clId="{AB4042BD-BA88-44B3-8AEA-B0696DC615B8}" dt="2025-04-07T14:54:37.969" v="3674" actId="20577"/>
          <ac:spMkLst>
            <pc:docMk/>
            <pc:sldMk cId="2579547032" sldId="4084"/>
            <ac:spMk id="2" creationId="{0EA9C5CD-CA5A-46E0-2AA3-3FD1AC7D0F7A}"/>
          </ac:spMkLst>
        </pc:spChg>
      </pc:sldChg>
      <pc:sldChg chg="modSp mod modNotesTx">
        <pc:chgData name="Tracey Nicholson" userId="2d9ee02c-1be0-4a68-b5f3-2777bd5801a4" providerId="ADAL" clId="{AB4042BD-BA88-44B3-8AEA-B0696DC615B8}" dt="2025-04-10T16:40:03.207" v="4656" actId="20577"/>
        <pc:sldMkLst>
          <pc:docMk/>
          <pc:sldMk cId="2450612561" sldId="4085"/>
        </pc:sldMkLst>
        <pc:spChg chg="mod">
          <ac:chgData name="Tracey Nicholson" userId="2d9ee02c-1be0-4a68-b5f3-2777bd5801a4" providerId="ADAL" clId="{AB4042BD-BA88-44B3-8AEA-B0696DC615B8}" dt="2025-04-10T16:40:03.207" v="4656" actId="20577"/>
          <ac:spMkLst>
            <pc:docMk/>
            <pc:sldMk cId="2450612561" sldId="4085"/>
            <ac:spMk id="2" creationId="{9DB3F84E-B68B-C506-4E7A-A417625E8660}"/>
          </ac:spMkLst>
        </pc:spChg>
      </pc:sldChg>
      <pc:sldChg chg="modSp mod modNotes modNotesTx">
        <pc:chgData name="Tracey Nicholson" userId="2d9ee02c-1be0-4a68-b5f3-2777bd5801a4" providerId="ADAL" clId="{AB4042BD-BA88-44B3-8AEA-B0696DC615B8}" dt="2025-04-07T16:48:26.527" v="4452" actId="5793"/>
        <pc:sldMkLst>
          <pc:docMk/>
          <pc:sldMk cId="1314656973" sldId="4086"/>
        </pc:sldMkLst>
        <pc:spChg chg="mod">
          <ac:chgData name="Tracey Nicholson" userId="2d9ee02c-1be0-4a68-b5f3-2777bd5801a4" providerId="ADAL" clId="{AB4042BD-BA88-44B3-8AEA-B0696DC615B8}" dt="2025-04-07T16:12:36.693" v="4095" actId="20577"/>
          <ac:spMkLst>
            <pc:docMk/>
            <pc:sldMk cId="1314656973" sldId="4086"/>
            <ac:spMk id="2" creationId="{3B68BC1C-4927-2426-BBFC-38BCEFA93B8A}"/>
          </ac:spMkLst>
        </pc:spChg>
      </pc:sldChg>
      <pc:sldChg chg="modSp">
        <pc:chgData name="Tracey Nicholson" userId="2d9ee02c-1be0-4a68-b5f3-2777bd5801a4" providerId="ADAL" clId="{AB4042BD-BA88-44B3-8AEA-B0696DC615B8}" dt="2025-01-21T22:06:16.463" v="309" actId="20577"/>
        <pc:sldMkLst>
          <pc:docMk/>
          <pc:sldMk cId="1692438546" sldId="4087"/>
        </pc:sldMkLst>
      </pc:sldChg>
      <pc:sldChg chg="modSp">
        <pc:chgData name="Tracey Nicholson" userId="2d9ee02c-1be0-4a68-b5f3-2777bd5801a4" providerId="ADAL" clId="{AB4042BD-BA88-44B3-8AEA-B0696DC615B8}" dt="2025-01-21T22:06:26.539" v="322" actId="20577"/>
        <pc:sldMkLst>
          <pc:docMk/>
          <pc:sldMk cId="1524795708" sldId="4088"/>
        </pc:sldMkLst>
      </pc:sldChg>
      <pc:sldChg chg="modSp">
        <pc:chgData name="Tracey Nicholson" userId="2d9ee02c-1be0-4a68-b5f3-2777bd5801a4" providerId="ADAL" clId="{AB4042BD-BA88-44B3-8AEA-B0696DC615B8}" dt="2025-01-21T22:06:34.279" v="336" actId="20577"/>
        <pc:sldMkLst>
          <pc:docMk/>
          <pc:sldMk cId="2881947182" sldId="4089"/>
        </pc:sldMkLst>
      </pc:sldChg>
      <pc:sldChg chg="addSp delSp modSp mod modNotes modNotesTx">
        <pc:chgData name="Tracey Nicholson" userId="2d9ee02c-1be0-4a68-b5f3-2777bd5801a4" providerId="ADAL" clId="{AB4042BD-BA88-44B3-8AEA-B0696DC615B8}" dt="2025-04-07T16:48:45.091" v="4453" actId="108"/>
        <pc:sldMkLst>
          <pc:docMk/>
          <pc:sldMk cId="2771553572" sldId="4090"/>
        </pc:sldMkLst>
      </pc:sldChg>
      <pc:sldChg chg="addSp delSp modSp mod modAnim modNotesTx">
        <pc:chgData name="Tracey Nicholson" userId="2d9ee02c-1be0-4a68-b5f3-2777bd5801a4" providerId="ADAL" clId="{AB4042BD-BA88-44B3-8AEA-B0696DC615B8}" dt="2025-04-10T16:46:37.623" v="4666" actId="20577"/>
        <pc:sldMkLst>
          <pc:docMk/>
          <pc:sldMk cId="1211125112" sldId="4091"/>
        </pc:sldMkLst>
      </pc:sldChg>
      <pc:sldChg chg="addSp delSp modSp mod modNotesTx">
        <pc:chgData name="Tracey Nicholson" userId="2d9ee02c-1be0-4a68-b5f3-2777bd5801a4" providerId="ADAL" clId="{AB4042BD-BA88-44B3-8AEA-B0696DC615B8}" dt="2025-04-10T16:48:23.911" v="4673" actId="1076"/>
        <pc:sldMkLst>
          <pc:docMk/>
          <pc:sldMk cId="302015996" sldId="4092"/>
        </pc:sldMkLst>
        <pc:spChg chg="mod">
          <ac:chgData name="Tracey Nicholson" userId="2d9ee02c-1be0-4a68-b5f3-2777bd5801a4" providerId="ADAL" clId="{AB4042BD-BA88-44B3-8AEA-B0696DC615B8}" dt="2025-04-07T14:56:47.355" v="3717" actId="20577"/>
          <ac:spMkLst>
            <pc:docMk/>
            <pc:sldMk cId="302015996" sldId="4092"/>
            <ac:spMk id="2" creationId="{7BFFE972-2DA7-E99C-6F37-E55C831FC246}"/>
          </ac:spMkLst>
        </pc:spChg>
        <pc:spChg chg="mod">
          <ac:chgData name="Tracey Nicholson" userId="2d9ee02c-1be0-4a68-b5f3-2777bd5801a4" providerId="ADAL" clId="{AB4042BD-BA88-44B3-8AEA-B0696DC615B8}" dt="2025-04-10T16:48:17.263" v="4672" actId="1038"/>
          <ac:spMkLst>
            <pc:docMk/>
            <pc:sldMk cId="302015996" sldId="4092"/>
            <ac:spMk id="7" creationId="{C0187094-D33C-C07F-1272-4660331C0F02}"/>
          </ac:spMkLst>
        </pc:spChg>
        <pc:spChg chg="mod">
          <ac:chgData name="Tracey Nicholson" userId="2d9ee02c-1be0-4a68-b5f3-2777bd5801a4" providerId="ADAL" clId="{AB4042BD-BA88-44B3-8AEA-B0696DC615B8}" dt="2025-04-10T16:48:23.911" v="4673" actId="1076"/>
          <ac:spMkLst>
            <pc:docMk/>
            <pc:sldMk cId="302015996" sldId="4092"/>
            <ac:spMk id="8" creationId="{6D20BCB9-6831-3EFC-95D6-345B7FD1652A}"/>
          </ac:spMkLst>
        </pc:spChg>
        <pc:spChg chg="mod">
          <ac:chgData name="Tracey Nicholson" userId="2d9ee02c-1be0-4a68-b5f3-2777bd5801a4" providerId="ADAL" clId="{AB4042BD-BA88-44B3-8AEA-B0696DC615B8}" dt="2025-04-10T16:48:17.263" v="4672" actId="1038"/>
          <ac:spMkLst>
            <pc:docMk/>
            <pc:sldMk cId="302015996" sldId="4092"/>
            <ac:spMk id="9" creationId="{39A13711-06FF-5C07-7EAD-127A1129CFDF}"/>
          </ac:spMkLst>
        </pc:spChg>
        <pc:picChg chg="add mod">
          <ac:chgData name="Tracey Nicholson" userId="2d9ee02c-1be0-4a68-b5f3-2777bd5801a4" providerId="ADAL" clId="{AB4042BD-BA88-44B3-8AEA-B0696DC615B8}" dt="2025-04-10T16:48:17.263" v="4672" actId="1038"/>
          <ac:picMkLst>
            <pc:docMk/>
            <pc:sldMk cId="302015996" sldId="4092"/>
            <ac:picMk id="3" creationId="{351B124A-46A3-4536-4B3E-98A7AEBDEF57}"/>
          </ac:picMkLst>
        </pc:picChg>
        <pc:picChg chg="add mod">
          <ac:chgData name="Tracey Nicholson" userId="2d9ee02c-1be0-4a68-b5f3-2777bd5801a4" providerId="ADAL" clId="{AB4042BD-BA88-44B3-8AEA-B0696DC615B8}" dt="2025-04-10T16:48:17.263" v="4672" actId="1038"/>
          <ac:picMkLst>
            <pc:docMk/>
            <pc:sldMk cId="302015996" sldId="4092"/>
            <ac:picMk id="5" creationId="{985F8D30-6B03-FBBD-3F0E-A0D68E83BD91}"/>
          </ac:picMkLst>
        </pc:picChg>
        <pc:picChg chg="mod">
          <ac:chgData name="Tracey Nicholson" userId="2d9ee02c-1be0-4a68-b5f3-2777bd5801a4" providerId="ADAL" clId="{AB4042BD-BA88-44B3-8AEA-B0696DC615B8}" dt="2025-04-10T16:48:23.911" v="4673" actId="1076"/>
          <ac:picMkLst>
            <pc:docMk/>
            <pc:sldMk cId="302015996" sldId="4092"/>
            <ac:picMk id="1028" creationId="{19119EAB-E7DE-AAD5-A0A8-967EEC6C8AF6}"/>
          </ac:picMkLst>
        </pc:picChg>
      </pc:sldChg>
      <pc:sldChg chg="modNotes modNotesTx">
        <pc:chgData name="Tracey Nicholson" userId="2d9ee02c-1be0-4a68-b5f3-2777bd5801a4" providerId="ADAL" clId="{AB4042BD-BA88-44B3-8AEA-B0696DC615B8}" dt="2025-04-10T16:51:00.615" v="4680" actId="20577"/>
        <pc:sldMkLst>
          <pc:docMk/>
          <pc:sldMk cId="176757028" sldId="4093"/>
        </pc:sldMkLst>
      </pc:sldChg>
      <pc:sldChg chg="addSp modSp del mod">
        <pc:chgData name="Tracey Nicholson" userId="2d9ee02c-1be0-4a68-b5f3-2777bd5801a4" providerId="ADAL" clId="{AB4042BD-BA88-44B3-8AEA-B0696DC615B8}" dt="2025-04-07T15:04:01.614" v="3954" actId="18676"/>
        <pc:sldMkLst>
          <pc:docMk/>
          <pc:sldMk cId="4255605907" sldId="4095"/>
        </pc:sldMkLst>
      </pc:sldChg>
      <pc:sldChg chg="del">
        <pc:chgData name="Tracey Nicholson" userId="2d9ee02c-1be0-4a68-b5f3-2777bd5801a4" providerId="ADAL" clId="{AB4042BD-BA88-44B3-8AEA-B0696DC615B8}" dt="2025-04-07T15:04:01.614" v="3954" actId="18676"/>
        <pc:sldMkLst>
          <pc:docMk/>
          <pc:sldMk cId="3074726599" sldId="4096"/>
        </pc:sldMkLst>
      </pc:sldChg>
      <pc:sldChg chg="del">
        <pc:chgData name="Tracey Nicholson" userId="2d9ee02c-1be0-4a68-b5f3-2777bd5801a4" providerId="ADAL" clId="{AB4042BD-BA88-44B3-8AEA-B0696DC615B8}" dt="2025-04-07T15:04:01.614" v="3954" actId="18676"/>
        <pc:sldMkLst>
          <pc:docMk/>
          <pc:sldMk cId="3514077083" sldId="4100"/>
        </pc:sldMkLst>
      </pc:sldChg>
      <pc:sldChg chg="del">
        <pc:chgData name="Tracey Nicholson" userId="2d9ee02c-1be0-4a68-b5f3-2777bd5801a4" providerId="ADAL" clId="{AB4042BD-BA88-44B3-8AEA-B0696DC615B8}" dt="2025-04-07T15:04:01.614" v="3954" actId="18676"/>
        <pc:sldMkLst>
          <pc:docMk/>
          <pc:sldMk cId="1264029448" sldId="4102"/>
        </pc:sldMkLst>
      </pc:sldChg>
      <pc:sldChg chg="del">
        <pc:chgData name="Tracey Nicholson" userId="2d9ee02c-1be0-4a68-b5f3-2777bd5801a4" providerId="ADAL" clId="{AB4042BD-BA88-44B3-8AEA-B0696DC615B8}" dt="2025-04-07T15:04:01.614" v="3954" actId="18676"/>
        <pc:sldMkLst>
          <pc:docMk/>
          <pc:sldMk cId="1020442198" sldId="4103"/>
        </pc:sldMkLst>
      </pc:sldChg>
      <pc:sldChg chg="del">
        <pc:chgData name="Tracey Nicholson" userId="2d9ee02c-1be0-4a68-b5f3-2777bd5801a4" providerId="ADAL" clId="{AB4042BD-BA88-44B3-8AEA-B0696DC615B8}" dt="2025-04-07T15:04:01.614" v="3954" actId="18676"/>
        <pc:sldMkLst>
          <pc:docMk/>
          <pc:sldMk cId="270446395" sldId="4114"/>
        </pc:sldMkLst>
      </pc:sldChg>
      <pc:sldChg chg="del">
        <pc:chgData name="Tracey Nicholson" userId="2d9ee02c-1be0-4a68-b5f3-2777bd5801a4" providerId="ADAL" clId="{AB4042BD-BA88-44B3-8AEA-B0696DC615B8}" dt="2025-04-07T15:04:01.614" v="3954" actId="18676"/>
        <pc:sldMkLst>
          <pc:docMk/>
          <pc:sldMk cId="2397155665" sldId="4115"/>
        </pc:sldMkLst>
      </pc:sldChg>
      <pc:sldChg chg="del">
        <pc:chgData name="Tracey Nicholson" userId="2d9ee02c-1be0-4a68-b5f3-2777bd5801a4" providerId="ADAL" clId="{AB4042BD-BA88-44B3-8AEA-B0696DC615B8}" dt="2025-04-07T15:04:01.614" v="3954" actId="18676"/>
        <pc:sldMkLst>
          <pc:docMk/>
          <pc:sldMk cId="1121299370" sldId="4122"/>
        </pc:sldMkLst>
      </pc:sldChg>
      <pc:sldChg chg="modSp mod modNotesTx">
        <pc:chgData name="Tracey Nicholson" userId="2d9ee02c-1be0-4a68-b5f3-2777bd5801a4" providerId="ADAL" clId="{AB4042BD-BA88-44B3-8AEA-B0696DC615B8}" dt="2025-04-07T15:02:30.417" v="3880" actId="20577"/>
        <pc:sldMkLst>
          <pc:docMk/>
          <pc:sldMk cId="1587735777" sldId="4123"/>
        </pc:sldMkLst>
        <pc:spChg chg="mod">
          <ac:chgData name="Tracey Nicholson" userId="2d9ee02c-1be0-4a68-b5f3-2777bd5801a4" providerId="ADAL" clId="{AB4042BD-BA88-44B3-8AEA-B0696DC615B8}" dt="2025-04-07T15:02:01.083" v="3827" actId="20577"/>
          <ac:spMkLst>
            <pc:docMk/>
            <pc:sldMk cId="1587735777" sldId="4123"/>
            <ac:spMk id="2" creationId="{DBD68A26-26A5-3182-5447-C6FAA374F8A9}"/>
          </ac:spMkLst>
        </pc:spChg>
      </pc:sldChg>
      <pc:sldChg chg="delSp mod">
        <pc:chgData name="Tracey Nicholson" userId="2d9ee02c-1be0-4a68-b5f3-2777bd5801a4" providerId="ADAL" clId="{AB4042BD-BA88-44B3-8AEA-B0696DC615B8}" dt="2025-04-10T16:52:58.781" v="4684" actId="478"/>
        <pc:sldMkLst>
          <pc:docMk/>
          <pc:sldMk cId="1521655239" sldId="4126"/>
        </pc:sldMkLst>
      </pc:sldChg>
      <pc:sldChg chg="modNotes modNotesTx">
        <pc:chgData name="Tracey Nicholson" userId="2d9ee02c-1be0-4a68-b5f3-2777bd5801a4" providerId="ADAL" clId="{AB4042BD-BA88-44B3-8AEA-B0696DC615B8}" dt="2025-04-07T16:49:30.027" v="4463" actId="207"/>
        <pc:sldMkLst>
          <pc:docMk/>
          <pc:sldMk cId="2073604876" sldId="4127"/>
        </pc:sldMkLst>
      </pc:sldChg>
      <pc:sldChg chg="addSp delSp modSp add mod delAnim modNotes modNotesTx">
        <pc:chgData name="Tracey Nicholson" userId="2d9ee02c-1be0-4a68-b5f3-2777bd5801a4" providerId="ADAL" clId="{AB4042BD-BA88-44B3-8AEA-B0696DC615B8}" dt="2025-04-07T16:49:49.400" v="4470" actId="5793"/>
        <pc:sldMkLst>
          <pc:docMk/>
          <pc:sldMk cId="2804238002" sldId="4128"/>
        </pc:sldMkLst>
      </pc:sldChg>
      <pc:sldChg chg="modSp add mod modNotes modNotesTx">
        <pc:chgData name="Tracey Nicholson" userId="2d9ee02c-1be0-4a68-b5f3-2777bd5801a4" providerId="ADAL" clId="{AB4042BD-BA88-44B3-8AEA-B0696DC615B8}" dt="2025-04-10T16:21:55.221" v="4599" actId="20577"/>
        <pc:sldMkLst>
          <pc:docMk/>
          <pc:sldMk cId="2708389600" sldId="4129"/>
        </pc:sldMkLst>
        <pc:spChg chg="mod">
          <ac:chgData name="Tracey Nicholson" userId="2d9ee02c-1be0-4a68-b5f3-2777bd5801a4" providerId="ADAL" clId="{AB4042BD-BA88-44B3-8AEA-B0696DC615B8}" dt="2025-04-07T14:27:30.851" v="3392"/>
          <ac:spMkLst>
            <pc:docMk/>
            <pc:sldMk cId="2708389600" sldId="4129"/>
            <ac:spMk id="6" creationId="{4BC392E5-3A78-91DC-68D7-E899620C82A1}"/>
          </ac:spMkLst>
        </pc:spChg>
        <pc:spChg chg="mod">
          <ac:chgData name="Tracey Nicholson" userId="2d9ee02c-1be0-4a68-b5f3-2777bd5801a4" providerId="ADAL" clId="{AB4042BD-BA88-44B3-8AEA-B0696DC615B8}" dt="2025-04-10T16:20:26.161" v="4578" actId="20577"/>
          <ac:spMkLst>
            <pc:docMk/>
            <pc:sldMk cId="2708389600" sldId="4129"/>
            <ac:spMk id="7" creationId="{A9022D18-8835-262B-D3FE-9D01A11C07BC}"/>
          </ac:spMkLst>
        </pc:spChg>
      </pc:sldChg>
    </pc:docChg>
  </pc:docChgLst>
  <pc:docChgLst>
    <pc:chgData name="Kevin Warner" userId="S::kevin.warner@pmglearning.com::a21e245e-16d3-41db-99c4-b3209050aaf1" providerId="AD" clId="Web-{36216313-06CC-36A9-994A-B31F420642CE}"/>
    <pc:docChg chg="addSld delSld modSld modSection">
      <pc:chgData name="Kevin Warner" userId="S::kevin.warner@pmglearning.com::a21e245e-16d3-41db-99c4-b3209050aaf1" providerId="AD" clId="Web-{36216313-06CC-36A9-994A-B31F420642CE}" dt="2025-01-28T22:27:46.468" v="10" actId="20577"/>
      <pc:docMkLst>
        <pc:docMk/>
      </pc:docMkLst>
      <pc:sldChg chg="modSp">
        <pc:chgData name="Kevin Warner" userId="S::kevin.warner@pmglearning.com::a21e245e-16d3-41db-99c4-b3209050aaf1" providerId="AD" clId="Web-{36216313-06CC-36A9-994A-B31F420642CE}" dt="2025-01-28T22:27:46.468" v="10" actId="20577"/>
        <pc:sldMkLst>
          <pc:docMk/>
          <pc:sldMk cId="3569205071" sldId="4081"/>
        </pc:sldMkLst>
      </pc:sldChg>
      <pc:sldChg chg="new del">
        <pc:chgData name="Kevin Warner" userId="S::kevin.warner@pmglearning.com::a21e245e-16d3-41db-99c4-b3209050aaf1" providerId="AD" clId="Web-{36216313-06CC-36A9-994A-B31F420642CE}" dt="2025-01-28T22:25:21.556" v="7"/>
        <pc:sldMkLst>
          <pc:docMk/>
          <pc:sldMk cId="1367958187" sldId="4129"/>
        </pc:sldMkLst>
      </pc:sldChg>
      <pc:sldChg chg="new del">
        <pc:chgData name="Kevin Warner" userId="S::kevin.warner@pmglearning.com::a21e245e-16d3-41db-99c4-b3209050aaf1" providerId="AD" clId="Web-{36216313-06CC-36A9-994A-B31F420642CE}" dt="2025-01-28T22:25:10.571" v="6"/>
        <pc:sldMkLst>
          <pc:docMk/>
          <pc:sldMk cId="690555969" sldId="4130"/>
        </pc:sldMkLst>
      </pc:sldChg>
      <pc:sldChg chg="new del">
        <pc:chgData name="Kevin Warner" userId="S::kevin.warner@pmglearning.com::a21e245e-16d3-41db-99c4-b3209050aaf1" providerId="AD" clId="Web-{36216313-06CC-36A9-994A-B31F420642CE}" dt="2025-01-28T22:25:02.274" v="5"/>
        <pc:sldMkLst>
          <pc:docMk/>
          <pc:sldMk cId="2845002064" sldId="4131"/>
        </pc:sldMkLst>
      </pc:sldChg>
      <pc:sldChg chg="new del">
        <pc:chgData name="Kevin Warner" userId="S::kevin.warner@pmglearning.com::a21e245e-16d3-41db-99c4-b3209050aaf1" providerId="AD" clId="Web-{36216313-06CC-36A9-994A-B31F420642CE}" dt="2025-01-28T22:24:46.539" v="4"/>
        <pc:sldMkLst>
          <pc:docMk/>
          <pc:sldMk cId="492719624" sldId="4132"/>
        </pc:sldMkLst>
      </pc:sldChg>
    </pc:docChg>
  </pc:docChgLst>
  <pc:docChgLst>
    <pc:chgData name="Kathleen Hamm" userId="36549483-0846-4a99-81ba-93636940a9dd" providerId="ADAL" clId="{84639A6C-9A19-074F-9DC8-C5CFDE29E33A}"/>
    <pc:docChg chg="undo custSel modSld">
      <pc:chgData name="Kathleen Hamm" userId="36549483-0846-4a99-81ba-93636940a9dd" providerId="ADAL" clId="{84639A6C-9A19-074F-9DC8-C5CFDE29E33A}" dt="2025-04-16T13:29:35.884" v="255" actId="1037"/>
      <pc:docMkLst>
        <pc:docMk/>
      </pc:docMkLst>
      <pc:sldChg chg="addSp delSp modSp mod delAnim modAnim">
        <pc:chgData name="Kathleen Hamm" userId="36549483-0846-4a99-81ba-93636940a9dd" providerId="ADAL" clId="{84639A6C-9A19-074F-9DC8-C5CFDE29E33A}" dt="2025-04-16T13:29:35.884" v="255" actId="1037"/>
        <pc:sldMkLst>
          <pc:docMk/>
          <pc:sldMk cId="2804238002" sldId="4128"/>
        </pc:sldMkLst>
        <pc:spChg chg="add mod topLvl">
          <ac:chgData name="Kathleen Hamm" userId="36549483-0846-4a99-81ba-93636940a9dd" providerId="ADAL" clId="{84639A6C-9A19-074F-9DC8-C5CFDE29E33A}" dt="2025-04-16T13:11:35.536" v="137" actId="207"/>
          <ac:spMkLst>
            <pc:docMk/>
            <pc:sldMk cId="2804238002" sldId="4128"/>
            <ac:spMk id="13" creationId="{BCDDF104-1D6D-B0F6-9C7A-85BB93CB27B9}"/>
          </ac:spMkLst>
        </pc:spChg>
        <pc:grpChg chg="add mod topLvl modVis">
          <ac:chgData name="Kathleen Hamm" userId="36549483-0846-4a99-81ba-93636940a9dd" providerId="ADAL" clId="{84639A6C-9A19-074F-9DC8-C5CFDE29E33A}" dt="2025-04-16T13:29:35.884" v="255" actId="1037"/>
          <ac:grpSpMkLst>
            <pc:docMk/>
            <pc:sldMk cId="2804238002" sldId="4128"/>
            <ac:grpSpMk id="24" creationId="{754C9BD8-FE18-7D09-FE8A-F6E878CEFA8D}"/>
          </ac:grpSpMkLst>
        </pc:grpChg>
        <pc:picChg chg="mod topLvl modCrop">
          <ac:chgData name="Kathleen Hamm" userId="36549483-0846-4a99-81ba-93636940a9dd" providerId="ADAL" clId="{84639A6C-9A19-074F-9DC8-C5CFDE29E33A}" dt="2025-04-16T13:29:35.884" v="255" actId="1037"/>
          <ac:picMkLst>
            <pc:docMk/>
            <pc:sldMk cId="2804238002" sldId="4128"/>
            <ac:picMk id="2" creationId="{9B8D7608-F4CF-F6C9-6CEF-91EF5E7085A4}"/>
          </ac:picMkLst>
        </pc:picChg>
        <pc:picChg chg="mod ord topLvl modVis modCrop">
          <ac:chgData name="Kathleen Hamm" userId="36549483-0846-4a99-81ba-93636940a9dd" providerId="ADAL" clId="{84639A6C-9A19-074F-9DC8-C5CFDE29E33A}" dt="2025-04-16T13:29:35.884" v="255" actId="1037"/>
          <ac:picMkLst>
            <pc:docMk/>
            <pc:sldMk cId="2804238002" sldId="4128"/>
            <ac:picMk id="5" creationId="{E436FD08-1490-C90A-C82B-612D607D27F7}"/>
          </ac:picMkLst>
        </pc:picChg>
        <pc:picChg chg="mod topLvl modVis">
          <ac:chgData name="Kathleen Hamm" userId="36549483-0846-4a99-81ba-93636940a9dd" providerId="ADAL" clId="{84639A6C-9A19-074F-9DC8-C5CFDE29E33A}" dt="2025-04-16T13:29:35.884" v="255" actId="1037"/>
          <ac:picMkLst>
            <pc:docMk/>
            <pc:sldMk cId="2804238002" sldId="4128"/>
            <ac:picMk id="6" creationId="{9B775C2D-5852-9B3A-2B6E-2751F6B2C218}"/>
          </ac:picMkLst>
        </pc:picChg>
        <pc:picChg chg="add mod topLvl modVis modCrop">
          <ac:chgData name="Kathleen Hamm" userId="36549483-0846-4a99-81ba-93636940a9dd" providerId="ADAL" clId="{84639A6C-9A19-074F-9DC8-C5CFDE29E33A}" dt="2025-04-16T13:24:23.014" v="218" actId="14429"/>
          <ac:picMkLst>
            <pc:docMk/>
            <pc:sldMk cId="2804238002" sldId="4128"/>
            <ac:picMk id="11" creationId="{13EDAFD3-BD7A-986F-A505-76756298C8B4}"/>
          </ac:picMkLst>
        </pc:picChg>
      </pc:sldChg>
    </pc:docChg>
  </pc:docChgLst>
  <pc:docChgLst>
    <pc:chgData name="Joe Miller" userId="9c6354e4-bb39-4457-b896-960c2dd18942" providerId="ADAL" clId="{7DEE82CA-CBAD-EE41-B47B-C174608B6281}"/>
    <pc:docChg chg="undo custSel modSld modMainMaster modNotesMaster modHandout">
      <pc:chgData name="Joe Miller" userId="9c6354e4-bb39-4457-b896-960c2dd18942" providerId="ADAL" clId="{7DEE82CA-CBAD-EE41-B47B-C174608B6281}" dt="2024-11-11T16:51:22.598" v="79" actId="14100"/>
      <pc:docMkLst>
        <pc:docMk/>
      </pc:docMkLst>
      <pc:sldChg chg="modNotes">
        <pc:chgData name="Joe Miller" userId="9c6354e4-bb39-4457-b896-960c2dd18942" providerId="ADAL" clId="{7DEE82CA-CBAD-EE41-B47B-C174608B6281}" dt="2024-11-11T16:32:52.183" v="53" actId="465"/>
        <pc:sldMkLst>
          <pc:docMk/>
          <pc:sldMk cId="3540121869" sldId="3900"/>
        </pc:sldMkLst>
      </pc:sldChg>
      <pc:sldChg chg="modNotes">
        <pc:chgData name="Joe Miller" userId="9c6354e4-bb39-4457-b896-960c2dd18942" providerId="ADAL" clId="{7DEE82CA-CBAD-EE41-B47B-C174608B6281}" dt="2024-11-11T16:35:28.228" v="62" actId="478"/>
        <pc:sldMkLst>
          <pc:docMk/>
          <pc:sldMk cId="3029954527" sldId="3915"/>
        </pc:sldMkLst>
      </pc:sldChg>
      <pc:sldChg chg="modNotes modNotesTx">
        <pc:chgData name="Joe Miller" userId="9c6354e4-bb39-4457-b896-960c2dd18942" providerId="ADAL" clId="{7DEE82CA-CBAD-EE41-B47B-C174608B6281}" dt="2024-11-11T16:35:19.978" v="60" actId="478"/>
        <pc:sldMkLst>
          <pc:docMk/>
          <pc:sldMk cId="3345886950" sldId="3920"/>
        </pc:sldMkLst>
      </pc:sldChg>
      <pc:sldChg chg="modSp mod modNotes">
        <pc:chgData name="Joe Miller" userId="9c6354e4-bb39-4457-b896-960c2dd18942" providerId="ADAL" clId="{7DEE82CA-CBAD-EE41-B47B-C174608B6281}" dt="2024-11-11T16:43:13.746" v="67" actId="207"/>
        <pc:sldMkLst>
          <pc:docMk/>
          <pc:sldMk cId="613511335" sldId="3935"/>
        </pc:sldMkLst>
      </pc:sldChg>
      <pc:sldChg chg="modNotes">
        <pc:chgData name="Joe Miller" userId="9c6354e4-bb39-4457-b896-960c2dd18942" providerId="ADAL" clId="{7DEE82CA-CBAD-EE41-B47B-C174608B6281}" dt="2024-11-11T16:28:33.767" v="39" actId="1076"/>
        <pc:sldMkLst>
          <pc:docMk/>
          <pc:sldMk cId="314548212" sldId="4059"/>
        </pc:sldMkLst>
      </pc:sldChg>
      <pc:sldChg chg="modNotes">
        <pc:chgData name="Joe Miller" userId="9c6354e4-bb39-4457-b896-960c2dd18942" providerId="ADAL" clId="{7DEE82CA-CBAD-EE41-B47B-C174608B6281}" dt="2024-11-11T16:35:24.895" v="61" actId="478"/>
        <pc:sldMkLst>
          <pc:docMk/>
          <pc:sldMk cId="1671286742" sldId="4060"/>
        </pc:sldMkLst>
      </pc:sldChg>
      <pc:sldMasterChg chg="modSldLayout">
        <pc:chgData name="Joe Miller" userId="9c6354e4-bb39-4457-b896-960c2dd18942" providerId="ADAL" clId="{7DEE82CA-CBAD-EE41-B47B-C174608B6281}" dt="2024-11-11T16:37:16.388" v="66" actId="962"/>
        <pc:sldMasterMkLst>
          <pc:docMk/>
          <pc:sldMasterMk cId="3777723911" sldId="2147483711"/>
        </pc:sldMasterMkLst>
        <pc:sldLayoutChg chg="modSp mod">
          <pc:chgData name="Joe Miller" userId="9c6354e4-bb39-4457-b896-960c2dd18942" providerId="ADAL" clId="{7DEE82CA-CBAD-EE41-B47B-C174608B6281}" dt="2024-11-11T16:37:16.388" v="66" actId="962"/>
          <pc:sldLayoutMkLst>
            <pc:docMk/>
            <pc:sldMasterMk cId="3777723911" sldId="2147483711"/>
            <pc:sldLayoutMk cId="2131820325" sldId="2147483712"/>
          </pc:sldLayoutMkLst>
        </pc:sldLayoutChg>
      </pc:sldMasterChg>
    </pc:docChg>
  </pc:docChgLst>
  <pc:docChgLst>
    <pc:chgData name="Tracey Nicholson" userId="2d9ee02c-1be0-4a68-b5f3-2777bd5801a4" providerId="ADAL" clId="{43561599-0475-4754-AF4D-B7E8C0C26B2F}"/>
    <pc:docChg chg="undo custSel modSld modMainMaster modNotesMaster modHandout">
      <pc:chgData name="Tracey Nicholson" userId="2d9ee02c-1be0-4a68-b5f3-2777bd5801a4" providerId="ADAL" clId="{43561599-0475-4754-AF4D-B7E8C0C26B2F}" dt="2025-06-05T16:14:51.336" v="14" actId="478"/>
      <pc:docMkLst>
        <pc:docMk/>
      </pc:docMkLst>
      <pc:sldChg chg="modNotes">
        <pc:chgData name="Tracey Nicholson" userId="2d9ee02c-1be0-4a68-b5f3-2777bd5801a4" providerId="ADAL" clId="{43561599-0475-4754-AF4D-B7E8C0C26B2F}" dt="2025-06-05T16:12:16.671" v="13"/>
        <pc:sldMkLst>
          <pc:docMk/>
          <pc:sldMk cId="314548212" sldId="4059"/>
        </pc:sldMkLst>
      </pc:sldChg>
      <pc:sldChg chg="modSp mod">
        <pc:chgData name="Tracey Nicholson" userId="2d9ee02c-1be0-4a68-b5f3-2777bd5801a4" providerId="ADAL" clId="{43561599-0475-4754-AF4D-B7E8C0C26B2F}" dt="2025-04-11T17:54:37.626" v="0" actId="1035"/>
        <pc:sldMkLst>
          <pc:docMk/>
          <pc:sldMk cId="2467825914" sldId="4073"/>
        </pc:sldMkLst>
        <pc:picChg chg="mod">
          <ac:chgData name="Tracey Nicholson" userId="2d9ee02c-1be0-4a68-b5f3-2777bd5801a4" providerId="ADAL" clId="{43561599-0475-4754-AF4D-B7E8C0C26B2F}" dt="2025-04-11T17:54:37.626" v="0" actId="1035"/>
          <ac:picMkLst>
            <pc:docMk/>
            <pc:sldMk cId="2467825914" sldId="4073"/>
            <ac:picMk id="6" creationId="{E3106724-72BA-8C7D-B841-3493017132E1}"/>
          </ac:picMkLst>
        </pc:picChg>
      </pc:sldChg>
      <pc:sldChg chg="delSp mod">
        <pc:chgData name="Tracey Nicholson" userId="2d9ee02c-1be0-4a68-b5f3-2777bd5801a4" providerId="ADAL" clId="{43561599-0475-4754-AF4D-B7E8C0C26B2F}" dt="2025-06-05T16:14:51.336" v="14" actId="478"/>
        <pc:sldMkLst>
          <pc:docMk/>
          <pc:sldMk cId="2073604876" sldId="4127"/>
        </pc:sldMkLst>
      </pc:sldChg>
      <pc:sldMasterChg chg="modSp mod modSldLayout">
        <pc:chgData name="Tracey Nicholson" userId="2d9ee02c-1be0-4a68-b5f3-2777bd5801a4" providerId="ADAL" clId="{43561599-0475-4754-AF4D-B7E8C0C26B2F}" dt="2025-06-05T16:10:58.962" v="8"/>
        <pc:sldMasterMkLst>
          <pc:docMk/>
          <pc:sldMasterMk cId="3777723911" sldId="2147483711"/>
        </pc:sldMasterMkLst>
        <pc:spChg chg="mod">
          <ac:chgData name="Tracey Nicholson" userId="2d9ee02c-1be0-4a68-b5f3-2777bd5801a4" providerId="ADAL" clId="{43561599-0475-4754-AF4D-B7E8C0C26B2F}" dt="2025-06-05T16:10:05.792" v="1"/>
          <ac:spMkLst>
            <pc:docMk/>
            <pc:sldMasterMk cId="3777723911" sldId="2147483711"/>
            <ac:spMk id="7" creationId="{D7F6259C-CA34-1745-9D8B-0878BBF4E844}"/>
          </ac:spMkLst>
        </pc:spChg>
        <pc:sldLayoutChg chg="modSp mod">
          <pc:chgData name="Tracey Nicholson" userId="2d9ee02c-1be0-4a68-b5f3-2777bd5801a4" providerId="ADAL" clId="{43561599-0475-4754-AF4D-B7E8C0C26B2F}" dt="2025-06-05T16:10:11.604" v="2"/>
          <pc:sldLayoutMkLst>
            <pc:docMk/>
            <pc:sldMasterMk cId="3777723911" sldId="2147483711"/>
            <pc:sldLayoutMk cId="2131820325" sldId="2147483712"/>
          </pc:sldLayoutMkLst>
          <pc:spChg chg="mod">
            <ac:chgData name="Tracey Nicholson" userId="2d9ee02c-1be0-4a68-b5f3-2777bd5801a4" providerId="ADAL" clId="{43561599-0475-4754-AF4D-B7E8C0C26B2F}" dt="2025-06-05T16:10:11.604" v="2"/>
            <ac:spMkLst>
              <pc:docMk/>
              <pc:sldMasterMk cId="3777723911" sldId="2147483711"/>
              <pc:sldLayoutMk cId="2131820325" sldId="2147483712"/>
              <ac:spMk id="13" creationId="{F2854136-A89C-6B11-21B1-CD09DC973333}"/>
            </ac:spMkLst>
          </pc:spChg>
        </pc:sldLayoutChg>
        <pc:sldLayoutChg chg="modSp mod">
          <pc:chgData name="Tracey Nicholson" userId="2d9ee02c-1be0-4a68-b5f3-2777bd5801a4" providerId="ADAL" clId="{43561599-0475-4754-AF4D-B7E8C0C26B2F}" dt="2025-06-05T16:10:51.674" v="7" actId="14430"/>
          <pc:sldLayoutMkLst>
            <pc:docMk/>
            <pc:sldMasterMk cId="3777723911" sldId="2147483711"/>
            <pc:sldLayoutMk cId="2311578046" sldId="2147483734"/>
          </pc:sldLayoutMkLst>
          <pc:spChg chg="mod modVis">
            <ac:chgData name="Tracey Nicholson" userId="2d9ee02c-1be0-4a68-b5f3-2777bd5801a4" providerId="ADAL" clId="{43561599-0475-4754-AF4D-B7E8C0C26B2F}" dt="2025-06-05T16:10:51.674" v="7" actId="14430"/>
            <ac:spMkLst>
              <pc:docMk/>
              <pc:sldMasterMk cId="3777723911" sldId="2147483711"/>
              <pc:sldLayoutMk cId="2311578046" sldId="2147483734"/>
              <ac:spMk id="4" creationId="{F2B172D9-0332-E244-07F6-131CF691BF8D}"/>
            </ac:spMkLst>
          </pc:spChg>
        </pc:sldLayoutChg>
        <pc:sldLayoutChg chg="modSp mod">
          <pc:chgData name="Tracey Nicholson" userId="2d9ee02c-1be0-4a68-b5f3-2777bd5801a4" providerId="ADAL" clId="{43561599-0475-4754-AF4D-B7E8C0C26B2F}" dt="2025-06-05T16:10:58.962" v="8"/>
          <pc:sldLayoutMkLst>
            <pc:docMk/>
            <pc:sldMasterMk cId="3777723911" sldId="2147483711"/>
            <pc:sldLayoutMk cId="932238101" sldId="2147483744"/>
          </pc:sldLayoutMkLst>
          <pc:spChg chg="mod">
            <ac:chgData name="Tracey Nicholson" userId="2d9ee02c-1be0-4a68-b5f3-2777bd5801a4" providerId="ADAL" clId="{43561599-0475-4754-AF4D-B7E8C0C26B2F}" dt="2025-06-05T16:10:58.962" v="8"/>
            <ac:spMkLst>
              <pc:docMk/>
              <pc:sldMasterMk cId="3777723911" sldId="2147483711"/>
              <pc:sldLayoutMk cId="932238101" sldId="2147483744"/>
              <ac:spMk id="4" creationId="{87B209E4-E665-AF05-984E-7BBC02418BE8}"/>
            </ac:spMkLst>
          </pc:spChg>
        </pc:sldLayoutChg>
        <pc:sldLayoutChg chg="modSp mod">
          <pc:chgData name="Tracey Nicholson" userId="2d9ee02c-1be0-4a68-b5f3-2777bd5801a4" providerId="ADAL" clId="{43561599-0475-4754-AF4D-B7E8C0C26B2F}" dt="2025-06-05T16:10:18.658" v="3"/>
          <pc:sldLayoutMkLst>
            <pc:docMk/>
            <pc:sldMasterMk cId="3777723911" sldId="2147483711"/>
            <pc:sldLayoutMk cId="546243510" sldId="2147483749"/>
          </pc:sldLayoutMkLst>
          <pc:spChg chg="mod">
            <ac:chgData name="Tracey Nicholson" userId="2d9ee02c-1be0-4a68-b5f3-2777bd5801a4" providerId="ADAL" clId="{43561599-0475-4754-AF4D-B7E8C0C26B2F}" dt="2025-06-05T16:10:18.658" v="3"/>
            <ac:spMkLst>
              <pc:docMk/>
              <pc:sldMasterMk cId="3777723911" sldId="2147483711"/>
              <pc:sldLayoutMk cId="546243510" sldId="2147483749"/>
              <ac:spMk id="25" creationId="{55D23079-32B8-B687-9AC6-4C4229532B81}"/>
            </ac:spMkLst>
          </pc:spChg>
        </pc:sldLayoutChg>
        <pc:sldLayoutChg chg="modSp mod">
          <pc:chgData name="Tracey Nicholson" userId="2d9ee02c-1be0-4a68-b5f3-2777bd5801a4" providerId="ADAL" clId="{43561599-0475-4754-AF4D-B7E8C0C26B2F}" dt="2025-06-05T16:10:23.532" v="4"/>
          <pc:sldLayoutMkLst>
            <pc:docMk/>
            <pc:sldMasterMk cId="3777723911" sldId="2147483711"/>
            <pc:sldLayoutMk cId="689557875" sldId="2147483768"/>
          </pc:sldLayoutMkLst>
          <pc:spChg chg="mod">
            <ac:chgData name="Tracey Nicholson" userId="2d9ee02c-1be0-4a68-b5f3-2777bd5801a4" providerId="ADAL" clId="{43561599-0475-4754-AF4D-B7E8C0C26B2F}" dt="2025-06-05T16:10:23.532" v="4"/>
            <ac:spMkLst>
              <pc:docMk/>
              <pc:sldMasterMk cId="3777723911" sldId="2147483711"/>
              <pc:sldLayoutMk cId="689557875" sldId="2147483768"/>
              <ac:spMk id="25" creationId="{55D23079-32B8-B687-9AC6-4C4229532B81}"/>
            </ac:spMkLst>
          </pc:spChg>
        </pc:sldLayoutChg>
        <pc:sldLayoutChg chg="modSp mod">
          <pc:chgData name="Tracey Nicholson" userId="2d9ee02c-1be0-4a68-b5f3-2777bd5801a4" providerId="ADAL" clId="{43561599-0475-4754-AF4D-B7E8C0C26B2F}" dt="2025-06-05T16:10:30.603" v="5"/>
          <pc:sldLayoutMkLst>
            <pc:docMk/>
            <pc:sldMasterMk cId="3777723911" sldId="2147483711"/>
            <pc:sldLayoutMk cId="2593455616" sldId="2147483769"/>
          </pc:sldLayoutMkLst>
          <pc:spChg chg="mod">
            <ac:chgData name="Tracey Nicholson" userId="2d9ee02c-1be0-4a68-b5f3-2777bd5801a4" providerId="ADAL" clId="{43561599-0475-4754-AF4D-B7E8C0C26B2F}" dt="2025-06-05T16:10:30.603" v="5"/>
            <ac:spMkLst>
              <pc:docMk/>
              <pc:sldMasterMk cId="3777723911" sldId="2147483711"/>
              <pc:sldLayoutMk cId="2593455616" sldId="2147483769"/>
              <ac:spMk id="25" creationId="{55D23079-32B8-B687-9AC6-4C4229532B81}"/>
            </ac:spMkLst>
          </pc:spChg>
        </pc:sldLayoutChg>
        <pc:sldLayoutChg chg="modSp mod">
          <pc:chgData name="Tracey Nicholson" userId="2d9ee02c-1be0-4a68-b5f3-2777bd5801a4" providerId="ADAL" clId="{43561599-0475-4754-AF4D-B7E8C0C26B2F}" dt="2025-06-05T16:10:36.052" v="6"/>
          <pc:sldLayoutMkLst>
            <pc:docMk/>
            <pc:sldMasterMk cId="3777723911" sldId="2147483711"/>
            <pc:sldLayoutMk cId="4275450192" sldId="2147483770"/>
          </pc:sldLayoutMkLst>
          <pc:spChg chg="mod">
            <ac:chgData name="Tracey Nicholson" userId="2d9ee02c-1be0-4a68-b5f3-2777bd5801a4" providerId="ADAL" clId="{43561599-0475-4754-AF4D-B7E8C0C26B2F}" dt="2025-06-05T16:10:36.052" v="6"/>
            <ac:spMkLst>
              <pc:docMk/>
              <pc:sldMasterMk cId="3777723911" sldId="2147483711"/>
              <pc:sldLayoutMk cId="4275450192" sldId="2147483770"/>
              <ac:spMk id="25" creationId="{55D23079-32B8-B687-9AC6-4C4229532B81}"/>
            </ac:spMkLst>
          </pc:spChg>
        </pc:sldLayoutChg>
      </pc:sldMasterChg>
    </pc:docChg>
  </pc:docChgLst>
  <pc:docChgLst>
    <pc:chgData name="Joe Miller" userId="9c6354e4-bb39-4457-b896-960c2dd18942" providerId="ADAL" clId="{78D16203-512F-E04B-BFD4-90C94A7206EB}"/>
    <pc:docChg chg="custSel modSld">
      <pc:chgData name="Joe Miller" userId="9c6354e4-bb39-4457-b896-960c2dd18942" providerId="ADAL" clId="{78D16203-512F-E04B-BFD4-90C94A7206EB}" dt="2025-01-02T20:19:51.487" v="25" actId="1076"/>
      <pc:docMkLst>
        <pc:docMk/>
      </pc:docMkLst>
      <pc:sldChg chg="addSp delSp modSp mod modNotes">
        <pc:chgData name="Joe Miller" userId="9c6354e4-bb39-4457-b896-960c2dd18942" providerId="ADAL" clId="{78D16203-512F-E04B-BFD4-90C94A7206EB}" dt="2024-12-23T22:00:33.945" v="23" actId="1035"/>
        <pc:sldMkLst>
          <pc:docMk/>
          <pc:sldMk cId="314548212" sldId="4059"/>
        </pc:sldMkLst>
      </pc:sldChg>
      <pc:sldChg chg="delSp modSp mod modClrScheme chgLayout">
        <pc:chgData name="Joe Miller" userId="9c6354e4-bb39-4457-b896-960c2dd18942" providerId="ADAL" clId="{78D16203-512F-E04B-BFD4-90C94A7206EB}" dt="2025-01-02T20:19:51.487" v="25" actId="1076"/>
        <pc:sldMkLst>
          <pc:docMk/>
          <pc:sldMk cId="4130008397" sldId="4070"/>
        </pc:sldMkLst>
      </pc:sldChg>
      <pc:sldChg chg="delSp modSp mod modClrScheme chgLayout">
        <pc:chgData name="Joe Miller" userId="9c6354e4-bb39-4457-b896-960c2dd18942" providerId="ADAL" clId="{78D16203-512F-E04B-BFD4-90C94A7206EB}" dt="2024-12-23T21:58:29.306" v="18" actId="700"/>
        <pc:sldMkLst>
          <pc:docMk/>
          <pc:sldMk cId="1510540502" sldId="4082"/>
        </pc:sldMkLst>
      </pc:sldChg>
      <pc:sldChg chg="delSp modSp mod modClrScheme chgLayout">
        <pc:chgData name="Joe Miller" userId="9c6354e4-bb39-4457-b896-960c2dd18942" providerId="ADAL" clId="{78D16203-512F-E04B-BFD4-90C94A7206EB}" dt="2024-12-23T21:58:23.745" v="17" actId="700"/>
        <pc:sldMkLst>
          <pc:docMk/>
          <pc:sldMk cId="404102086" sldId="4083"/>
        </pc:sldMkLst>
      </pc:sldChg>
      <pc:sldChg chg="addSp delSp modSp mod modClrScheme chgLayout">
        <pc:chgData name="Joe Miller" userId="9c6354e4-bb39-4457-b896-960c2dd18942" providerId="ADAL" clId="{78D16203-512F-E04B-BFD4-90C94A7206EB}" dt="2024-12-23T21:59:21.571" v="19" actId="700"/>
        <pc:sldMkLst>
          <pc:docMk/>
          <pc:sldMk cId="1211125112" sldId="4091"/>
        </pc:sldMkLst>
      </pc:sldChg>
      <pc:sldChg chg="delSp modSp mod modClrScheme chgLayout">
        <pc:chgData name="Joe Miller" userId="9c6354e4-bb39-4457-b896-960c2dd18942" providerId="ADAL" clId="{78D16203-512F-E04B-BFD4-90C94A7206EB}" dt="2024-12-23T21:59:30.021" v="20" actId="700"/>
        <pc:sldMkLst>
          <pc:docMk/>
          <pc:sldMk cId="302015996" sldId="409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rPr>
            <a:t>Biosecurity</a:t>
          </a: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rPr>
            <a:t>Biosecurity</a:t>
          </a: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rPr>
            <a:t>Biosecurity</a:t>
          </a: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rPr>
            <a:t>Biosecurity</a:t>
          </a: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rPr>
            <a:t>Biosecurity</a:t>
          </a: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rPr>
            <a:t>Biosecurity</a:t>
          </a: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1800" b="0">
            <a:solidFill>
              <a:schemeClr val="bg1"/>
            </a:solidFill>
          </a:endParaRPr>
        </a:p>
        <a:p>
          <a:r>
            <a:rPr lang="en-US" sz="1200" b="0">
              <a:solidFill>
                <a:schemeClr val="bg1"/>
              </a:solidFill>
            </a:rPr>
            <a:t>Food</a:t>
          </a:r>
          <a:br>
            <a:rPr lang="en-US" sz="1200" b="0">
              <a:solidFill>
                <a:schemeClr val="bg1"/>
              </a:solidFill>
            </a:rPr>
          </a:br>
          <a:r>
            <a:rPr lang="en-US" sz="1200" b="0">
              <a:solidFill>
                <a:schemeClr val="bg1"/>
              </a:solidFill>
            </a:rPr>
            <a:t>Safety</a:t>
          </a:r>
        </a:p>
      </dgm:t>
    </dgm:pt>
    <dgm:pt modelId="{F9B9B1E3-B3A3-8F4B-9E2D-AE1A264BAE12}" type="parTrans" cxnId="{63001FF4-3BD4-7542-AED7-DBC90658C286}">
      <dgm:prSet/>
      <dgm:spPr/>
      <dgm:t>
        <a:bodyPr/>
        <a:lstStyle/>
        <a:p>
          <a:endParaRPr lang="en-US" sz="1200" b="0">
            <a:solidFill>
              <a:schemeClr val="bg1"/>
            </a:solidFill>
          </a:endParaRPr>
        </a:p>
      </dgm:t>
    </dgm:pt>
    <dgm:pt modelId="{9ED84D55-85AA-EA44-9A38-FC667F835E32}" type="sibTrans" cxnId="{63001FF4-3BD4-7542-AED7-DBC90658C286}">
      <dgm:prSet/>
      <dgm:spPr/>
      <dgm:t>
        <a:bodyPr/>
        <a:lstStyle/>
        <a:p>
          <a:endParaRPr lang="en-US" sz="1200" b="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1200" b="0">
              <a:solidFill>
                <a:schemeClr val="bg1"/>
              </a:solidFill>
              <a:latin typeface="Arial" panose="020B0604020202020204"/>
            </a:rPr>
            <a:t>Biosecurity</a:t>
          </a:r>
          <a:endParaRPr lang="en-US" sz="1200" b="0">
            <a:solidFill>
              <a:schemeClr val="bg1"/>
            </a:solidFill>
          </a:endParaRPr>
        </a:p>
      </dgm:t>
    </dgm:pt>
    <dgm:pt modelId="{9FC9B259-4340-D64B-91B3-8A2D8574A5EE}" type="parTrans" cxnId="{3251CEBA-C17D-394A-896C-65ACB8B4E50C}">
      <dgm:prSet/>
      <dgm:spPr/>
      <dgm:t>
        <a:bodyPr/>
        <a:lstStyle/>
        <a:p>
          <a:endParaRPr lang="en-US" sz="1200" b="0">
            <a:solidFill>
              <a:schemeClr val="bg1"/>
            </a:solidFill>
          </a:endParaRPr>
        </a:p>
      </dgm:t>
    </dgm:pt>
    <dgm:pt modelId="{F8E16295-11EF-E746-B389-9D62CEAA5EC3}" type="sibTrans" cxnId="{3251CEBA-C17D-394A-896C-65ACB8B4E50C}">
      <dgm:prSet/>
      <dgm:spPr/>
      <dgm:t>
        <a:bodyPr/>
        <a:lstStyle/>
        <a:p>
          <a:endParaRPr lang="en-US" sz="1200" b="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1200" b="0">
              <a:solidFill>
                <a:schemeClr val="bg1"/>
              </a:solidFill>
            </a:rPr>
            <a:t>Best Management Practices (BMPs)</a:t>
          </a:r>
        </a:p>
      </dgm:t>
    </dgm:pt>
    <dgm:pt modelId="{C1883510-0B06-5A43-B883-5F01F523CB5B}" type="parTrans" cxnId="{04412259-D98E-D74E-9BAF-A49685AF17EA}">
      <dgm:prSet/>
      <dgm:spPr/>
      <dgm:t>
        <a:bodyPr/>
        <a:lstStyle/>
        <a:p>
          <a:endParaRPr lang="en-US" sz="1200" b="0">
            <a:solidFill>
              <a:schemeClr val="bg1"/>
            </a:solidFill>
          </a:endParaRPr>
        </a:p>
      </dgm:t>
    </dgm:pt>
    <dgm:pt modelId="{B4003C3A-84F9-884C-90CB-63584FA64F17}" type="sibTrans" cxnId="{04412259-D98E-D74E-9BAF-A49685AF17EA}">
      <dgm:prSet/>
      <dgm:spPr/>
      <dgm:t>
        <a:bodyPr/>
        <a:lstStyle/>
        <a:p>
          <a:endParaRPr lang="en-US" sz="1200" b="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a:solidFill>
              <a:schemeClr val="bg1"/>
            </a:solidFill>
          </a:endParaRPr>
        </a:p>
        <a:p>
          <a:r>
            <a:rPr lang="en-US" sz="2000">
              <a:solidFill>
                <a:schemeClr val="bg1"/>
              </a:solidFill>
            </a:rPr>
            <a:t>Food</a:t>
          </a:r>
          <a:br>
            <a:rPr lang="en-US" sz="2000">
              <a:solidFill>
                <a:schemeClr val="bg1"/>
              </a:solidFill>
            </a:rPr>
          </a:br>
          <a:r>
            <a:rPr lang="en-US" sz="200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Biosecurity</a:t>
          </a: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Biosecurity</a:t>
          </a: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Biosecurity</a:t>
          </a: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Biosecurity</a:t>
          </a: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Biosecurity</a:t>
          </a: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Biosecurity</a:t>
          </a: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863599" y="0"/>
          <a:ext cx="863599" cy="782905"/>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kern="1200">
            <a:solidFill>
              <a:schemeClr val="bg1"/>
            </a:solidFill>
          </a:endParaRPr>
        </a:p>
        <a:p>
          <a:pPr marL="0" lvl="0" indent="0" algn="ctr" defTabSz="800100">
            <a:lnSpc>
              <a:spcPct val="90000"/>
            </a:lnSpc>
            <a:spcBef>
              <a:spcPct val="0"/>
            </a:spcBef>
            <a:spcAft>
              <a:spcPct val="35000"/>
            </a:spcAft>
            <a:buNone/>
          </a:pPr>
          <a:r>
            <a:rPr lang="en-US" sz="1200" b="0" kern="1200">
              <a:solidFill>
                <a:schemeClr val="bg1"/>
              </a:solidFill>
            </a:rPr>
            <a:t>Food</a:t>
          </a:r>
          <a:br>
            <a:rPr lang="en-US" sz="1200" b="0" kern="1200">
              <a:solidFill>
                <a:schemeClr val="bg1"/>
              </a:solidFill>
            </a:rPr>
          </a:br>
          <a:r>
            <a:rPr lang="en-US" sz="1200" b="0" kern="1200">
              <a:solidFill>
                <a:schemeClr val="bg1"/>
              </a:solidFill>
            </a:rPr>
            <a:t>Safety</a:t>
          </a:r>
        </a:p>
      </dsp:txBody>
      <dsp:txXfrm>
        <a:off x="863599" y="0"/>
        <a:ext cx="863599" cy="782905"/>
      </dsp:txXfrm>
    </dsp:sp>
    <dsp:sp modelId="{D40453D4-0432-AC4A-9624-7CCE44EE6B5A}">
      <dsp:nvSpPr>
        <dsp:cNvPr id="0" name=""/>
        <dsp:cNvSpPr/>
      </dsp:nvSpPr>
      <dsp:spPr>
        <a:xfrm>
          <a:off x="431799" y="782905"/>
          <a:ext cx="1727199" cy="782905"/>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latin typeface="Arial" panose="020B0604020202020204"/>
            </a:rPr>
            <a:t>Biosecurity</a:t>
          </a:r>
          <a:endParaRPr lang="en-US" sz="1200" b="0" kern="1200">
            <a:solidFill>
              <a:schemeClr val="bg1"/>
            </a:solidFill>
          </a:endParaRPr>
        </a:p>
      </dsp:txBody>
      <dsp:txXfrm>
        <a:off x="734059" y="782905"/>
        <a:ext cx="1122679" cy="782905"/>
      </dsp:txXfrm>
    </dsp:sp>
    <dsp:sp modelId="{FC1CE531-EDD4-6B41-AF23-DD4B651F6431}">
      <dsp:nvSpPr>
        <dsp:cNvPr id="0" name=""/>
        <dsp:cNvSpPr/>
      </dsp:nvSpPr>
      <dsp:spPr>
        <a:xfrm>
          <a:off x="0" y="1565810"/>
          <a:ext cx="2590799" cy="782905"/>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1"/>
              </a:solidFill>
            </a:rPr>
            <a:t>Best Management Practices (BMPs)</a:t>
          </a:r>
        </a:p>
      </dsp:txBody>
      <dsp:txXfrm>
        <a:off x="453389" y="1565810"/>
        <a:ext cx="1684019" cy="7829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endParaRPr>
        </a:p>
        <a:p>
          <a:pPr marL="0" lvl="0" indent="0" algn="ctr" defTabSz="1422400">
            <a:lnSpc>
              <a:spcPct val="90000"/>
            </a:lnSpc>
            <a:spcBef>
              <a:spcPct val="0"/>
            </a:spcBef>
            <a:spcAft>
              <a:spcPct val="35000"/>
            </a:spcAft>
            <a:buNone/>
          </a:pPr>
          <a:r>
            <a:rPr lang="en-US" sz="2000" kern="1200">
              <a:solidFill>
                <a:schemeClr val="bg1"/>
              </a:solidFill>
            </a:rPr>
            <a:t>Food</a:t>
          </a:r>
          <a:br>
            <a:rPr lang="en-US" sz="2000" kern="1200">
              <a:solidFill>
                <a:schemeClr val="bg1"/>
              </a:solidFill>
            </a:rPr>
          </a:br>
          <a:r>
            <a:rPr lang="en-US" sz="2000" kern="120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Best Management Practices (BMPs)</a:t>
          </a:r>
        </a:p>
      </dsp:txBody>
      <dsp:txXfrm>
        <a:off x="824529" y="2847564"/>
        <a:ext cx="3062537" cy="14237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1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8C737B25-4771-B0E4-27FB-40A04A8CC703}"/>
              </a:ext>
              <a:ext uri="{C183D7F6-B498-43B3-948B-1728B52AA6E4}">
                <adec:decorative xmlns:adec="http://schemas.microsoft.com/office/drawing/2017/decorative" val="1"/>
              </a:ext>
            </a:extLst>
          </p:cNvPr>
          <p:cNvSpPr>
            <a:spLocks noChangeArrowheads="1"/>
          </p:cNvSpPr>
          <p:nvPr/>
        </p:nvSpPr>
        <p:spPr bwMode="auto">
          <a:xfrm>
            <a:off x="0" y="0"/>
            <a:ext cx="7008778" cy="431800"/>
          </a:xfrm>
          <a:prstGeom prst="rect">
            <a:avLst/>
          </a:prstGeom>
          <a:solidFill>
            <a:schemeClr val="tx1"/>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b="0" i="0">
              <a:latin typeface="Arial Regular"/>
            </a:endParaRPr>
          </a:p>
        </p:txBody>
      </p:sp>
      <p:pic>
        <p:nvPicPr>
          <p:cNvPr id="6" name="Picture 5">
            <a:extLst>
              <a:ext uri="{FF2B5EF4-FFF2-40B4-BE49-F238E27FC236}">
                <a16:creationId xmlns:a16="http://schemas.microsoft.com/office/drawing/2014/main" id="{A47A72F6-5B24-7D1B-06A7-C756BCA7CE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7" y="82349"/>
            <a:ext cx="782585" cy="782583"/>
          </a:xfrm>
          <a:prstGeom prst="rect">
            <a:avLst/>
          </a:prstGeom>
        </p:spPr>
      </p:pic>
      <p:sp>
        <p:nvSpPr>
          <p:cNvPr id="2" name="Header Placeholder 1">
            <a:extLst>
              <a:ext uri="{FF2B5EF4-FFF2-40B4-BE49-F238E27FC236}">
                <a16:creationId xmlns:a16="http://schemas.microsoft.com/office/drawing/2014/main" id="{4209BED9-7A7B-4A73-BAD7-8E7F00AD37F8}"/>
              </a:ext>
            </a:extLst>
          </p:cNvPr>
          <p:cNvSpPr>
            <a:spLocks noGrp="1"/>
          </p:cNvSpPr>
          <p:nvPr>
            <p:ph type="hdr" sz="quarter"/>
          </p:nvPr>
        </p:nvSpPr>
        <p:spPr>
          <a:xfrm>
            <a:off x="942109" y="0"/>
            <a:ext cx="5963994" cy="431800"/>
          </a:xfrm>
          <a:prstGeom prst="rect">
            <a:avLst/>
          </a:prstGeom>
        </p:spPr>
        <p:txBody>
          <a:bodyPr vert="horz" lIns="93177" tIns="46589" rIns="93177" bIns="46589" rtlCol="0" anchor="ctr"/>
          <a:lstStyle>
            <a:lvl1pPr algn="l">
              <a:defRPr sz="1200"/>
            </a:lvl1pPr>
          </a:lstStyle>
          <a:p>
            <a:r>
              <a:rPr lang="en-US">
                <a:solidFill>
                  <a:schemeClr val="bg1"/>
                </a:solidFill>
                <a:latin typeface="Arial Regular"/>
              </a:rPr>
              <a:t>Good Aquaculture Practices Training 		     PARTICIPANT GUIDE</a:t>
            </a:r>
          </a:p>
        </p:txBody>
      </p:sp>
      <p:sp>
        <p:nvSpPr>
          <p:cNvPr id="5" name="Slide Number Placeholder 4">
            <a:extLst>
              <a:ext uri="{FF2B5EF4-FFF2-40B4-BE49-F238E27FC236}">
                <a16:creationId xmlns:a16="http://schemas.microsoft.com/office/drawing/2014/main" id="{FABA64BE-9396-4C83-B976-EC06531FD15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8AB4BE-D0C6-4CB6-A4FA-45595542DFE2}" type="slidenum">
              <a:rPr lang="en-US" smtClean="0">
                <a:latin typeface="Arial Regular"/>
              </a:rPr>
              <a:t>‹#›</a:t>
            </a:fld>
            <a:endParaRPr lang="en-US">
              <a:latin typeface="Arial Regular"/>
            </a:endParaRPr>
          </a:p>
        </p:txBody>
      </p:sp>
      <p:sp>
        <p:nvSpPr>
          <p:cNvPr id="7" name="Slide Number Placeholder 5">
            <a:extLst>
              <a:ext uri="{FF2B5EF4-FFF2-40B4-BE49-F238E27FC236}">
                <a16:creationId xmlns:a16="http://schemas.microsoft.com/office/drawing/2014/main" id="{B9BEDABC-D354-6A62-EA16-E994607CB1D5}"/>
              </a:ext>
            </a:extLst>
          </p:cNvPr>
          <p:cNvSpPr txBox="1">
            <a:spLocks/>
          </p:cNvSpPr>
          <p:nvPr/>
        </p:nvSpPr>
        <p:spPr>
          <a:xfrm>
            <a:off x="0" y="9104627"/>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Tree>
    <p:custDataLst>
      <p:tags r:id="rId2"/>
    </p:custDataLst>
    <p:extLst>
      <p:ext uri="{BB962C8B-B14F-4D97-AF65-F5344CB8AC3E}">
        <p14:creationId xmlns:p14="http://schemas.microsoft.com/office/powerpoint/2010/main" val="1375829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a:extLst>
              <a:ext uri="{C183D7F6-B498-43B3-948B-1728B52AA6E4}">
                <adec:decorative xmlns:adec="http://schemas.microsoft.com/office/drawing/2017/decorative" val="1"/>
              </a:ext>
            </a:extLst>
          </p:cNvPr>
          <p:cNvSpPr>
            <a:spLocks noGrp="1" noRot="1" noChangeAspect="1"/>
          </p:cNvSpPr>
          <p:nvPr>
            <p:ph type="sldImg" idx="2"/>
          </p:nvPr>
        </p:nvSpPr>
        <p:spPr>
          <a:xfrm>
            <a:off x="2995530" y="685800"/>
            <a:ext cx="3510407" cy="1975104"/>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1321288" y="2816352"/>
            <a:ext cx="5322579" cy="5943600"/>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915400"/>
            <a:ext cx="3037840" cy="317629"/>
          </a:xfrm>
          <a:prstGeom prst="rect">
            <a:avLst/>
          </a:prstGeom>
        </p:spPr>
        <p:txBody>
          <a:bodyPr vert="horz" lIns="93177" tIns="46589" rIns="93177" bIns="46589" rtlCol="0" anchor="b"/>
          <a:lstStyle>
            <a:lvl1pPr algn="r">
              <a:defRPr sz="900" b="0" i="0">
                <a:latin typeface="Helvetica" pitchFamily="2" charset="0"/>
              </a:defRPr>
            </a:lvl1pPr>
          </a:lstStyle>
          <a:p>
            <a:fld id="{A7439025-DF34-46F9-8BF3-4E94808FAC7B}" type="slidenum">
              <a:rPr lang="en-US" smtClean="0"/>
              <a:pPr/>
              <a:t>‹#›</a:t>
            </a:fld>
            <a:endParaRPr lang="en-US"/>
          </a:p>
        </p:txBody>
      </p:sp>
      <p:cxnSp>
        <p:nvCxnSpPr>
          <p:cNvPr id="17" name="Straight Connector 16">
            <a:extLst>
              <a:ext uri="{FF2B5EF4-FFF2-40B4-BE49-F238E27FC236}">
                <a16:creationId xmlns:a16="http://schemas.microsoft.com/office/drawing/2014/main" id="{0B98BE63-6F99-624A-BFE1-836B1562FE2B}"/>
              </a:ext>
              <a:ext uri="{C183D7F6-B498-43B3-948B-1728B52AA6E4}">
                <adec:decorative xmlns:adec="http://schemas.microsoft.com/office/drawing/2017/decorative" val="1"/>
              </a:ext>
            </a:extLst>
          </p:cNvPr>
          <p:cNvCxnSpPr/>
          <p:nvPr/>
        </p:nvCxnSpPr>
        <p:spPr>
          <a:xfrm>
            <a:off x="1271588" y="2796250"/>
            <a:ext cx="0" cy="60198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13">
            <a:extLst>
              <a:ext uri="{FF2B5EF4-FFF2-40B4-BE49-F238E27FC236}">
                <a16:creationId xmlns:a16="http://schemas.microsoft.com/office/drawing/2014/main" id="{E50E8828-0201-934C-BC14-35D7E21CFBFB}"/>
              </a:ext>
              <a:ext uri="{C183D7F6-B498-43B3-948B-1728B52AA6E4}">
                <adec:decorative xmlns:adec="http://schemas.microsoft.com/office/drawing/2017/decorative" val="1"/>
              </a:ext>
            </a:extLst>
          </p:cNvPr>
          <p:cNvSpPr>
            <a:spLocks noChangeArrowheads="1"/>
          </p:cNvSpPr>
          <p:nvPr/>
        </p:nvSpPr>
        <p:spPr bwMode="auto">
          <a:xfrm>
            <a:off x="0" y="0"/>
            <a:ext cx="7008778" cy="431800"/>
          </a:xfrm>
          <a:prstGeom prst="rect">
            <a:avLst/>
          </a:prstGeom>
          <a:solidFill>
            <a:schemeClr val="tx1"/>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b="0" i="0">
              <a:latin typeface="Arial Regular"/>
            </a:endParaRPr>
          </a:p>
        </p:txBody>
      </p:sp>
      <p:sp>
        <p:nvSpPr>
          <p:cNvPr id="11" name="Rectangle 15">
            <a:extLst>
              <a:ext uri="{FF2B5EF4-FFF2-40B4-BE49-F238E27FC236}">
                <a16:creationId xmlns:a16="http://schemas.microsoft.com/office/drawing/2014/main" id="{9D902712-3C48-E94A-91F4-B29F1F4F2959}"/>
              </a:ext>
            </a:extLst>
          </p:cNvPr>
          <p:cNvSpPr>
            <a:spLocks noChangeArrowheads="1"/>
          </p:cNvSpPr>
          <p:nvPr/>
        </p:nvSpPr>
        <p:spPr bwMode="auto">
          <a:xfrm>
            <a:off x="989557" y="61913"/>
            <a:ext cx="57096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1400" b="0" i="0">
                <a:solidFill>
                  <a:schemeClr val="bg1"/>
                </a:solidFill>
                <a:latin typeface="Arial Regular"/>
                <a:cs typeface="Arial" panose="020B0604020202020204" pitchFamily="34" charset="0"/>
              </a:rPr>
              <a:t>INSTRUCTOR GUIDE – </a:t>
            </a:r>
            <a:r>
              <a:rPr lang="en-US" altLang="en-US" sz="1400" b="0" i="0" err="1">
                <a:solidFill>
                  <a:schemeClr val="bg1"/>
                </a:solidFill>
                <a:latin typeface="Arial Regular"/>
                <a:cs typeface="Arial" panose="020B0604020202020204" pitchFamily="34" charset="0"/>
              </a:rPr>
              <a:t>GAqP</a:t>
            </a:r>
            <a:r>
              <a:rPr lang="en-US" altLang="en-US" sz="1400" b="0" i="0">
                <a:solidFill>
                  <a:schemeClr val="bg1"/>
                </a:solidFill>
                <a:latin typeface="Arial Regular"/>
                <a:cs typeface="Arial" panose="020B0604020202020204" pitchFamily="34" charset="0"/>
              </a:rPr>
              <a:t> Training</a:t>
            </a:r>
          </a:p>
        </p:txBody>
      </p:sp>
      <p:pic>
        <p:nvPicPr>
          <p:cNvPr id="2" name="Picture 1">
            <a:extLst>
              <a:ext uri="{FF2B5EF4-FFF2-40B4-BE49-F238E27FC236}">
                <a16:creationId xmlns:a16="http://schemas.microsoft.com/office/drawing/2014/main" id="{4A4B23EC-5B6E-3419-115D-88AAE50D19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7" y="82349"/>
            <a:ext cx="885260" cy="885258"/>
          </a:xfrm>
          <a:prstGeom prst="rect">
            <a:avLst/>
          </a:prstGeom>
        </p:spPr>
      </p:pic>
      <p:sp>
        <p:nvSpPr>
          <p:cNvPr id="3" name="Slide Number Placeholder 5">
            <a:extLst>
              <a:ext uri="{FF2B5EF4-FFF2-40B4-BE49-F238E27FC236}">
                <a16:creationId xmlns:a16="http://schemas.microsoft.com/office/drawing/2014/main" id="{5496D0C3-DDEA-65DC-CFF9-CE870679BDAE}"/>
              </a:ext>
            </a:extLst>
          </p:cNvPr>
          <p:cNvSpPr txBox="1">
            <a:spLocks/>
          </p:cNvSpPr>
          <p:nvPr/>
        </p:nvSpPr>
        <p:spPr>
          <a:xfrm>
            <a:off x="4262" y="9104627"/>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Tree>
    <p:extLst>
      <p:ext uri="{BB962C8B-B14F-4D97-AF65-F5344CB8AC3E}">
        <p14:creationId xmlns:p14="http://schemas.microsoft.com/office/powerpoint/2010/main" val="25075331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s/slide1.xml"/><Relationship Id="rId1" Type="http://schemas.openxmlformats.org/officeDocument/2006/relationships/notesMaster" Target="../notesMasters/notes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image" Target="../media/image15.png"/><Relationship Id="rId4" Type="http://schemas.openxmlformats.org/officeDocument/2006/relationships/image" Target="../media/image14.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image" Target="../media/image15.png"/><Relationship Id="rId4" Type="http://schemas.openxmlformats.org/officeDocument/2006/relationships/image" Target="../media/image14.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3.pn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14.pn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image" Target="../media/image15.png"/><Relationship Id="rId4" Type="http://schemas.openxmlformats.org/officeDocument/2006/relationships/image" Target="../media/image14.png"/></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59.png"/></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4.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image" Target="../media/image15.png"/><Relationship Id="rId4" Type="http://schemas.openxmlformats.org/officeDocument/2006/relationships/image" Target="../media/image14.pn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8C5F59-AD0D-1448-9CF4-455A349C02D7}"/>
              </a:ext>
              <a:ext uri="{C183D7F6-B498-43B3-948B-1728B52AA6E4}">
                <adec:decorative xmlns:adec="http://schemas.microsoft.com/office/drawing/2017/decorative" val="1"/>
              </a:ext>
            </a:extLst>
          </p:cNvPr>
          <p:cNvSpPr/>
          <p:nvPr/>
        </p:nvSpPr>
        <p:spPr>
          <a:xfrm>
            <a:off x="0" y="38101"/>
            <a:ext cx="7010400" cy="929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Picture 1">
            <a:extLst>
              <a:ext uri="{FF2B5EF4-FFF2-40B4-BE49-F238E27FC236}">
                <a16:creationId xmlns:a16="http://schemas.microsoft.com/office/drawing/2014/main" id="{8495F3BB-84EA-8BAF-3C12-AE46B42C88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347854"/>
            <a:ext cx="7019635" cy="3948545"/>
          </a:xfrm>
          <a:prstGeom prst="rect">
            <a:avLst/>
          </a:prstGeom>
        </p:spPr>
      </p:pic>
      <p:sp>
        <p:nvSpPr>
          <p:cNvPr id="10" name="Text Box 30">
            <a:extLst>
              <a:ext uri="{FF2B5EF4-FFF2-40B4-BE49-F238E27FC236}">
                <a16:creationId xmlns:a16="http://schemas.microsoft.com/office/drawing/2014/main" id="{97E4C75D-B698-8F49-BDBB-094D0A1CFD66}"/>
              </a:ext>
            </a:extLst>
          </p:cNvPr>
          <p:cNvSpPr txBox="1"/>
          <p:nvPr/>
        </p:nvSpPr>
        <p:spPr>
          <a:xfrm>
            <a:off x="831272" y="2827172"/>
            <a:ext cx="6026727" cy="1819754"/>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3200">
                <a:latin typeface="Arial" panose="020B0604020202020204" pitchFamily="34" charset="0"/>
                <a:cs typeface="Arial" panose="020B0604020202020204" pitchFamily="34" charset="0"/>
              </a:rPr>
              <a:t>Welcome to Good Aquaculture Practices Training</a:t>
            </a:r>
          </a:p>
          <a:p>
            <a:pPr marL="0" marR="0">
              <a:spcBef>
                <a:spcPts val="0"/>
              </a:spcBef>
              <a:spcAft>
                <a:spcPts val="0"/>
              </a:spcAft>
            </a:pPr>
            <a:r>
              <a:rPr lang="en-US" sz="1800">
                <a:effectLst/>
                <a:latin typeface="Arial" panose="020B0604020202020204" pitchFamily="34" charset="0"/>
                <a:ea typeface="Cambria" panose="02040503050406030204" pitchFamily="18" charset="0"/>
                <a:cs typeface="Arial" panose="020B0604020202020204" pitchFamily="34" charset="0"/>
              </a:rPr>
              <a:t>Instructor Guide</a:t>
            </a:r>
          </a:p>
          <a:p>
            <a:pPr marL="0" marR="0">
              <a:spcBef>
                <a:spcPts val="0"/>
              </a:spcBef>
              <a:spcAft>
                <a:spcPts val="0"/>
              </a:spcAft>
            </a:pPr>
            <a:r>
              <a:rPr lang="en-US" sz="1100">
                <a:effectLst/>
                <a:latin typeface="Arial" panose="020B0604020202020204" pitchFamily="34" charset="0"/>
                <a:ea typeface="Cambria" panose="02040503050406030204" pitchFamily="18" charset="0"/>
                <a:cs typeface="Arial" panose="020B0604020202020204" pitchFamily="34" charset="0"/>
              </a:rPr>
              <a:t> </a:t>
            </a:r>
          </a:p>
        </p:txBody>
      </p:sp>
      <p:pic>
        <p:nvPicPr>
          <p:cNvPr id="3" name="Picture 2" descr="University of Maryland and FDA Joint Institute for Food Safety and Applied Nutrition logo.">
            <a:extLst>
              <a:ext uri="{FF2B5EF4-FFF2-40B4-BE49-F238E27FC236}">
                <a16:creationId xmlns:a16="http://schemas.microsoft.com/office/drawing/2014/main" id="{0BF6B854-78BF-1AC2-A38A-B66FCE345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086" y="320295"/>
            <a:ext cx="2441827" cy="2441827"/>
          </a:xfrm>
          <a:prstGeom prst="rect">
            <a:avLst/>
          </a:prstGeom>
        </p:spPr>
      </p:pic>
      <p:sp>
        <p:nvSpPr>
          <p:cNvPr id="4" name="Slide Number Placeholder 5">
            <a:extLst>
              <a:ext uri="{FF2B5EF4-FFF2-40B4-BE49-F238E27FC236}">
                <a16:creationId xmlns:a16="http://schemas.microsoft.com/office/drawing/2014/main" id="{176BA131-5372-3362-37B4-E5868B1F0AAA}"/>
              </a:ext>
            </a:extLst>
          </p:cNvPr>
          <p:cNvSpPr txBox="1">
            <a:spLocks/>
          </p:cNvSpPr>
          <p:nvPr/>
        </p:nvSpPr>
        <p:spPr>
          <a:xfrm>
            <a:off x="0" y="9104626"/>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cxnSp>
        <p:nvCxnSpPr>
          <p:cNvPr id="7" name="Straight Connector 6">
            <a:extLst>
              <a:ext uri="{FF2B5EF4-FFF2-40B4-BE49-F238E27FC236}">
                <a16:creationId xmlns:a16="http://schemas.microsoft.com/office/drawing/2014/main" id="{D650EB00-C85E-F6FD-C5DD-5BC53047C837}"/>
              </a:ext>
              <a:ext uri="{C183D7F6-B498-43B3-948B-1728B52AA6E4}">
                <adec:decorative xmlns:adec="http://schemas.microsoft.com/office/drawing/2017/decorative" val="1"/>
              </a:ext>
            </a:extLst>
          </p:cNvPr>
          <p:cNvCxnSpPr>
            <a:cxnSpLocks/>
          </p:cNvCxnSpPr>
          <p:nvPr/>
        </p:nvCxnSpPr>
        <p:spPr>
          <a:xfrm rot="5400000" flipV="1">
            <a:off x="3580627" y="1531948"/>
            <a:ext cx="0" cy="6126480"/>
          </a:xfrm>
          <a:prstGeom prst="line">
            <a:avLst/>
          </a:prstGeom>
          <a:ln>
            <a:gradFill flip="none" rotWithShape="1">
              <a:gsLst>
                <a:gs pos="0">
                  <a:srgbClr val="373737">
                    <a:alpha val="0"/>
                  </a:srgbClr>
                </a:gs>
                <a:gs pos="25000">
                  <a:srgbClr val="373737">
                    <a:alpha val="49777"/>
                  </a:srgbClr>
                </a:gs>
                <a:gs pos="75000">
                  <a:srgbClr val="373737">
                    <a:alpha val="50000"/>
                  </a:srgbClr>
                </a:gs>
                <a:gs pos="100000">
                  <a:srgbClr val="373737">
                    <a:alpha val="0"/>
                  </a:srgbClr>
                </a:gs>
              </a:gsLst>
              <a:lin ang="5400000" scaled="1"/>
              <a:tileRect/>
            </a:gra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7B8C98DC-F148-2D5F-FBA6-252A86D78F37}"/>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831272" y="6795918"/>
            <a:ext cx="677228" cy="677228"/>
          </a:xfrm>
          <a:prstGeom prst="rect">
            <a:avLst/>
          </a:prstGeom>
        </p:spPr>
      </p:pic>
      <p:sp>
        <p:nvSpPr>
          <p:cNvPr id="9" name="TextBox 8">
            <a:extLst>
              <a:ext uri="{FF2B5EF4-FFF2-40B4-BE49-F238E27FC236}">
                <a16:creationId xmlns:a16="http://schemas.microsoft.com/office/drawing/2014/main" id="{997CF526-F67D-518E-FC7D-EC12C5370973}"/>
              </a:ext>
            </a:extLst>
          </p:cNvPr>
          <p:cNvSpPr txBox="1"/>
          <p:nvPr/>
        </p:nvSpPr>
        <p:spPr>
          <a:xfrm>
            <a:off x="1466899" y="7075238"/>
            <a:ext cx="1754501"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75 </a:t>
            </a:r>
            <a:r>
              <a:rPr lang="en-US" sz="1800" b="1">
                <a:latin typeface="Arial" panose="020B0604020202020204" pitchFamily="34" charset="0"/>
                <a:cs typeface="Arial" panose="020B0604020202020204" pitchFamily="34" charset="0"/>
              </a:rPr>
              <a:t>minutes</a:t>
            </a:r>
          </a:p>
        </p:txBody>
      </p:sp>
    </p:spTree>
    <p:extLst>
      <p:ext uri="{BB962C8B-B14F-4D97-AF65-F5344CB8AC3E}">
        <p14:creationId xmlns:p14="http://schemas.microsoft.com/office/powerpoint/2010/main" val="3624902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algn="l"/>
            <a:r>
              <a:rPr lang="en-US" b="1">
                <a:latin typeface="Arial" panose="020B0604020202020204" pitchFamily="34" charset="0"/>
                <a:cs typeface="Arial" panose="020B0604020202020204" pitchFamily="34" charset="0"/>
              </a:rPr>
              <a:t>Intended Market and Intended Use</a:t>
            </a:r>
          </a:p>
          <a:p>
            <a:pPr algn="l"/>
            <a:endParaRPr lang="en-US" b="1">
              <a:latin typeface="Arial" panose="020B0604020202020204" pitchFamily="34" charset="0"/>
              <a:cs typeface="Arial" panose="020B0604020202020204" pitchFamily="34" charset="0"/>
            </a:endParaRPr>
          </a:p>
          <a:p>
            <a:pPr algn="l"/>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There are two important elements to discuss next:</a:t>
            </a:r>
          </a:p>
          <a:p>
            <a:pPr marL="171450" indent="-171450" algn="l">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Intended Market and</a:t>
            </a:r>
          </a:p>
          <a:p>
            <a:pPr marL="171450" indent="-171450" algn="l">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Intended Use</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Ask: </a:t>
            </a:r>
            <a:r>
              <a:rPr lang="en-US">
                <a:latin typeface="Arial" panose="020B0604020202020204" pitchFamily="34" charset="0"/>
                <a:cs typeface="Arial" panose="020B0604020202020204" pitchFamily="34" charset="0"/>
              </a:rPr>
              <a:t>Why do you think the Intended Market is important?</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Debrief</a:t>
            </a:r>
            <a:r>
              <a:rPr lang="en-US">
                <a:latin typeface="Arial" panose="020B0604020202020204" pitchFamily="34" charset="0"/>
                <a:cs typeface="Arial" panose="020B0604020202020204" pitchFamily="34" charset="0"/>
              </a:rPr>
              <a:t> accepting all answers as correct and emphasizing this point: </a:t>
            </a:r>
          </a:p>
          <a:p>
            <a:r>
              <a:rPr lang="en-US" sz="1200">
                <a:latin typeface="Arial" panose="020B0604020202020204" pitchFamily="34" charset="0"/>
                <a:cs typeface="Arial" panose="020B0604020202020204" pitchFamily="34" charset="0"/>
              </a:rPr>
              <a:t>Every country (and, therefore, market) has their own list of approved aquaculture drugs. This is important to know because you need to </a:t>
            </a:r>
            <a:r>
              <a:rPr lang="en-US" sz="1200" b="1">
                <a:latin typeface="Arial" panose="020B0604020202020204" pitchFamily="34" charset="0"/>
                <a:cs typeface="Arial" panose="020B0604020202020204" pitchFamily="34" charset="0"/>
              </a:rPr>
              <a:t>only use drugs approved in your intended market</a:t>
            </a:r>
            <a:r>
              <a:rPr lang="en-US" sz="1200">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For example, Japan has numerous drugs approved for aquaculture. The U.S. only has 10. So, if you use a drug that is approved in Japan but not the U.S. and your market is the U.S., you will be violating U.S. laws and regulations if you export your product to the U.S. because your product is considered adulterated in the U.S. </a:t>
            </a:r>
          </a:p>
          <a:p>
            <a:endParaRPr lang="en-US">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Why is </a:t>
            </a:r>
            <a:r>
              <a:rPr lang="en-US" sz="1200" b="1">
                <a:latin typeface="Arial" panose="020B0604020202020204" pitchFamily="34" charset="0"/>
                <a:cs typeface="Arial" panose="020B0604020202020204" pitchFamily="34" charset="0"/>
              </a:rPr>
              <a:t>Intended Use </a:t>
            </a:r>
            <a:r>
              <a:rPr lang="en-US" sz="1200">
                <a:latin typeface="Arial" panose="020B0604020202020204" pitchFamily="34" charset="0"/>
                <a:cs typeface="Arial" panose="020B0604020202020204" pitchFamily="34" charset="0"/>
              </a:rPr>
              <a:t>important? It is key to know if the product is intended to be cooked, partially cooked, or consumed raw because if it is intended to be used raw or partially cooked, you need to control human pathogens.</a:t>
            </a:r>
            <a:r>
              <a:rPr lang="en-US">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T</a:t>
            </a:r>
            <a:r>
              <a:rPr lang="en-US">
                <a:latin typeface="Arial" panose="020B0604020202020204" pitchFamily="34" charset="0"/>
                <a:cs typeface="Arial" panose="020B0604020202020204" pitchFamily="34" charset="0"/>
              </a:rPr>
              <a:t>he farm will want to be extra careful about pathogen contamination and will want to monitor the source water, ice, containers, etc.</a:t>
            </a:r>
          </a:p>
          <a:p>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Did you know? Most countries have dishes that use raw or partially cooked seafood. For example, Ceviche which is very popular in North and South America. </a:t>
            </a:r>
            <a:r>
              <a:rPr lang="en-US" sz="1200">
                <a:latin typeface="Arial" panose="020B0604020202020204" pitchFamily="34" charset="0"/>
                <a:cs typeface="Arial" panose="020B0604020202020204" pitchFamily="34" charset="0"/>
              </a:rPr>
              <a:t>Also, note that the U.S. FDA tests for salmonella in imported raw </a:t>
            </a:r>
            <a:r>
              <a:rPr lang="en-US">
                <a:latin typeface="Arial" panose="020B0604020202020204" pitchFamily="34" charset="0"/>
                <a:cs typeface="Arial" panose="020B0604020202020204" pitchFamily="34" charset="0"/>
              </a:rPr>
              <a:t>s</a:t>
            </a:r>
            <a:r>
              <a:rPr lang="en-US" sz="1200">
                <a:latin typeface="Arial" panose="020B0604020202020204" pitchFamily="34" charset="0"/>
                <a:cs typeface="Arial" panose="020B0604020202020204" pitchFamily="34" charset="0"/>
              </a:rPr>
              <a:t>eafood. </a:t>
            </a:r>
            <a:r>
              <a:rPr lang="en-US">
                <a:latin typeface="Arial" panose="020B0604020202020204" pitchFamily="34" charset="0"/>
                <a:cs typeface="Arial" panose="020B0604020202020204" pitchFamily="34" charset="0"/>
              </a:rPr>
              <a:t>Salmonella is not part of the natural flora of shrimp ponds. It is introduced by birds, other animal waste, or contaminated water or ice. If salmonella is found in shrimp, the product is considered adulterated and in violation of U.S. laws and regulations.</a:t>
            </a:r>
            <a:endParaRPr lang="en-US"/>
          </a:p>
        </p:txBody>
      </p:sp>
      <p:sp>
        <p:nvSpPr>
          <p:cNvPr id="4" name="Slide Number Placeholder 3"/>
          <p:cNvSpPr>
            <a:spLocks noGrp="1"/>
          </p:cNvSpPr>
          <p:nvPr>
            <p:ph type="sldNum" sz="quarter" idx="5"/>
          </p:nvPr>
        </p:nvSpPr>
        <p:spPr/>
        <p:txBody>
          <a:bodyPr/>
          <a:lstStyle/>
          <a:p>
            <a:fld id="{A7439025-DF34-46F9-8BF3-4E94808FAC7B}" type="slidenum">
              <a:rPr lang="en-US" smtClean="0"/>
              <a:pPr/>
              <a:t>10</a:t>
            </a:fld>
            <a:endParaRPr lang="en-US"/>
          </a:p>
        </p:txBody>
      </p:sp>
      <p:pic>
        <p:nvPicPr>
          <p:cNvPr id="5" name="Picture 4">
            <a:extLst>
              <a:ext uri="{FF2B5EF4-FFF2-40B4-BE49-F238E27FC236}">
                <a16:creationId xmlns:a16="http://schemas.microsoft.com/office/drawing/2014/main" id="{89E3F598-6ABE-7BBE-7A00-96B9A28A75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17977"/>
            <a:ext cx="713364" cy="713364"/>
          </a:xfrm>
          <a:prstGeom prst="rect">
            <a:avLst/>
          </a:prstGeom>
        </p:spPr>
      </p:pic>
      <p:pic>
        <p:nvPicPr>
          <p:cNvPr id="6" name="Picture 5">
            <a:extLst>
              <a:ext uri="{FF2B5EF4-FFF2-40B4-BE49-F238E27FC236}">
                <a16:creationId xmlns:a16="http://schemas.microsoft.com/office/drawing/2014/main" id="{C018D1A2-5285-0A1F-29C5-4F1000A00B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5291672"/>
            <a:ext cx="713364" cy="713364"/>
          </a:xfrm>
          <a:prstGeom prst="rect">
            <a:avLst/>
          </a:prstGeom>
        </p:spPr>
      </p:pic>
      <p:pic>
        <p:nvPicPr>
          <p:cNvPr id="7" name="Picture 6">
            <a:extLst>
              <a:ext uri="{FF2B5EF4-FFF2-40B4-BE49-F238E27FC236}">
                <a16:creationId xmlns:a16="http://schemas.microsoft.com/office/drawing/2014/main" id="{512D79E3-B499-B17A-290C-C73965E7F1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3852784"/>
            <a:ext cx="713364" cy="713364"/>
          </a:xfrm>
          <a:prstGeom prst="rect">
            <a:avLst/>
          </a:prstGeom>
        </p:spPr>
      </p:pic>
      <p:pic>
        <p:nvPicPr>
          <p:cNvPr id="8" name="Picture 7">
            <a:extLst>
              <a:ext uri="{FF2B5EF4-FFF2-40B4-BE49-F238E27FC236}">
                <a16:creationId xmlns:a16="http://schemas.microsoft.com/office/drawing/2014/main" id="{3DA6A7BA-74F4-8572-CA66-39C89A4D02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4561820"/>
            <a:ext cx="713364" cy="713364"/>
          </a:xfrm>
          <a:prstGeom prst="rect">
            <a:avLst/>
          </a:prstGeom>
        </p:spPr>
      </p:pic>
    </p:spTree>
    <p:extLst>
      <p:ext uri="{BB962C8B-B14F-4D97-AF65-F5344CB8AC3E}">
        <p14:creationId xmlns:p14="http://schemas.microsoft.com/office/powerpoint/2010/main" val="60508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E38A9-B044-EFC3-3AB3-6266311B5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0FE37-52B4-23B5-956B-C9F4897BC1C5}"/>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BC07DCDD-1A28-488D-6F52-E331BC6965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Parts of a Food Safety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 next </a:t>
            </a:r>
            <a:r>
              <a:rPr lang="en-US" u="none">
                <a:latin typeface="Arial" panose="020B0604020202020204" pitchFamily="34" charset="0"/>
                <a:cs typeface="Arial" panose="020B0604020202020204" pitchFamily="34" charset="0"/>
              </a:rPr>
              <a:t>step in developing a Food Safety Plan is to identify</a:t>
            </a:r>
            <a:r>
              <a:rPr lang="en-US" b="1" u="none">
                <a:latin typeface="Arial" panose="020B0604020202020204" pitchFamily="34" charset="0"/>
                <a:cs typeface="Arial" panose="020B0604020202020204" pitchFamily="34" charset="0"/>
              </a:rPr>
              <a:t> significant </a:t>
            </a:r>
            <a:r>
              <a:rPr lang="en-US" u="none">
                <a:latin typeface="Arial" panose="020B0604020202020204" pitchFamily="34" charset="0"/>
                <a:cs typeface="Arial" panose="020B0604020202020204" pitchFamily="34" charset="0"/>
              </a:rPr>
              <a:t>hazards or risks specific to your location, such as diseases in your area, water quality challenges,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a:latin typeface="Arial" panose="020B0604020202020204" pitchFamily="34" charset="0"/>
                <a:cs typeface="Arial" panose="020B0604020202020204" pitchFamily="34" charset="0"/>
              </a:rPr>
              <a:t>You can identify </a:t>
            </a:r>
            <a:r>
              <a:rPr lang="en-US" b="1" u="none">
                <a:latin typeface="Arial" panose="020B0604020202020204" pitchFamily="34" charset="0"/>
                <a:cs typeface="Arial" panose="020B0604020202020204" pitchFamily="34" charset="0"/>
              </a:rPr>
              <a:t>significant</a:t>
            </a:r>
            <a:r>
              <a:rPr lang="en-US" u="none">
                <a:latin typeface="Arial" panose="020B0604020202020204" pitchFamily="34" charset="0"/>
                <a:cs typeface="Arial" panose="020B0604020202020204" pitchFamily="34" charset="0"/>
              </a:rPr>
              <a:t> hazards or risks in any or all of the three layers of preventive controls: BMPs, biosecurity, and food safety. Food Safety Plans are for </a:t>
            </a:r>
            <a:r>
              <a:rPr lang="en-US" b="1" u="none">
                <a:latin typeface="Arial" panose="020B0604020202020204" pitchFamily="34" charset="0"/>
                <a:cs typeface="Arial" panose="020B0604020202020204" pitchFamily="34" charset="0"/>
              </a:rPr>
              <a:t>significant</a:t>
            </a:r>
            <a:r>
              <a:rPr lang="en-US" u="none">
                <a:latin typeface="Arial" panose="020B0604020202020204" pitchFamily="34" charset="0"/>
                <a:cs typeface="Arial" panose="020B0604020202020204" pitchFamily="34" charset="0"/>
              </a:rPr>
              <a:t> hazards or risks, not </a:t>
            </a:r>
            <a:r>
              <a:rPr lang="en-US" b="1" u="none">
                <a:latin typeface="Arial" panose="020B0604020202020204" pitchFamily="34" charset="0"/>
                <a:cs typeface="Arial" panose="020B0604020202020204" pitchFamily="34" charset="0"/>
              </a:rPr>
              <a:t>every</a:t>
            </a:r>
            <a:r>
              <a:rPr lang="en-US" u="none">
                <a:latin typeface="Arial" panose="020B0604020202020204" pitchFamily="34" charset="0"/>
                <a:cs typeface="Arial" panose="020B0604020202020204" pitchFamily="34" charset="0"/>
              </a:rPr>
              <a:t>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A05129C-07E0-75B7-DC31-B848FB7CAD14}"/>
              </a:ext>
            </a:extLst>
          </p:cNvPr>
          <p:cNvSpPr>
            <a:spLocks noGrp="1"/>
          </p:cNvSpPr>
          <p:nvPr>
            <p:ph type="sldNum" sz="quarter" idx="5"/>
          </p:nvPr>
        </p:nvSpPr>
        <p:spPr/>
        <p:txBody>
          <a:bodyPr/>
          <a:lstStyle/>
          <a:p>
            <a:fld id="{A7439025-DF34-46F9-8BF3-4E94808FAC7B}" type="slidenum">
              <a:rPr lang="en-US" smtClean="0"/>
              <a:pPr/>
              <a:t>11</a:t>
            </a:fld>
            <a:endParaRPr lang="en-US"/>
          </a:p>
        </p:txBody>
      </p:sp>
      <p:pic>
        <p:nvPicPr>
          <p:cNvPr id="5" name="Picture 4">
            <a:extLst>
              <a:ext uri="{FF2B5EF4-FFF2-40B4-BE49-F238E27FC236}">
                <a16:creationId xmlns:a16="http://schemas.microsoft.com/office/drawing/2014/main" id="{62224318-BC03-DA16-9C2C-C5BAC6C5CE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64217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F7932-AE2C-FEE3-EEDB-E5E44B07F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D5BE-70EC-DAEE-7EA0-80136FFF30A8}"/>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065A7992-8E34-0870-29CC-5A8E61428E7B}"/>
              </a:ext>
            </a:extLst>
          </p:cNvPr>
          <p:cNvSpPr>
            <a:spLocks noGrp="1"/>
          </p:cNvSpPr>
          <p:nvPr>
            <p:ph type="body" idx="1"/>
          </p:nvPr>
        </p:nvSpPr>
        <p:spPr/>
        <p:txBody>
          <a:bodyPr/>
          <a:lstStyle/>
          <a:p>
            <a:pPr>
              <a:defRPr/>
            </a:pPr>
            <a:r>
              <a:rPr lang="en-US" sz="1200" b="1">
                <a:latin typeface="Arial" panose="020B0604020202020204" pitchFamily="34" charset="0"/>
                <a:cs typeface="Arial" panose="020B0604020202020204" pitchFamily="34" charset="0"/>
              </a:rPr>
              <a:t>Parts of a Food Safety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latin typeface="Arial" panose="020B0604020202020204" pitchFamily="34" charset="0"/>
              <a:cs typeface="Arial" panose="020B0604020202020204" pitchFamily="34" charset="0"/>
            </a:endParaRPr>
          </a:p>
          <a:p>
            <a:pPr lvl="0">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Then, determine </a:t>
            </a:r>
            <a:r>
              <a:rPr lang="en-US" b="1">
                <a:latin typeface="Arial" panose="020B0604020202020204" pitchFamily="34" charset="0"/>
                <a:cs typeface="Arial" panose="020B0604020202020204" pitchFamily="34" charset="0"/>
              </a:rPr>
              <a:t>the </a:t>
            </a:r>
            <a:r>
              <a:rPr lang="en-US" b="1" u="none">
                <a:latin typeface="Arial" panose="020B0604020202020204" pitchFamily="34" charset="0"/>
                <a:cs typeface="Arial" panose="020B0604020202020204" pitchFamily="34" charset="0"/>
              </a:rPr>
              <a:t>best and most appropriate </a:t>
            </a:r>
            <a:r>
              <a:rPr lang="en-US" b="1">
                <a:latin typeface="Arial" panose="020B0604020202020204" pitchFamily="34" charset="0"/>
                <a:cs typeface="Arial" panose="020B0604020202020204" pitchFamily="34" charset="0"/>
              </a:rPr>
              <a:t>location </a:t>
            </a:r>
            <a:r>
              <a:rPr lang="en-US">
                <a:latin typeface="Arial" panose="020B0604020202020204" pitchFamily="34" charset="0"/>
                <a:cs typeface="Arial" panose="020B0604020202020204" pitchFamily="34" charset="0"/>
              </a:rPr>
              <a:t>where a control can be </a:t>
            </a:r>
            <a:r>
              <a:rPr lang="en-US" u="none" strike="noStrike">
                <a:latin typeface="Arial" panose="020B0604020202020204" pitchFamily="34" charset="0"/>
                <a:cs typeface="Arial" panose="020B0604020202020204" pitchFamily="34" charset="0"/>
              </a:rPr>
              <a:t>applied </a:t>
            </a:r>
            <a:r>
              <a:rPr lang="en-US">
                <a:latin typeface="Arial" panose="020B0604020202020204" pitchFamily="34" charset="0"/>
                <a:cs typeface="Arial" panose="020B0604020202020204" pitchFamily="34" charset="0"/>
              </a:rPr>
              <a:t>to the identified hazard or risk. </a:t>
            </a:r>
            <a:endParaRPr lang="en-US" sz="12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3F3B72-2A8E-0551-D554-6BB5E3163065}"/>
              </a:ext>
            </a:extLst>
          </p:cNvPr>
          <p:cNvSpPr>
            <a:spLocks noGrp="1"/>
          </p:cNvSpPr>
          <p:nvPr>
            <p:ph type="sldNum" sz="quarter" idx="5"/>
          </p:nvPr>
        </p:nvSpPr>
        <p:spPr/>
        <p:txBody>
          <a:bodyPr/>
          <a:lstStyle/>
          <a:p>
            <a:fld id="{A7439025-DF34-46F9-8BF3-4E94808FAC7B}" type="slidenum">
              <a:rPr lang="en-US" smtClean="0"/>
              <a:pPr/>
              <a:t>12</a:t>
            </a:fld>
            <a:endParaRPr lang="en-US"/>
          </a:p>
        </p:txBody>
      </p:sp>
      <p:pic>
        <p:nvPicPr>
          <p:cNvPr id="5" name="Picture 4">
            <a:extLst>
              <a:ext uri="{FF2B5EF4-FFF2-40B4-BE49-F238E27FC236}">
                <a16:creationId xmlns:a16="http://schemas.microsoft.com/office/drawing/2014/main" id="{23941E7A-ED16-4270-4C9E-686F2C4CBC6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2054063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B495E-83A5-72BB-1AF4-F9FB35DCD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B16DD-50E8-0BFA-2A17-B12536BCECF5}"/>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A681A9CB-3381-7878-5BC1-426C35277C0E}"/>
              </a:ext>
            </a:extLst>
          </p:cNvPr>
          <p:cNvSpPr>
            <a:spLocks noGrp="1"/>
          </p:cNvSpPr>
          <p:nvPr>
            <p:ph type="body" idx="1"/>
          </p:nvPr>
        </p:nvSpPr>
        <p:spPr/>
        <p:txBody>
          <a:bodyPr/>
          <a:lstStyle/>
          <a:p>
            <a:pPr>
              <a:defRPr/>
            </a:pPr>
            <a:r>
              <a:rPr lang="en-US" sz="1200" b="1">
                <a:latin typeface="Arial" panose="020B0604020202020204" pitchFamily="34" charset="0"/>
                <a:cs typeface="Arial" panose="020B0604020202020204" pitchFamily="34" charset="0"/>
              </a:rPr>
              <a:t>Parts of a Food Safety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Say: </a:t>
            </a:r>
            <a:r>
              <a:rPr lang="en-US" sz="1200">
                <a:latin typeface="Arial" panose="020B0604020202020204" pitchFamily="34" charset="0"/>
                <a:cs typeface="Arial" panose="020B0604020202020204" pitchFamily="34" charset="0"/>
              </a:rPr>
              <a:t>I</a:t>
            </a:r>
            <a:r>
              <a:rPr lang="en-US">
                <a:latin typeface="Arial" panose="020B0604020202020204" pitchFamily="34" charset="0"/>
                <a:cs typeface="Arial" panose="020B0604020202020204" pitchFamily="34" charset="0"/>
              </a:rPr>
              <a:t>dentify and </a:t>
            </a:r>
            <a:r>
              <a:rPr lang="en-US" sz="1200">
                <a:latin typeface="Arial" panose="020B0604020202020204" pitchFamily="34" charset="0"/>
                <a:cs typeface="Arial" panose="020B0604020202020204" pitchFamily="34" charset="0"/>
              </a:rPr>
              <a:t>apply a Control which is an action that </a:t>
            </a:r>
            <a:r>
              <a:rPr lang="en-US" sz="1200" u="none">
                <a:latin typeface="Arial" panose="020B0604020202020204" pitchFamily="34" charset="0"/>
                <a:cs typeface="Arial" panose="020B0604020202020204" pitchFamily="34" charset="0"/>
              </a:rPr>
              <a:t>when properly implemented </a:t>
            </a:r>
            <a:r>
              <a:rPr lang="en-US" sz="1200">
                <a:latin typeface="Arial" panose="020B0604020202020204" pitchFamily="34" charset="0"/>
                <a:cs typeface="Arial" panose="020B0604020202020204" pitchFamily="34" charset="0"/>
              </a:rPr>
              <a:t>eliminates, prevents, or reduces the significant risk you identified to a manageable level. </a:t>
            </a:r>
          </a:p>
        </p:txBody>
      </p:sp>
      <p:sp>
        <p:nvSpPr>
          <p:cNvPr id="4" name="Slide Number Placeholder 3">
            <a:extLst>
              <a:ext uri="{FF2B5EF4-FFF2-40B4-BE49-F238E27FC236}">
                <a16:creationId xmlns:a16="http://schemas.microsoft.com/office/drawing/2014/main" id="{A77795FD-09FC-EA03-8D08-DF6F41A80E1F}"/>
              </a:ext>
            </a:extLst>
          </p:cNvPr>
          <p:cNvSpPr>
            <a:spLocks noGrp="1"/>
          </p:cNvSpPr>
          <p:nvPr>
            <p:ph type="sldNum" sz="quarter" idx="5"/>
          </p:nvPr>
        </p:nvSpPr>
        <p:spPr/>
        <p:txBody>
          <a:bodyPr/>
          <a:lstStyle/>
          <a:p>
            <a:fld id="{A7439025-DF34-46F9-8BF3-4E94808FAC7B}" type="slidenum">
              <a:rPr lang="en-US" smtClean="0"/>
              <a:pPr/>
              <a:t>13</a:t>
            </a:fld>
            <a:endParaRPr lang="en-US"/>
          </a:p>
        </p:txBody>
      </p:sp>
      <p:pic>
        <p:nvPicPr>
          <p:cNvPr id="5" name="Picture 4">
            <a:extLst>
              <a:ext uri="{FF2B5EF4-FFF2-40B4-BE49-F238E27FC236}">
                <a16:creationId xmlns:a16="http://schemas.microsoft.com/office/drawing/2014/main" id="{86BACBEC-D52C-9105-FC54-C8C2020604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153964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9C52A-9FD1-00C9-46C5-4387DD584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FCC14-A9B5-2DB7-6EDF-0211997497F7}"/>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16775DCC-DA63-7C06-F6CD-F36FE4E4F7C4}"/>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Parts of a Food Safety Plan</a:t>
            </a:r>
          </a:p>
          <a:p>
            <a:pPr marL="0" indent="0">
              <a:buNone/>
            </a:pPr>
            <a:endParaRPr lang="en-US" sz="1200" b="1" u="none">
              <a:latin typeface="Arial" panose="020B0604020202020204" pitchFamily="34" charset="0"/>
              <a:cs typeface="Arial" panose="020B0604020202020204" pitchFamily="34" charset="0"/>
            </a:endParaRPr>
          </a:p>
          <a:p>
            <a:r>
              <a:rPr lang="en-US" sz="1200" b="1" u="none">
                <a:latin typeface="Arial" panose="020B0604020202020204" pitchFamily="34" charset="0"/>
                <a:cs typeface="Arial" panose="020B0604020202020204" pitchFamily="34" charset="0"/>
              </a:rPr>
              <a:t>Say:</a:t>
            </a:r>
            <a:r>
              <a:rPr lang="en-US" sz="1200" u="none">
                <a:latin typeface="Arial" panose="020B0604020202020204" pitchFamily="34" charset="0"/>
                <a:cs typeface="Arial" panose="020B0604020202020204" pitchFamily="34" charset="0"/>
              </a:rPr>
              <a:t> Now, to monitoring the controls</a:t>
            </a:r>
            <a:r>
              <a:rPr lang="en-US" u="none">
                <a:latin typeface="Arial" panose="020B0604020202020204" pitchFamily="34" charset="0"/>
                <a:cs typeface="Arial" panose="020B0604020202020204" pitchFamily="34" charset="0"/>
              </a:rPr>
              <a:t>. </a:t>
            </a:r>
            <a:r>
              <a:rPr lang="en-US" b="0" u="none">
                <a:latin typeface="Arial" panose="020B0604020202020204" pitchFamily="34" charset="0"/>
                <a:cs typeface="Arial" panose="020B0604020202020204" pitchFamily="34" charset="0"/>
              </a:rPr>
              <a:t>How</a:t>
            </a:r>
            <a:r>
              <a:rPr lang="en-US" u="none">
                <a:latin typeface="Arial" panose="020B0604020202020204" pitchFamily="34" charset="0"/>
                <a:cs typeface="Arial" panose="020B0604020202020204" pitchFamily="34" charset="0"/>
              </a:rPr>
              <a:t> will</a:t>
            </a:r>
            <a:r>
              <a:rPr lang="en-US" sz="1200" u="none">
                <a:latin typeface="Arial" panose="020B0604020202020204" pitchFamily="34" charset="0"/>
                <a:cs typeface="Arial" panose="020B0604020202020204" pitchFamily="34" charset="0"/>
              </a:rPr>
              <a:t> you monitor that controls are being implemented?</a:t>
            </a:r>
            <a:r>
              <a:rPr lang="en-US" u="none">
                <a:latin typeface="Arial" panose="020B0604020202020204" pitchFamily="34" charset="0"/>
                <a:cs typeface="Arial" panose="020B0604020202020204" pitchFamily="34" charset="0"/>
              </a:rPr>
              <a:t> Here, describe actions that will be taken to ensure the controls are </a:t>
            </a:r>
            <a:r>
              <a:rPr lang="en-US" sz="1200" u="none">
                <a:latin typeface="Arial" panose="020B0604020202020204" pitchFamily="34" charset="0"/>
                <a:cs typeface="Arial" panose="020B0604020202020204" pitchFamily="34" charset="0"/>
              </a:rPr>
              <a:t>being adequately conducted including </a:t>
            </a:r>
            <a:r>
              <a:rPr lang="en-US" sz="1200" b="1" u="none">
                <a:latin typeface="Arial" panose="020B0604020202020204" pitchFamily="34" charset="0"/>
                <a:cs typeface="Arial" panose="020B0604020202020204" pitchFamily="34" charset="0"/>
              </a:rPr>
              <a:t>what</a:t>
            </a:r>
            <a:r>
              <a:rPr lang="en-US" sz="1200" u="none">
                <a:latin typeface="Arial" panose="020B0604020202020204" pitchFamily="34" charset="0"/>
                <a:cs typeface="Arial" panose="020B0604020202020204" pitchFamily="34" charset="0"/>
              </a:rPr>
              <a:t> will be monitored, </a:t>
            </a:r>
            <a:r>
              <a:rPr lang="en-US" sz="1200" b="1" u="none">
                <a:latin typeface="Arial" panose="020B0604020202020204" pitchFamily="34" charset="0"/>
                <a:cs typeface="Arial" panose="020B0604020202020204" pitchFamily="34" charset="0"/>
              </a:rPr>
              <a:t>how</a:t>
            </a:r>
            <a:r>
              <a:rPr lang="en-US" sz="1200" u="none">
                <a:latin typeface="Arial" panose="020B0604020202020204" pitchFamily="34" charset="0"/>
                <a:cs typeface="Arial" panose="020B0604020202020204" pitchFamily="34" charset="0"/>
              </a:rPr>
              <a:t> it will be monitored, </a:t>
            </a:r>
            <a:r>
              <a:rPr lang="en-US" sz="1200" b="1" u="none">
                <a:latin typeface="Arial" panose="020B0604020202020204" pitchFamily="34" charset="0"/>
                <a:cs typeface="Arial" panose="020B0604020202020204" pitchFamily="34" charset="0"/>
              </a:rPr>
              <a:t>when</a:t>
            </a:r>
            <a:r>
              <a:rPr lang="en-US" sz="1200" u="none">
                <a:latin typeface="Arial" panose="020B0604020202020204" pitchFamily="34" charset="0"/>
                <a:cs typeface="Arial" panose="020B0604020202020204" pitchFamily="34" charset="0"/>
              </a:rPr>
              <a:t> it will be monitored, and </a:t>
            </a:r>
            <a:r>
              <a:rPr lang="en-US" sz="1200" b="1" u="none">
                <a:latin typeface="Arial" panose="020B0604020202020204" pitchFamily="34" charset="0"/>
                <a:cs typeface="Arial" panose="020B0604020202020204" pitchFamily="34" charset="0"/>
              </a:rPr>
              <a:t>who</a:t>
            </a:r>
            <a:r>
              <a:rPr lang="en-US" sz="1200" u="none">
                <a:latin typeface="Arial" panose="020B0604020202020204" pitchFamily="34" charset="0"/>
                <a:cs typeface="Arial" panose="020B0604020202020204" pitchFamily="34" charset="0"/>
              </a:rPr>
              <a:t> will do the monitoring.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92C8AAD-FAC1-2C90-9A79-8F1589A35018}"/>
              </a:ext>
            </a:extLst>
          </p:cNvPr>
          <p:cNvSpPr>
            <a:spLocks noGrp="1"/>
          </p:cNvSpPr>
          <p:nvPr>
            <p:ph type="sldNum" sz="quarter" idx="5"/>
          </p:nvPr>
        </p:nvSpPr>
        <p:spPr/>
        <p:txBody>
          <a:bodyPr/>
          <a:lstStyle/>
          <a:p>
            <a:fld id="{A7439025-DF34-46F9-8BF3-4E94808FAC7B}" type="slidenum">
              <a:rPr lang="en-US" smtClean="0"/>
              <a:pPr/>
              <a:t>14</a:t>
            </a:fld>
            <a:endParaRPr lang="en-US"/>
          </a:p>
        </p:txBody>
      </p:sp>
      <p:pic>
        <p:nvPicPr>
          <p:cNvPr id="5" name="Picture 4">
            <a:extLst>
              <a:ext uri="{FF2B5EF4-FFF2-40B4-BE49-F238E27FC236}">
                <a16:creationId xmlns:a16="http://schemas.microsoft.com/office/drawing/2014/main" id="{A2122750-0D8F-573D-5DFB-890E6D7E18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2214450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E610-B4A8-4401-D028-E07C03F8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A218A-DAE7-4A07-FE0B-EFA0EA686935}"/>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F8EA0F94-52C3-9CF3-DB47-38FCD538E367}"/>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Parts of a Food Safety Plan</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Say:</a:t>
            </a:r>
            <a:r>
              <a:rPr lang="en-US">
                <a:latin typeface="Arial" panose="020B0604020202020204" pitchFamily="34" charset="0"/>
                <a:cs typeface="Arial" panose="020B0604020202020204" pitchFamily="34" charset="0"/>
              </a:rPr>
              <a:t> The next step is to describe what you would do, the Corrective Action you would take when the Control is not adequately met. How will you correct the problem, or make it right? </a:t>
            </a:r>
          </a:p>
        </p:txBody>
      </p:sp>
      <p:sp>
        <p:nvSpPr>
          <p:cNvPr id="4" name="Slide Number Placeholder 3">
            <a:extLst>
              <a:ext uri="{FF2B5EF4-FFF2-40B4-BE49-F238E27FC236}">
                <a16:creationId xmlns:a16="http://schemas.microsoft.com/office/drawing/2014/main" id="{CEE4E898-A0E3-C872-DEFC-04674E3149DC}"/>
              </a:ext>
            </a:extLst>
          </p:cNvPr>
          <p:cNvSpPr>
            <a:spLocks noGrp="1"/>
          </p:cNvSpPr>
          <p:nvPr>
            <p:ph type="sldNum" sz="quarter" idx="5"/>
          </p:nvPr>
        </p:nvSpPr>
        <p:spPr/>
        <p:txBody>
          <a:bodyPr/>
          <a:lstStyle/>
          <a:p>
            <a:fld id="{A7439025-DF34-46F9-8BF3-4E94808FAC7B}" type="slidenum">
              <a:rPr lang="en-US" smtClean="0"/>
              <a:pPr/>
              <a:t>15</a:t>
            </a:fld>
            <a:endParaRPr lang="en-US"/>
          </a:p>
        </p:txBody>
      </p:sp>
      <p:pic>
        <p:nvPicPr>
          <p:cNvPr id="5" name="Picture 4">
            <a:extLst>
              <a:ext uri="{FF2B5EF4-FFF2-40B4-BE49-F238E27FC236}">
                <a16:creationId xmlns:a16="http://schemas.microsoft.com/office/drawing/2014/main" id="{97FB1A2C-D62F-B937-08BA-865884AE19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69105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7DC6-445B-3E67-A9DF-BDDA59887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FD1E7-130D-A6B9-9874-AED1B54FEC92}"/>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BCB5C524-7D27-8763-473B-282F6AF857FD}"/>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Parts of a Food Safety Plan</a:t>
            </a:r>
          </a:p>
          <a:p>
            <a:pPr marL="0" indent="0">
              <a:buNone/>
            </a:pPr>
            <a:endParaRPr lang="en-US" sz="1200" b="1" u="sng">
              <a:latin typeface="Arial" panose="020B0604020202020204" pitchFamily="34" charset="0"/>
              <a:cs typeface="Arial" panose="020B0604020202020204" pitchFamily="34" charset="0"/>
            </a:endParaRPr>
          </a:p>
          <a:p>
            <a:pPr marL="0" indent="0">
              <a:buNone/>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Next, describe what Records you will need to document the food safety plan that is being applied or implemented. </a:t>
            </a:r>
          </a:p>
          <a:p>
            <a:pPr marL="0" indent="0">
              <a:buNone/>
            </a:pPr>
            <a:endParaRPr lang="en-US">
              <a:latin typeface="Arial" panose="020B0604020202020204" pitchFamily="34" charset="0"/>
              <a:cs typeface="Arial" panose="020B0604020202020204" pitchFamily="34" charset="0"/>
            </a:endParaRPr>
          </a:p>
          <a:p>
            <a:pPr algn="l"/>
            <a:r>
              <a:rPr lang="en-US">
                <a:latin typeface="Arial" panose="020B0604020202020204" pitchFamily="34" charset="0"/>
                <a:cs typeface="Arial" panose="020B0604020202020204" pitchFamily="34" charset="0"/>
              </a:rPr>
              <a:t>You may be doing all the things on the plan, but do you have </a:t>
            </a:r>
            <a:r>
              <a:rPr lang="en-US" b="1">
                <a:latin typeface="Arial" panose="020B0604020202020204" pitchFamily="34" charset="0"/>
                <a:cs typeface="Arial" panose="020B0604020202020204" pitchFamily="34" charset="0"/>
              </a:rPr>
              <a:t>evidence</a:t>
            </a:r>
            <a:r>
              <a:rPr lang="en-US">
                <a:latin typeface="Arial" panose="020B0604020202020204" pitchFamily="34" charset="0"/>
                <a:cs typeface="Arial" panose="020B0604020202020204" pitchFamily="34" charset="0"/>
              </a:rPr>
              <a:t> to </a:t>
            </a:r>
            <a:r>
              <a:rPr lang="en-US" b="1">
                <a:latin typeface="Arial" panose="020B0604020202020204" pitchFamily="34" charset="0"/>
                <a:cs typeface="Arial" panose="020B0604020202020204" pitchFamily="34" charset="0"/>
              </a:rPr>
              <a:t>show </a:t>
            </a:r>
            <a:r>
              <a:rPr lang="en-US">
                <a:latin typeface="Arial" panose="020B0604020202020204" pitchFamily="34" charset="0"/>
                <a:cs typeface="Arial" panose="020B0604020202020204" pitchFamily="34" charset="0"/>
              </a:rPr>
              <a:t>that you are? Do you have </a:t>
            </a:r>
            <a:r>
              <a:rPr lang="en-US" b="1">
                <a:latin typeface="Arial" panose="020B0604020202020204" pitchFamily="34" charset="0"/>
                <a:cs typeface="Arial" panose="020B0604020202020204" pitchFamily="34" charset="0"/>
              </a:rPr>
              <a:t>proof</a:t>
            </a:r>
            <a:r>
              <a:rPr lang="en-US">
                <a:latin typeface="Arial" panose="020B0604020202020204" pitchFamily="34" charset="0"/>
                <a:cs typeface="Arial" panose="020B0604020202020204" pitchFamily="34" charset="0"/>
              </a:rPr>
              <a:t>? </a:t>
            </a:r>
          </a:p>
          <a:p>
            <a:pPr algn="l"/>
            <a:endParaRPr lang="en-US">
              <a:latin typeface="Arial" panose="020B0604020202020204" pitchFamily="34" charset="0"/>
              <a:cs typeface="Arial" panose="020B0604020202020204" pitchFamily="34" charset="0"/>
            </a:endParaRPr>
          </a:p>
          <a:p>
            <a:pPr algn="l"/>
            <a:r>
              <a:rPr lang="en-US">
                <a:latin typeface="Arial" panose="020B0604020202020204" pitchFamily="34" charset="0"/>
                <a:cs typeface="Arial" panose="020B0604020202020204" pitchFamily="34" charset="0"/>
              </a:rPr>
              <a:t>&lt;</a:t>
            </a:r>
            <a:r>
              <a:rPr lang="en-US" b="1">
                <a:latin typeface="Arial" panose="020B0604020202020204" pitchFamily="34" charset="0"/>
                <a:cs typeface="Arial" panose="020B0604020202020204" pitchFamily="34" charset="0"/>
              </a:rPr>
              <a:t>Relate</a:t>
            </a:r>
            <a:r>
              <a:rPr lang="en-US">
                <a:latin typeface="Arial" panose="020B0604020202020204" pitchFamily="34" charset="0"/>
                <a:cs typeface="Arial" panose="020B0604020202020204" pitchFamily="34" charset="0"/>
              </a:rPr>
              <a:t> a personal story to depict the idea of being able to show proof or evidence.</a:t>
            </a:r>
            <a:r>
              <a:rPr lang="en-US" u="none">
                <a:latin typeface="Arial" panose="020B0604020202020204" pitchFamily="34" charset="0"/>
                <a:cs typeface="Arial" panose="020B0604020202020204" pitchFamily="34" charset="0"/>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803E794-54DA-233B-91D5-F9BFB9385675}"/>
              </a:ext>
            </a:extLst>
          </p:cNvPr>
          <p:cNvSpPr>
            <a:spLocks noGrp="1"/>
          </p:cNvSpPr>
          <p:nvPr>
            <p:ph type="sldNum" sz="quarter" idx="5"/>
          </p:nvPr>
        </p:nvSpPr>
        <p:spPr/>
        <p:txBody>
          <a:bodyPr/>
          <a:lstStyle/>
          <a:p>
            <a:fld id="{A7439025-DF34-46F9-8BF3-4E94808FAC7B}" type="slidenum">
              <a:rPr lang="en-US" smtClean="0"/>
              <a:pPr/>
              <a:t>16</a:t>
            </a:fld>
            <a:endParaRPr lang="en-US"/>
          </a:p>
        </p:txBody>
      </p:sp>
      <p:pic>
        <p:nvPicPr>
          <p:cNvPr id="5" name="Picture 4">
            <a:extLst>
              <a:ext uri="{FF2B5EF4-FFF2-40B4-BE49-F238E27FC236}">
                <a16:creationId xmlns:a16="http://schemas.microsoft.com/office/drawing/2014/main" id="{D7231C91-6B04-DC57-FBFA-2E1FD17D6B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318695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18E23-9D1B-4C11-61A6-FA6E78FF5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9EDC3-68F1-37D6-4EE8-28C1282719C5}"/>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20C6ACF4-5FD5-6F4C-4EE7-EEB770EDB743}"/>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Parts of a Food Safety Plan</a:t>
            </a:r>
          </a:p>
          <a:p>
            <a:pPr marL="0" indent="0">
              <a:buNone/>
            </a:pPr>
            <a:endParaRPr lang="en-US" sz="1200" b="1">
              <a:latin typeface="Arial" panose="020B0604020202020204" pitchFamily="34" charset="0"/>
              <a:cs typeface="Arial" panose="020B0604020202020204" pitchFamily="34" charset="0"/>
            </a:endParaRPr>
          </a:p>
          <a:p>
            <a:pPr marL="0" indent="0">
              <a:buNone/>
            </a:pPr>
            <a:r>
              <a:rPr lang="en-US" b="1">
                <a:latin typeface="Arial" panose="020B0604020202020204" pitchFamily="34" charset="0"/>
                <a:cs typeface="Arial" panose="020B0604020202020204" pitchFamily="34" charset="0"/>
              </a:rPr>
              <a:t>Say: </a:t>
            </a:r>
            <a:r>
              <a:rPr lang="en-US" sz="1200">
                <a:latin typeface="Arial" panose="020B0604020202020204" pitchFamily="34" charset="0"/>
                <a:cs typeface="Arial" panose="020B0604020202020204" pitchFamily="34" charset="0"/>
              </a:rPr>
              <a:t>In </a:t>
            </a:r>
            <a:r>
              <a:rPr lang="en-US" sz="1200" err="1">
                <a:latin typeface="Arial" panose="020B0604020202020204" pitchFamily="34" charset="0"/>
                <a:cs typeface="Arial" panose="020B0604020202020204" pitchFamily="34" charset="0"/>
              </a:rPr>
              <a:t>GAqP</a:t>
            </a:r>
            <a:r>
              <a:rPr lang="en-US" sz="1200">
                <a:latin typeface="Arial" panose="020B0604020202020204" pitchFamily="34" charset="0"/>
                <a:cs typeface="Arial" panose="020B0604020202020204" pitchFamily="34" charset="0"/>
              </a:rPr>
              <a:t>, Verification is based on the “Trust but Verify” principle. </a:t>
            </a:r>
          </a:p>
          <a:p>
            <a:pPr marL="0" indent="0">
              <a:buNone/>
            </a:pPr>
            <a:endParaRPr lang="en-US" sz="1200">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For example, you may work with a trusted supplier and you t</a:t>
            </a:r>
            <a:r>
              <a:rPr lang="en-US" sz="1200">
                <a:latin typeface="Arial" panose="020B0604020202020204" pitchFamily="34" charset="0"/>
                <a:cs typeface="Arial" panose="020B0604020202020204" pitchFamily="34" charset="0"/>
              </a:rPr>
              <a:t>rust that the feed you get from them does not have residues. That is fine. However, you should also</a:t>
            </a:r>
            <a:r>
              <a:rPr lang="en-US">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get a Certificate of Analysis from the supplier or do a test yourself in order to verify the feed is residue-free.</a:t>
            </a:r>
            <a:r>
              <a:rPr lang="en-US">
                <a:latin typeface="Arial" panose="020B0604020202020204" pitchFamily="34" charset="0"/>
                <a:cs typeface="Arial" panose="020B0604020202020204" pitchFamily="34" charset="0"/>
              </a:rPr>
              <a:t> This is your written proof or evidence.</a:t>
            </a:r>
            <a:r>
              <a:rPr lang="en-US" sz="1200">
                <a:latin typeface="Arial" panose="020B0604020202020204" pitchFamily="34" charset="0"/>
                <a:cs typeface="Arial" panose="020B0604020202020204" pitchFamily="34" charset="0"/>
              </a:rPr>
              <a:t> </a:t>
            </a:r>
          </a:p>
          <a:p>
            <a:pPr marL="0" indent="0">
              <a:buNone/>
            </a:pPr>
            <a:endParaRPr lang="en-US" sz="1200" b="1">
              <a:solidFill>
                <a:srgbClr val="FF0000"/>
              </a:solidFill>
              <a:latin typeface="Arial" panose="020B0604020202020204" pitchFamily="34" charset="0"/>
              <a:cs typeface="Arial" panose="020B0604020202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B79621EA-D3DC-D0C2-8B7B-E7C5BBD9793B}"/>
              </a:ext>
            </a:extLst>
          </p:cNvPr>
          <p:cNvSpPr>
            <a:spLocks noGrp="1"/>
          </p:cNvSpPr>
          <p:nvPr>
            <p:ph type="sldNum" sz="quarter" idx="5"/>
          </p:nvPr>
        </p:nvSpPr>
        <p:spPr/>
        <p:txBody>
          <a:bodyPr/>
          <a:lstStyle/>
          <a:p>
            <a:fld id="{A7439025-DF34-46F9-8BF3-4E94808FAC7B}" type="slidenum">
              <a:rPr lang="en-US" smtClean="0"/>
              <a:pPr/>
              <a:t>17</a:t>
            </a:fld>
            <a:endParaRPr lang="en-US"/>
          </a:p>
        </p:txBody>
      </p:sp>
      <p:pic>
        <p:nvPicPr>
          <p:cNvPr id="5" name="Picture 4">
            <a:extLst>
              <a:ext uri="{FF2B5EF4-FFF2-40B4-BE49-F238E27FC236}">
                <a16:creationId xmlns:a16="http://schemas.microsoft.com/office/drawing/2014/main" id="{C51FC4AB-8294-5100-32DD-9168E37DFC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57652"/>
            <a:ext cx="713364" cy="713364"/>
          </a:xfrm>
          <a:prstGeom prst="rect">
            <a:avLst/>
          </a:prstGeom>
        </p:spPr>
      </p:pic>
    </p:spTree>
    <p:extLst>
      <p:ext uri="{BB962C8B-B14F-4D97-AF65-F5344CB8AC3E}">
        <p14:creationId xmlns:p14="http://schemas.microsoft.com/office/powerpoint/2010/main" val="468239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Put It All Together Into an Aquaculture Food Safety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There are many different ways to document an Aquaculture Food Safety Plan. This is just one way. This form was developed based on HACCP principles which stands for Hazard Analysis and Critical Control Points. HACCP was developed by NASA to ensure safe food for astronauts.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A plan can be: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A</a:t>
            </a:r>
            <a:r>
              <a:rPr lang="en-US" sz="1200">
                <a:latin typeface="Arial" panose="020B0604020202020204" pitchFamily="34" charset="0"/>
                <a:cs typeface="Arial" panose="020B0604020202020204" pitchFamily="34" charset="0"/>
              </a:rPr>
              <a:t> written narrative,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Standard Operating Procedure, or</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a:t>
            </a:r>
            <a:r>
              <a:rPr lang="en-US" sz="1200">
                <a:latin typeface="Arial" panose="020B0604020202020204" pitchFamily="34" charset="0"/>
                <a:cs typeface="Arial" panose="020B0604020202020204" pitchFamily="34" charset="0"/>
              </a:rPr>
              <a:t>hatever works for your farm and operation. </a:t>
            </a:r>
          </a:p>
        </p:txBody>
      </p:sp>
      <p:sp>
        <p:nvSpPr>
          <p:cNvPr id="4" name="Slide Number Placeholder 3"/>
          <p:cNvSpPr>
            <a:spLocks noGrp="1"/>
          </p:cNvSpPr>
          <p:nvPr>
            <p:ph type="sldNum" sz="quarter" idx="5"/>
          </p:nvPr>
        </p:nvSpPr>
        <p:spPr/>
        <p:txBody>
          <a:bodyPr/>
          <a:lstStyle/>
          <a:p>
            <a:fld id="{A7439025-DF34-46F9-8BF3-4E94808FAC7B}" type="slidenum">
              <a:rPr lang="en-US" smtClean="0"/>
              <a:pPr/>
              <a:t>18</a:t>
            </a:fld>
            <a:endParaRPr lang="en-US"/>
          </a:p>
        </p:txBody>
      </p:sp>
      <p:pic>
        <p:nvPicPr>
          <p:cNvPr id="5" name="Picture 4">
            <a:extLst>
              <a:ext uri="{FF2B5EF4-FFF2-40B4-BE49-F238E27FC236}">
                <a16:creationId xmlns:a16="http://schemas.microsoft.com/office/drawing/2014/main" id="{F4B19B73-C8DC-D5B2-1F2F-637AD0D089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98927"/>
            <a:ext cx="713364" cy="713364"/>
          </a:xfrm>
          <a:prstGeom prst="rect">
            <a:avLst/>
          </a:prstGeom>
        </p:spPr>
      </p:pic>
    </p:spTree>
    <p:extLst>
      <p:ext uri="{BB962C8B-B14F-4D97-AF65-F5344CB8AC3E}">
        <p14:creationId xmlns:p14="http://schemas.microsoft.com/office/powerpoint/2010/main" val="98779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a:xfrm>
            <a:off x="1321288" y="2816351"/>
            <a:ext cx="5322579" cy="6099049"/>
          </a:xfrm>
        </p:spPr>
        <p:txBody>
          <a:bodyPr/>
          <a:lstStyle/>
          <a:p>
            <a:r>
              <a:rPr lang="en-US" b="1">
                <a:latin typeface="Arial" panose="020B0604020202020204" pitchFamily="34" charset="0"/>
                <a:cs typeface="Arial" panose="020B0604020202020204" pitchFamily="34" charset="0"/>
              </a:rPr>
              <a:t>Significant Hazards or Risks</a:t>
            </a:r>
          </a:p>
          <a:p>
            <a:endParaRPr lang="en-US" sz="90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Now we will have a whole group discussion about hazards or risks specific to your farms. </a:t>
            </a:r>
          </a:p>
          <a:p>
            <a:endParaRPr lang="en-US" sz="900">
              <a:latin typeface="Arial" panose="020B0604020202020204" pitchFamily="34" charset="0"/>
              <a:cs typeface="Arial" panose="020B0604020202020204" pitchFamily="34" charset="0"/>
            </a:endParaRPr>
          </a:p>
          <a:p>
            <a:r>
              <a:rPr lang="en-US"/>
              <a:t>&lt;</a:t>
            </a:r>
            <a:r>
              <a:rPr lang="en-US" b="1"/>
              <a:t>Select</a:t>
            </a:r>
            <a:r>
              <a:rPr lang="en-US"/>
              <a:t> </a:t>
            </a:r>
            <a:r>
              <a:rPr lang="en-US" b="1"/>
              <a:t>Enter</a:t>
            </a:r>
            <a:r>
              <a:rPr lang="en-US"/>
              <a:t> to advance the slide build.&gt;</a:t>
            </a:r>
          </a:p>
          <a:p>
            <a:endParaRPr lang="en-US" sz="900" b="1">
              <a:latin typeface="Arial"/>
              <a:cs typeface="Arial"/>
            </a:endParaRPr>
          </a:p>
          <a:p>
            <a:r>
              <a:rPr lang="en-US" b="1">
                <a:latin typeface="Arial"/>
                <a:cs typeface="Arial"/>
              </a:rPr>
              <a:t>Ask:</a:t>
            </a:r>
            <a:r>
              <a:rPr lang="en-US">
                <a:latin typeface="Arial"/>
                <a:cs typeface="Arial"/>
              </a:rPr>
              <a:t> </a:t>
            </a:r>
            <a:r>
              <a:rPr lang="en-US" sz="1200">
                <a:latin typeface="Arial"/>
                <a:cs typeface="Arial"/>
              </a:rPr>
              <a:t>What are some of the hazards or risks in your location for each of the three </a:t>
            </a:r>
            <a:r>
              <a:rPr lang="en-US" u="none">
                <a:latin typeface="Arial" panose="020B0604020202020204" pitchFamily="34" charset="0"/>
                <a:cs typeface="Arial" panose="020B0604020202020204" pitchFamily="34" charset="0"/>
              </a:rPr>
              <a:t>layers of preventive controls</a:t>
            </a:r>
            <a:r>
              <a:rPr lang="en-US" sz="1200">
                <a:latin typeface="Arial"/>
                <a:cs typeface="Arial"/>
              </a:rPr>
              <a:t>? Let’s start with BMPs. </a:t>
            </a:r>
            <a:endParaRPr lang="en-US"/>
          </a:p>
          <a:p>
            <a:endParaRPr lang="en-US" sz="90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Debrief</a:t>
            </a:r>
            <a:r>
              <a:rPr lang="en-US">
                <a:latin typeface="Arial" panose="020B0604020202020204" pitchFamily="34" charset="0"/>
                <a:cs typeface="Arial" panose="020B0604020202020204" pitchFamily="34" charset="0"/>
              </a:rPr>
              <a:t> with examples of Hazards or Risks in BMPs such as:</a:t>
            </a:r>
          </a:p>
          <a:p>
            <a:pPr marL="173736" indent="-173736">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Oxygen levels</a:t>
            </a:r>
          </a:p>
          <a:p>
            <a:pPr marL="173736" indent="-173736">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pH</a:t>
            </a:r>
          </a:p>
          <a:p>
            <a:pPr marL="173736" indent="-173736">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Feed management</a:t>
            </a:r>
          </a:p>
          <a:p>
            <a:r>
              <a:rPr lang="en-US"/>
              <a:t>&lt;</a:t>
            </a:r>
            <a:r>
              <a:rPr lang="en-US" b="1"/>
              <a:t>Select</a:t>
            </a:r>
            <a:r>
              <a:rPr lang="en-US"/>
              <a:t> </a:t>
            </a:r>
            <a:r>
              <a:rPr lang="en-US" b="1"/>
              <a:t>Enter</a:t>
            </a:r>
            <a:r>
              <a:rPr lang="en-US"/>
              <a:t> to advance the slide build.&gt;</a:t>
            </a:r>
          </a:p>
          <a:p>
            <a:endParaRPr lang="en-US" sz="900" b="1">
              <a:latin typeface="Arial"/>
              <a:cs typeface="Arial"/>
            </a:endParaRPr>
          </a:p>
          <a:p>
            <a:r>
              <a:rPr lang="en-US" b="1">
                <a:latin typeface="Arial" panose="020B0604020202020204" pitchFamily="34" charset="0"/>
                <a:cs typeface="Arial" panose="020B0604020202020204" pitchFamily="34" charset="0"/>
              </a:rPr>
              <a:t>Ask: </a:t>
            </a:r>
            <a:r>
              <a:rPr lang="en-US">
                <a:latin typeface="Arial" panose="020B0604020202020204" pitchFamily="34" charset="0"/>
                <a:cs typeface="Arial" panose="020B0604020202020204" pitchFamily="34" charset="0"/>
              </a:rPr>
              <a:t>What are some of the hazards or risks in your location related to Biosecurity?</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Debrief</a:t>
            </a:r>
            <a:r>
              <a:rPr lang="en-US">
                <a:latin typeface="Arial" panose="020B0604020202020204" pitchFamily="34" charset="0"/>
                <a:cs typeface="Arial" panose="020B0604020202020204" pitchFamily="34" charset="0"/>
              </a:rPr>
              <a:t> with examples of Hazards or Risks related to biosecurity such as:</a:t>
            </a:r>
          </a:p>
          <a:p>
            <a:pPr marL="173736" indent="-173736">
              <a:spcBef>
                <a:spcPts val="300"/>
              </a:spcBef>
              <a:buFont typeface="Arial" panose="020B0604020202020204" pitchFamily="34" charset="0"/>
              <a:buChar char="•"/>
            </a:pPr>
            <a:r>
              <a:rPr lang="en-US" err="1">
                <a:latin typeface="Arial" panose="020B0604020202020204" pitchFamily="34" charset="0"/>
                <a:cs typeface="Arial" panose="020B0604020202020204" pitchFamily="34" charset="0"/>
              </a:rPr>
              <a:t>Whitespot</a:t>
            </a:r>
            <a:r>
              <a:rPr lang="en-US">
                <a:latin typeface="Arial" panose="020B0604020202020204" pitchFamily="34" charset="0"/>
                <a:cs typeface="Arial" panose="020B0604020202020204" pitchFamily="34" charset="0"/>
              </a:rPr>
              <a:t> or another virus</a:t>
            </a:r>
          </a:p>
          <a:p>
            <a:pPr marL="173736" indent="-173736">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Crabs or vectors</a:t>
            </a:r>
          </a:p>
          <a:p>
            <a:pPr marL="173736" indent="-173736">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Reusing dipnets</a:t>
            </a:r>
          </a:p>
          <a:p>
            <a:endParaRPr lang="en-US">
              <a:latin typeface="Arial" panose="020B0604020202020204" pitchFamily="34" charset="0"/>
              <a:cs typeface="Arial" panose="020B0604020202020204" pitchFamily="34" charset="0"/>
            </a:endParaRPr>
          </a:p>
          <a:p>
            <a:r>
              <a:rPr lang="en-US"/>
              <a:t>&lt;</a:t>
            </a:r>
            <a:r>
              <a:rPr lang="en-US" b="1"/>
              <a:t>Select</a:t>
            </a:r>
            <a:r>
              <a:rPr lang="en-US"/>
              <a:t> </a:t>
            </a:r>
            <a:r>
              <a:rPr lang="en-US" b="1"/>
              <a:t>Enter</a:t>
            </a:r>
            <a:r>
              <a:rPr lang="en-US"/>
              <a:t> to advance the slide build.&gt;</a:t>
            </a:r>
          </a:p>
          <a:p>
            <a:endParaRPr lang="en-US" sz="900" b="1">
              <a:latin typeface="Arial"/>
              <a:cs typeface="Arial"/>
            </a:endParaRPr>
          </a:p>
          <a:p>
            <a:r>
              <a:rPr lang="en-US" b="1">
                <a:latin typeface="Arial"/>
                <a:cs typeface="Arial"/>
              </a:rPr>
              <a:t>Ask:</a:t>
            </a:r>
            <a:r>
              <a:rPr lang="en-US">
                <a:latin typeface="Arial"/>
                <a:cs typeface="Arial"/>
              </a:rPr>
              <a:t> What are some of the hazards or risks in your location related to Food Safety?</a:t>
            </a:r>
            <a:endParaRPr lang="en-US"/>
          </a:p>
          <a:p>
            <a:endParaRPr lang="en-US" sz="90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Debrief </a:t>
            </a:r>
            <a:r>
              <a:rPr lang="en-US">
                <a:latin typeface="Arial" panose="020B0604020202020204" pitchFamily="34" charset="0"/>
                <a:cs typeface="Arial" panose="020B0604020202020204" pitchFamily="34" charset="0"/>
              </a:rPr>
              <a:t>with examples of Hazards or Risks in a food safety plan such as:</a:t>
            </a:r>
          </a:p>
          <a:p>
            <a:pPr marL="173736" indent="-173736" algn="l">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Drug residues</a:t>
            </a:r>
          </a:p>
          <a:p>
            <a:pPr marL="173736" indent="-173736" algn="l">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Environmental chemicals</a:t>
            </a:r>
          </a:p>
          <a:p>
            <a:pPr marL="173736" indent="-173736" algn="l">
              <a:spcBef>
                <a:spcPts val="300"/>
              </a:spcBef>
              <a:buFont typeface="Arial" panose="020B0604020202020204" pitchFamily="34" charset="0"/>
              <a:buChar char="•"/>
            </a:pPr>
            <a:r>
              <a:rPr lang="en-US">
                <a:latin typeface="Arial" panose="020B0604020202020204" pitchFamily="34" charset="0"/>
                <a:cs typeface="Arial" panose="020B0604020202020204" pitchFamily="34" charset="0"/>
              </a:rPr>
              <a:t>Pathogens like salmonella </a:t>
            </a:r>
          </a:p>
        </p:txBody>
      </p:sp>
      <p:sp>
        <p:nvSpPr>
          <p:cNvPr id="4" name="Slide Number Placeholder 3"/>
          <p:cNvSpPr>
            <a:spLocks noGrp="1"/>
          </p:cNvSpPr>
          <p:nvPr>
            <p:ph type="sldNum" sz="quarter" idx="5"/>
          </p:nvPr>
        </p:nvSpPr>
        <p:spPr/>
        <p:txBody>
          <a:bodyPr/>
          <a:lstStyle/>
          <a:p>
            <a:fld id="{A7439025-DF34-46F9-8BF3-4E94808FAC7B}" type="slidenum">
              <a:rPr lang="en-US" smtClean="0"/>
              <a:pPr/>
              <a:t>19</a:t>
            </a:fld>
            <a:endParaRPr lang="en-US"/>
          </a:p>
        </p:txBody>
      </p:sp>
      <p:pic>
        <p:nvPicPr>
          <p:cNvPr id="5" name="Picture 4">
            <a:extLst>
              <a:ext uri="{FF2B5EF4-FFF2-40B4-BE49-F238E27FC236}">
                <a16:creationId xmlns:a16="http://schemas.microsoft.com/office/drawing/2014/main" id="{A213553D-CDEF-F085-A763-215AD681E2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20762"/>
            <a:ext cx="713364" cy="713364"/>
          </a:xfrm>
          <a:prstGeom prst="rect">
            <a:avLst/>
          </a:prstGeom>
        </p:spPr>
      </p:pic>
      <p:pic>
        <p:nvPicPr>
          <p:cNvPr id="7" name="Picture 6">
            <a:extLst>
              <a:ext uri="{FF2B5EF4-FFF2-40B4-BE49-F238E27FC236}">
                <a16:creationId xmlns:a16="http://schemas.microsoft.com/office/drawing/2014/main" id="{04A35DA3-2F16-74A6-F781-884B6F5D7C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3795136"/>
            <a:ext cx="713364" cy="713364"/>
          </a:xfrm>
          <a:prstGeom prst="rect">
            <a:avLst/>
          </a:prstGeom>
        </p:spPr>
      </p:pic>
      <p:pic>
        <p:nvPicPr>
          <p:cNvPr id="8" name="Picture 7">
            <a:extLst>
              <a:ext uri="{FF2B5EF4-FFF2-40B4-BE49-F238E27FC236}">
                <a16:creationId xmlns:a16="http://schemas.microsoft.com/office/drawing/2014/main" id="{9D3913F6-4F2B-C9A0-CF5C-0CE0B5C2BC6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4504172"/>
            <a:ext cx="713364" cy="713364"/>
          </a:xfrm>
          <a:prstGeom prst="rect">
            <a:avLst/>
          </a:prstGeom>
        </p:spPr>
      </p:pic>
      <p:pic>
        <p:nvPicPr>
          <p:cNvPr id="9" name="Picture 8">
            <a:extLst>
              <a:ext uri="{FF2B5EF4-FFF2-40B4-BE49-F238E27FC236}">
                <a16:creationId xmlns:a16="http://schemas.microsoft.com/office/drawing/2014/main" id="{6D4CBD40-FCED-5CFC-9D1B-E6925EA82C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233" y="5567498"/>
            <a:ext cx="713364" cy="713364"/>
          </a:xfrm>
          <a:prstGeom prst="rect">
            <a:avLst/>
          </a:prstGeom>
        </p:spPr>
      </p:pic>
      <p:pic>
        <p:nvPicPr>
          <p:cNvPr id="10" name="Picture 9">
            <a:extLst>
              <a:ext uri="{FF2B5EF4-FFF2-40B4-BE49-F238E27FC236}">
                <a16:creationId xmlns:a16="http://schemas.microsoft.com/office/drawing/2014/main" id="{15A66408-8A77-82B5-CC7E-427BB6F90AA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33" y="6276534"/>
            <a:ext cx="713364" cy="713364"/>
          </a:xfrm>
          <a:prstGeom prst="rect">
            <a:avLst/>
          </a:prstGeom>
        </p:spPr>
      </p:pic>
      <p:pic>
        <p:nvPicPr>
          <p:cNvPr id="11" name="Picture 10">
            <a:extLst>
              <a:ext uri="{FF2B5EF4-FFF2-40B4-BE49-F238E27FC236}">
                <a16:creationId xmlns:a16="http://schemas.microsoft.com/office/drawing/2014/main" id="{E5B8695C-9BE7-DCAC-FD59-C3EF9A0DCF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7408646"/>
            <a:ext cx="713364" cy="713364"/>
          </a:xfrm>
          <a:prstGeom prst="rect">
            <a:avLst/>
          </a:prstGeom>
        </p:spPr>
      </p:pic>
      <p:pic>
        <p:nvPicPr>
          <p:cNvPr id="12" name="Picture 11">
            <a:extLst>
              <a:ext uri="{FF2B5EF4-FFF2-40B4-BE49-F238E27FC236}">
                <a16:creationId xmlns:a16="http://schemas.microsoft.com/office/drawing/2014/main" id="{6CC92237-56B9-8D91-ABC3-B069C0BE02B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8117682"/>
            <a:ext cx="713364" cy="713364"/>
          </a:xfrm>
          <a:prstGeom prst="rect">
            <a:avLst/>
          </a:prstGeom>
        </p:spPr>
      </p:pic>
    </p:spTree>
    <p:extLst>
      <p:ext uri="{BB962C8B-B14F-4D97-AF65-F5344CB8AC3E}">
        <p14:creationId xmlns:p14="http://schemas.microsoft.com/office/powerpoint/2010/main" val="283640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077F-870D-0C4A-B53A-225D3C193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7095-0DD4-514A-E8B0-42A246FF68F9}"/>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8F10012E-55CA-F1BA-E87C-09E44CC0C92E}"/>
              </a:ext>
            </a:extLst>
          </p:cNvPr>
          <p:cNvSpPr>
            <a:spLocks noGrp="1"/>
          </p:cNvSpPr>
          <p:nvPr>
            <p:ph type="body" idx="1"/>
          </p:nvPr>
        </p:nvSpPr>
        <p:spPr/>
        <p:txBody>
          <a:bodyPr/>
          <a:lstStyle/>
          <a:p>
            <a:r>
              <a:rPr lang="en-US" b="1"/>
              <a:t>Background</a:t>
            </a:r>
          </a:p>
          <a:p>
            <a:endParaRPr lang="en-US" b="1"/>
          </a:p>
          <a:p>
            <a:r>
              <a:rPr lang="en-US" b="1"/>
              <a:t>INSTRUCTOR NOTE: </a:t>
            </a:r>
            <a:r>
              <a:rPr lang="en-US">
                <a:latin typeface="Arial" panose="020B0604020202020204" pitchFamily="34" charset="0"/>
                <a:cs typeface="Arial" panose="020B0604020202020204" pitchFamily="34" charset="0"/>
              </a:rPr>
              <a:t>Before class enter the name of the instructor on the cover slide. </a:t>
            </a:r>
          </a:p>
          <a:p>
            <a:endParaRPr lang="en-US">
              <a:latin typeface="Arial" panose="020B0604020202020204" pitchFamily="34" charset="0"/>
              <a:cs typeface="Arial" panose="020B0604020202020204" pitchFamily="34" charset="0"/>
            </a:endParaRPr>
          </a:p>
          <a:p>
            <a:r>
              <a:rPr lang="en-US" b="1"/>
              <a:t>Direct</a:t>
            </a:r>
            <a:r>
              <a:rPr lang="en-US"/>
              <a:t> participants to the Glossary in their Participant Guide and define:</a:t>
            </a:r>
          </a:p>
          <a:p>
            <a:pPr marL="171450" indent="-171450">
              <a:spcBef>
                <a:spcPts val="600"/>
              </a:spcBef>
              <a:buFont typeface="Arial" panose="020B0604020202020204" pitchFamily="34" charset="0"/>
              <a:buChar char="•"/>
            </a:pPr>
            <a:r>
              <a:rPr lang="en-US"/>
              <a:t>BMPs: Best Management Practices</a:t>
            </a:r>
          </a:p>
          <a:p>
            <a:pPr marL="171450" indent="-171450">
              <a:spcBef>
                <a:spcPts val="600"/>
              </a:spcBef>
              <a:buFont typeface="Arial" panose="020B0604020202020204" pitchFamily="34" charset="0"/>
              <a:buChar char="•"/>
              <a:defRPr/>
            </a:pPr>
            <a:r>
              <a:rPr lang="en-US" err="1"/>
              <a:t>GAqPs</a:t>
            </a:r>
            <a:r>
              <a:rPr lang="en-US"/>
              <a:t>: Good Aquaculture Practices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Say: </a:t>
            </a:r>
            <a:r>
              <a:rPr lang="en-US" b="0"/>
              <a:t>All of these are related to ensuring your products are of the highest quality and safety. </a:t>
            </a:r>
            <a:r>
              <a:rPr lang="en-US"/>
              <a:t>As we’ve said, </a:t>
            </a:r>
            <a:r>
              <a:rPr lang="en-US" err="1"/>
              <a:t>GAqPs</a:t>
            </a:r>
            <a:r>
              <a:rPr lang="en-US"/>
              <a:t> were developed in collaboration with governments, universities, and industry representatives. </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0" indent="0">
              <a:buFont typeface="Arial" panose="020B0604020202020204" pitchFamily="34" charset="0"/>
              <a:buNone/>
            </a:pPr>
            <a:endParaRPr lang="en-US"/>
          </a:p>
          <a:p>
            <a:pPr marL="171450" indent="-171450">
              <a:buFont typeface="Arial" panose="020B0604020202020204" pitchFamily="34" charset="0"/>
              <a:buChar char="•"/>
            </a:pPr>
            <a:r>
              <a:rPr lang="en-US" err="1"/>
              <a:t>GAqPs</a:t>
            </a:r>
            <a:r>
              <a:rPr lang="en-US"/>
              <a:t> were originally developed in 2006 and have gone through many iterations. </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0" indent="0">
              <a:buFont typeface="Arial" panose="020B0604020202020204" pitchFamily="34" charset="0"/>
              <a:buNone/>
            </a:pPr>
            <a:endParaRPr lang="en-US"/>
          </a:p>
          <a:p>
            <a:pPr marL="171450" indent="-171450">
              <a:spcBef>
                <a:spcPts val="600"/>
              </a:spcBef>
              <a:buFont typeface="Arial" panose="020B0604020202020204" pitchFamily="34" charset="0"/>
              <a:buChar char="•"/>
            </a:pPr>
            <a:r>
              <a:rPr lang="en-US"/>
              <a:t>This course has been conducted many times in many different countries.</a:t>
            </a:r>
          </a:p>
          <a:p>
            <a:pPr marL="171450" indent="-171450">
              <a:spcBef>
                <a:spcPts val="600"/>
              </a:spcBef>
              <a:buFont typeface="Arial" panose="020B0604020202020204" pitchFamily="34" charset="0"/>
              <a:buChar char="•"/>
            </a:pPr>
            <a:r>
              <a:rPr lang="en-US" err="1"/>
              <a:t>GAqPs</a:t>
            </a:r>
            <a:r>
              <a:rPr lang="en-US"/>
              <a:t> are closely related to Best Management Practices (BMPs) and Good Agricultural Practices (GAPs).</a:t>
            </a:r>
          </a:p>
          <a:p>
            <a:pPr marL="171450" indent="-171450">
              <a:spcBef>
                <a:spcPts val="600"/>
              </a:spcBef>
              <a:buFont typeface="Arial" panose="020B0604020202020204" pitchFamily="34" charset="0"/>
              <a:buChar char="•"/>
            </a:pPr>
            <a:r>
              <a:rPr lang="en-US"/>
              <a:t>Each time the course is conducted we learn things from each country and use it to improve the course.</a:t>
            </a:r>
          </a:p>
          <a:p>
            <a:pPr marR="0" lvl="0" algn="l" defTabSz="914400" rtl="0" eaLnBrk="1" fontAlgn="auto" latinLnBrk="0" hangingPunct="1">
              <a:lnSpc>
                <a:spcPct val="100000"/>
              </a:lnSpc>
              <a:spcBef>
                <a:spcPts val="0"/>
              </a:spcBef>
              <a:spcAft>
                <a:spcPts val="0"/>
              </a:spcAft>
              <a:buClrTx/>
              <a:buSzTx/>
              <a:tabLst/>
              <a:defRPr/>
            </a:pPr>
            <a:endParaRPr lang="en-US"/>
          </a:p>
          <a:p>
            <a:pPr marL="0" marR="0">
              <a:lnSpc>
                <a:spcPct val="107000"/>
              </a:lnSpc>
              <a:spcAft>
                <a:spcPts val="800"/>
              </a:spcAft>
            </a:pPr>
            <a:endParaRPr lang="en-US"/>
          </a:p>
        </p:txBody>
      </p:sp>
      <p:sp>
        <p:nvSpPr>
          <p:cNvPr id="4" name="Slide Number Placeholder 3">
            <a:extLst>
              <a:ext uri="{FF2B5EF4-FFF2-40B4-BE49-F238E27FC236}">
                <a16:creationId xmlns:a16="http://schemas.microsoft.com/office/drawing/2014/main" id="{DA8C4779-3554-AF15-6DE1-261CE7223A60}"/>
              </a:ext>
            </a:extLst>
          </p:cNvPr>
          <p:cNvSpPr>
            <a:spLocks noGrp="1"/>
          </p:cNvSpPr>
          <p:nvPr>
            <p:ph type="sldNum" sz="quarter" idx="5"/>
          </p:nvPr>
        </p:nvSpPr>
        <p:spPr/>
        <p:txBody>
          <a:bodyPr/>
          <a:lstStyle/>
          <a:p>
            <a:fld id="{A7439025-DF34-46F9-8BF3-4E94808FAC7B}" type="slidenum">
              <a:rPr lang="en-US" smtClean="0"/>
              <a:pPr/>
              <a:t>2</a:t>
            </a:fld>
            <a:endParaRPr lang="en-US"/>
          </a:p>
        </p:txBody>
      </p:sp>
      <p:pic>
        <p:nvPicPr>
          <p:cNvPr id="5" name="Picture 4">
            <a:extLst>
              <a:ext uri="{FF2B5EF4-FFF2-40B4-BE49-F238E27FC236}">
                <a16:creationId xmlns:a16="http://schemas.microsoft.com/office/drawing/2014/main" id="{ED35648B-D974-EF52-6A94-996605289D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648200"/>
            <a:ext cx="713364" cy="713364"/>
          </a:xfrm>
          <a:prstGeom prst="rect">
            <a:avLst/>
          </a:prstGeom>
        </p:spPr>
      </p:pic>
      <p:pic>
        <p:nvPicPr>
          <p:cNvPr id="6" name="Picture 5">
            <a:extLst>
              <a:ext uri="{FF2B5EF4-FFF2-40B4-BE49-F238E27FC236}">
                <a16:creationId xmlns:a16="http://schemas.microsoft.com/office/drawing/2014/main" id="{DB80F83E-333F-138B-5794-65B178D9BC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3095554"/>
            <a:ext cx="713364" cy="713364"/>
          </a:xfrm>
          <a:prstGeom prst="rect">
            <a:avLst/>
          </a:prstGeom>
        </p:spPr>
      </p:pic>
    </p:spTree>
    <p:extLst>
      <p:ext uri="{BB962C8B-B14F-4D97-AF65-F5344CB8AC3E}">
        <p14:creationId xmlns:p14="http://schemas.microsoft.com/office/powerpoint/2010/main" val="1069858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22F05-4FCD-99A0-C0E1-CFB838470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83BAA-6D23-FA21-B65D-05D63706686B}"/>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72F38031-A486-91C7-F59A-2B588E44B7D1}"/>
              </a:ext>
            </a:extLst>
          </p:cNvPr>
          <p:cNvSpPr>
            <a:spLocks noGrp="1"/>
          </p:cNvSpPr>
          <p:nvPr>
            <p:ph type="body" idx="1"/>
          </p:nvPr>
        </p:nvSpPr>
        <p:spPr/>
        <p:txBody>
          <a:bodyPr/>
          <a:lstStyle/>
          <a:p>
            <a:r>
              <a:rPr lang="en-US" b="1">
                <a:latin typeface="Arial" panose="020B0604020202020204" pitchFamily="34" charset="0"/>
                <a:cs typeface="Arial" panose="020B0604020202020204" pitchFamily="34" charset="0"/>
              </a:rPr>
              <a:t>Where Do the Hazards or Risks Occur? Where Do You Apply a Control?</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 Control Point is the location where you can apply a control to eliminate, prevent, or reduce the hazard or risk to an acceptable level. Examples include:</a:t>
            </a:r>
          </a:p>
          <a:p>
            <a:pPr marL="173736" indent="-173736">
              <a:spcBef>
                <a:spcPts val="600"/>
              </a:spcBef>
              <a:buFont typeface="Arial" panose="020B0604020202020204" pitchFamily="34" charset="0"/>
              <a:buChar char="•"/>
            </a:pPr>
            <a:r>
              <a:rPr lang="en-US" sz="1200">
                <a:latin typeface="Arial" panose="020B0604020202020204" pitchFamily="34" charset="0"/>
                <a:cs typeface="Arial" panose="020B0604020202020204" pitchFamily="34" charset="0"/>
              </a:rPr>
              <a:t>At the entries</a:t>
            </a:r>
            <a:r>
              <a:rPr lang="en-US">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 Guards can apply controls.</a:t>
            </a:r>
          </a:p>
          <a:p>
            <a:pPr marL="173736" indent="-173736">
              <a:spcBef>
                <a:spcPts val="600"/>
              </a:spcBef>
              <a:buFont typeface="Arial" panose="020B0604020202020204" pitchFamily="34" charset="0"/>
              <a:buChar char="•"/>
            </a:pPr>
            <a:r>
              <a:rPr lang="en-US" sz="1200">
                <a:latin typeface="Arial" panose="020B0604020202020204" pitchFamily="34" charset="0"/>
                <a:cs typeface="Arial" panose="020B0604020202020204" pitchFamily="34" charset="0"/>
              </a:rPr>
              <a:t>At the tool shed. Only clean, sanitized, and properly stored tools are used.</a:t>
            </a:r>
          </a:p>
          <a:p>
            <a:pPr marL="173736" indent="-173736">
              <a:spcBef>
                <a:spcPts val="600"/>
              </a:spcBef>
              <a:buFont typeface="Arial" panose="020B0604020202020204" pitchFamily="34" charset="0"/>
              <a:buChar char="•"/>
            </a:pPr>
            <a:r>
              <a:rPr lang="en-US" sz="1200">
                <a:latin typeface="Arial" panose="020B0604020202020204" pitchFamily="34" charset="0"/>
                <a:cs typeface="Arial" panose="020B0604020202020204" pitchFamily="34" charset="0"/>
              </a:rPr>
              <a:t>At the reservoir source water</a:t>
            </a:r>
            <a:r>
              <a:rPr lang="en-US">
                <a:latin typeface="Arial" panose="020B0604020202020204" pitchFamily="34" charset="0"/>
                <a:cs typeface="Arial" panose="020B0604020202020204" pitchFamily="34" charset="0"/>
              </a:rPr>
              <a:t>. A t</a:t>
            </a:r>
            <a:r>
              <a:rPr lang="en-US" sz="1200">
                <a:latin typeface="Arial" panose="020B0604020202020204" pitchFamily="34" charset="0"/>
                <a:cs typeface="Arial" panose="020B0604020202020204" pitchFamily="34" charset="0"/>
              </a:rPr>
              <a:t>rained technician can take a sample for testing.</a:t>
            </a:r>
          </a:p>
        </p:txBody>
      </p:sp>
      <p:sp>
        <p:nvSpPr>
          <p:cNvPr id="4" name="Slide Number Placeholder 3">
            <a:extLst>
              <a:ext uri="{FF2B5EF4-FFF2-40B4-BE49-F238E27FC236}">
                <a16:creationId xmlns:a16="http://schemas.microsoft.com/office/drawing/2014/main" id="{062ECA38-619D-E58A-906B-E1CC5C7D98EA}"/>
              </a:ext>
            </a:extLst>
          </p:cNvPr>
          <p:cNvSpPr>
            <a:spLocks noGrp="1"/>
          </p:cNvSpPr>
          <p:nvPr>
            <p:ph type="sldNum" sz="quarter" idx="5"/>
          </p:nvPr>
        </p:nvSpPr>
        <p:spPr/>
        <p:txBody>
          <a:bodyPr/>
          <a:lstStyle/>
          <a:p>
            <a:fld id="{A7439025-DF34-46F9-8BF3-4E94808FAC7B}" type="slidenum">
              <a:rPr lang="en-US" smtClean="0"/>
              <a:pPr/>
              <a:t>20</a:t>
            </a:fld>
            <a:endParaRPr lang="en-US"/>
          </a:p>
        </p:txBody>
      </p:sp>
      <p:pic>
        <p:nvPicPr>
          <p:cNvPr id="9" name="Picture 8">
            <a:extLst>
              <a:ext uri="{FF2B5EF4-FFF2-40B4-BE49-F238E27FC236}">
                <a16:creationId xmlns:a16="http://schemas.microsoft.com/office/drawing/2014/main" id="{857C54AC-ADEA-DC10-0B67-E7B3D35D3D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262062"/>
            <a:ext cx="713364" cy="713364"/>
          </a:xfrm>
          <a:prstGeom prst="rect">
            <a:avLst/>
          </a:prstGeom>
        </p:spPr>
      </p:pic>
    </p:spTree>
    <p:extLst>
      <p:ext uri="{BB962C8B-B14F-4D97-AF65-F5344CB8AC3E}">
        <p14:creationId xmlns:p14="http://schemas.microsoft.com/office/powerpoint/2010/main" val="3947465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D1D51-4111-E431-54D1-122C59092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56E3F-8AAC-4592-4D2B-0373683F5C16}"/>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7545DD07-85FA-BE14-7171-175EA9362260}"/>
              </a:ext>
            </a:extLst>
          </p:cNvPr>
          <p:cNvSpPr>
            <a:spLocks noGrp="1"/>
          </p:cNvSpPr>
          <p:nvPr>
            <p:ph type="body" idx="1"/>
          </p:nvPr>
        </p:nvSpPr>
        <p:spPr/>
        <p:txBody>
          <a:bodyPr/>
          <a:lstStyle/>
          <a:p>
            <a:pPr marR="0" lvl="0" indent="0" fontAlgn="auto">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How Does the Farm Eliminate, Prevent, or Reduce the Hazards or Risks to a Manageable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 Control is the specific action you take to control to eliminate, prevent, or reduce the hazard or risk to an acceptable level. Here are examples:</a:t>
            </a:r>
          </a:p>
          <a:p>
            <a:pPr marL="171450" indent="-171450" algn="l">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For </a:t>
            </a:r>
            <a:r>
              <a:rPr lang="en-US" b="1">
                <a:latin typeface="Arial" panose="020B0604020202020204" pitchFamily="34" charset="0"/>
                <a:cs typeface="Arial" panose="020B0604020202020204" pitchFamily="34" charset="0"/>
              </a:rPr>
              <a:t>BMPs</a:t>
            </a:r>
            <a:r>
              <a:rPr lang="en-US">
                <a:latin typeface="Arial" panose="020B0604020202020204" pitchFamily="34" charset="0"/>
                <a:cs typeface="Arial" panose="020B0604020202020204" pitchFamily="34" charset="0"/>
              </a:rPr>
              <a:t> testing occurs for pH, ammonia, and water quality parameters.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For </a:t>
            </a:r>
            <a:r>
              <a:rPr lang="en-US" b="1">
                <a:latin typeface="Arial" panose="020B0604020202020204" pitchFamily="34" charset="0"/>
                <a:cs typeface="Arial" panose="020B0604020202020204" pitchFamily="34" charset="0"/>
              </a:rPr>
              <a:t>Biosecurity</a:t>
            </a:r>
            <a:r>
              <a:rPr lang="en-US">
                <a:latin typeface="Arial" panose="020B0604020202020204" pitchFamily="34" charset="0"/>
                <a:cs typeface="Arial" panose="020B0604020202020204" pitchFamily="34" charset="0"/>
              </a:rPr>
              <a:t> the source water in the reservoir must be chlorinated to 5 ppt to control white spot virus risk.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For </a:t>
            </a:r>
            <a:r>
              <a:rPr lang="en-US" b="1">
                <a:latin typeface="Arial" panose="020B0604020202020204" pitchFamily="34" charset="0"/>
                <a:cs typeface="Arial" panose="020B0604020202020204" pitchFamily="34" charset="0"/>
              </a:rPr>
              <a:t>Food Safety </a:t>
            </a:r>
            <a:r>
              <a:rPr lang="en-US">
                <a:latin typeface="Arial" panose="020B0604020202020204" pitchFamily="34" charset="0"/>
                <a:cs typeface="Arial" panose="020B0604020202020204" pitchFamily="34" charset="0"/>
              </a:rPr>
              <a:t>no drug can enter a farm unless it is on an approved list. </a:t>
            </a:r>
          </a:p>
          <a:p>
            <a:pPr algn="l">
              <a:spcBef>
                <a:spcPts val="600"/>
              </a:spcBef>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547DB71-2A20-DAFA-8E50-7CAED4CB03FC}"/>
              </a:ext>
            </a:extLst>
          </p:cNvPr>
          <p:cNvSpPr>
            <a:spLocks noGrp="1"/>
          </p:cNvSpPr>
          <p:nvPr>
            <p:ph type="sldNum" sz="quarter" idx="5"/>
          </p:nvPr>
        </p:nvSpPr>
        <p:spPr/>
        <p:txBody>
          <a:bodyPr/>
          <a:lstStyle/>
          <a:p>
            <a:fld id="{A7439025-DF34-46F9-8BF3-4E94808FAC7B}" type="slidenum">
              <a:rPr lang="en-US" smtClean="0"/>
              <a:pPr/>
              <a:t>21</a:t>
            </a:fld>
            <a:endParaRPr lang="en-US"/>
          </a:p>
        </p:txBody>
      </p:sp>
      <p:pic>
        <p:nvPicPr>
          <p:cNvPr id="5" name="Picture 4">
            <a:extLst>
              <a:ext uri="{FF2B5EF4-FFF2-40B4-BE49-F238E27FC236}">
                <a16:creationId xmlns:a16="http://schemas.microsoft.com/office/drawing/2014/main" id="{FE79B272-F74C-BCD7-69BD-23CC71DBBD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262062"/>
            <a:ext cx="713364" cy="713364"/>
          </a:xfrm>
          <a:prstGeom prst="rect">
            <a:avLst/>
          </a:prstGeom>
        </p:spPr>
      </p:pic>
    </p:spTree>
    <p:extLst>
      <p:ext uri="{BB962C8B-B14F-4D97-AF65-F5344CB8AC3E}">
        <p14:creationId xmlns:p14="http://schemas.microsoft.com/office/powerpoint/2010/main" val="335012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759B-3176-F1C9-45D7-803FDE735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C28D1-7D91-2DCD-5DB6-12DF2CEA977A}"/>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2FBAC40F-E36B-F205-0F97-1786F6B0C3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How Does the Farm Ensure the Control is Being Applied?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Say: </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Monitoring is the specific actions the farm takes to ensure the control is being applied. For example, </a:t>
            </a:r>
          </a:p>
          <a:p>
            <a:pPr marL="173736" indent="-173736">
              <a:spcBef>
                <a:spcPts val="600"/>
              </a:spcBef>
              <a:buFont typeface="Arial" panose="020B0604020202020204" pitchFamily="34" charset="0"/>
              <a:buChar char="•"/>
            </a:pPr>
            <a:r>
              <a:rPr lang="en-US" b="1">
                <a:latin typeface="Arial" panose="020B0604020202020204" pitchFamily="34" charset="0"/>
                <a:cs typeface="Arial" panose="020B0604020202020204" pitchFamily="34" charset="0"/>
              </a:rPr>
              <a:t>What</a:t>
            </a:r>
            <a:r>
              <a:rPr lang="en-US">
                <a:solidFill>
                  <a:schemeClr val="accent2"/>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is being monitored? This confirms that all drugs are on the farm’s approved list. </a:t>
            </a:r>
          </a:p>
          <a:p>
            <a:pPr marL="173736" indent="-173736">
              <a:spcBef>
                <a:spcPts val="600"/>
              </a:spcBef>
              <a:buFont typeface="Arial" panose="020B0604020202020204" pitchFamily="34" charset="0"/>
              <a:buChar char="•"/>
            </a:pPr>
            <a:r>
              <a:rPr lang="en-US" b="1">
                <a:latin typeface="Arial" panose="020B0604020202020204" pitchFamily="34" charset="0"/>
                <a:cs typeface="Arial" panose="020B0604020202020204" pitchFamily="34" charset="0"/>
              </a:rPr>
              <a:t>How </a:t>
            </a:r>
            <a:r>
              <a:rPr lang="en-US">
                <a:latin typeface="Arial" panose="020B0604020202020204" pitchFamily="34" charset="0"/>
                <a:cs typeface="Arial" panose="020B0604020202020204" pitchFamily="34" charset="0"/>
              </a:rPr>
              <a:t>is the monitoring happening? By checking the label and identifying the ingredients in each drug before entry. </a:t>
            </a:r>
          </a:p>
          <a:p>
            <a:pPr marL="173736" indent="-173736">
              <a:spcBef>
                <a:spcPts val="600"/>
              </a:spcBef>
              <a:buFont typeface="Arial" panose="020B0604020202020204" pitchFamily="34" charset="0"/>
              <a:buChar char="•"/>
            </a:pPr>
            <a:r>
              <a:rPr lang="en-US" b="1">
                <a:latin typeface="Arial" panose="020B0604020202020204" pitchFamily="34" charset="0"/>
                <a:cs typeface="Arial" panose="020B0604020202020204" pitchFamily="34" charset="0"/>
              </a:rPr>
              <a:t>When </a:t>
            </a:r>
            <a:r>
              <a:rPr lang="en-US">
                <a:latin typeface="Arial" panose="020B0604020202020204" pitchFamily="34" charset="0"/>
                <a:cs typeface="Arial" panose="020B0604020202020204" pitchFamily="34" charset="0"/>
              </a:rPr>
              <a:t>does monitoring occur? Monitoring occurs before any drugs can enter a farm. </a:t>
            </a:r>
          </a:p>
          <a:p>
            <a:pPr marL="173736" indent="-173736">
              <a:spcBef>
                <a:spcPts val="600"/>
              </a:spcBef>
              <a:buFont typeface="Arial" panose="020B0604020202020204" pitchFamily="34" charset="0"/>
              <a:buChar char="•"/>
            </a:pPr>
            <a:r>
              <a:rPr lang="en-US" b="1">
                <a:latin typeface="Arial" panose="020B0604020202020204" pitchFamily="34" charset="0"/>
                <a:cs typeface="Arial" panose="020B0604020202020204" pitchFamily="34" charset="0"/>
              </a:rPr>
              <a:t>Who</a:t>
            </a:r>
            <a:r>
              <a:rPr lang="en-US">
                <a:solidFill>
                  <a:schemeClr val="accent2"/>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does the monitoring?</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 trained gate entry guard is responsible for monitoring.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BF1D1BBC-B329-24FE-DA78-2FEE175037E1}"/>
              </a:ext>
            </a:extLst>
          </p:cNvPr>
          <p:cNvSpPr>
            <a:spLocks noGrp="1"/>
          </p:cNvSpPr>
          <p:nvPr>
            <p:ph type="sldNum" sz="quarter" idx="5"/>
          </p:nvPr>
        </p:nvSpPr>
        <p:spPr/>
        <p:txBody>
          <a:bodyPr/>
          <a:lstStyle/>
          <a:p>
            <a:fld id="{A7439025-DF34-46F9-8BF3-4E94808FAC7B}" type="slidenum">
              <a:rPr lang="en-US" smtClean="0"/>
              <a:pPr/>
              <a:t>22</a:t>
            </a:fld>
            <a:endParaRPr lang="en-US"/>
          </a:p>
        </p:txBody>
      </p:sp>
      <p:pic>
        <p:nvPicPr>
          <p:cNvPr id="5" name="Picture 4">
            <a:extLst>
              <a:ext uri="{FF2B5EF4-FFF2-40B4-BE49-F238E27FC236}">
                <a16:creationId xmlns:a16="http://schemas.microsoft.com/office/drawing/2014/main" id="{B7BD7C4F-E476-CF68-C660-E06F12AEE7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47762"/>
            <a:ext cx="713364" cy="713364"/>
          </a:xfrm>
          <a:prstGeom prst="rect">
            <a:avLst/>
          </a:prstGeom>
        </p:spPr>
      </p:pic>
    </p:spTree>
    <p:extLst>
      <p:ext uri="{BB962C8B-B14F-4D97-AF65-F5344CB8AC3E}">
        <p14:creationId xmlns:p14="http://schemas.microsoft.com/office/powerpoint/2010/main" val="3567738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E51E-24DB-AEAA-A58F-C55BEEA77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FFD91-6570-000B-B796-C36E26AD5CBB}"/>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4F08DCA9-B9CC-9B87-F4DA-E47BB42C9A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If the Control is Not Met, How Do You Correct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A Correction is an action. It identifies what the farm will do when a control is not met or is not met adequately enough to correct the deficiency. Examples include:</a:t>
            </a:r>
          </a:p>
          <a:p>
            <a:pPr marL="173736" indent="-173736" algn="l">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For </a:t>
            </a:r>
            <a:r>
              <a:rPr lang="en-US" b="1">
                <a:latin typeface="Arial" panose="020B0604020202020204" pitchFamily="34" charset="0"/>
                <a:cs typeface="Arial" panose="020B0604020202020204" pitchFamily="34" charset="0"/>
              </a:rPr>
              <a:t>Food Safety</a:t>
            </a:r>
            <a:r>
              <a:rPr lang="en-US">
                <a:latin typeface="Arial" panose="020B0604020202020204" pitchFamily="34" charset="0"/>
                <a:cs typeface="Arial" panose="020B0604020202020204" pitchFamily="34" charset="0"/>
              </a:rPr>
              <a:t>: If any drug is not on the approved list, it is rejected.</a:t>
            </a:r>
            <a:endParaRPr lang="en-US" b="1">
              <a:latin typeface="Arial" panose="020B0604020202020204" pitchFamily="34" charset="0"/>
              <a:cs typeface="Arial" panose="020B0604020202020204" pitchFamily="34" charset="0"/>
            </a:endParaRPr>
          </a:p>
          <a:p>
            <a:pPr marL="173736" indent="-173736" algn="l">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For </a:t>
            </a:r>
            <a:r>
              <a:rPr lang="en-US" b="1">
                <a:latin typeface="Arial" panose="020B0604020202020204" pitchFamily="34" charset="0"/>
                <a:cs typeface="Arial" panose="020B0604020202020204" pitchFamily="34" charset="0"/>
              </a:rPr>
              <a:t>Biosecurity</a:t>
            </a:r>
            <a:r>
              <a:rPr lang="en-US">
                <a:latin typeface="Arial" panose="020B0604020202020204" pitchFamily="34" charset="0"/>
                <a:cs typeface="Arial" panose="020B0604020202020204" pitchFamily="34" charset="0"/>
              </a:rPr>
              <a:t>: If the chlorine level in the source water (in a reservoir) is below 5 ppt, additional chlorine is added as needed and retested.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32716914-A1F5-10F1-BEB8-3D81C8070461}"/>
              </a:ext>
            </a:extLst>
          </p:cNvPr>
          <p:cNvSpPr>
            <a:spLocks noGrp="1"/>
          </p:cNvSpPr>
          <p:nvPr>
            <p:ph type="sldNum" sz="quarter" idx="5"/>
          </p:nvPr>
        </p:nvSpPr>
        <p:spPr/>
        <p:txBody>
          <a:bodyPr/>
          <a:lstStyle/>
          <a:p>
            <a:fld id="{A7439025-DF34-46F9-8BF3-4E94808FAC7B}" type="slidenum">
              <a:rPr lang="en-US" smtClean="0"/>
              <a:pPr/>
              <a:t>23</a:t>
            </a:fld>
            <a:endParaRPr lang="en-US"/>
          </a:p>
        </p:txBody>
      </p:sp>
      <p:pic>
        <p:nvPicPr>
          <p:cNvPr id="6" name="Picture 5">
            <a:extLst>
              <a:ext uri="{FF2B5EF4-FFF2-40B4-BE49-F238E27FC236}">
                <a16:creationId xmlns:a16="http://schemas.microsoft.com/office/drawing/2014/main" id="{637AFC92-2913-05D2-D17E-01E30CF66C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47762"/>
            <a:ext cx="713364" cy="713364"/>
          </a:xfrm>
          <a:prstGeom prst="rect">
            <a:avLst/>
          </a:prstGeom>
        </p:spPr>
      </p:pic>
    </p:spTree>
    <p:extLst>
      <p:ext uri="{BB962C8B-B14F-4D97-AF65-F5344CB8AC3E}">
        <p14:creationId xmlns:p14="http://schemas.microsoft.com/office/powerpoint/2010/main" val="1908301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DD43A-E509-2D38-D7D7-069676D8E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C7EF8-C8EB-C953-D3B5-71ED3ECB79B8}"/>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A330E600-3C6B-00C8-1CEF-4FE1D01419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What Evidence or Documentation is Kept to Show the Control was Applied?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Written plans record evidence or documentation that shows the control was applied. Examples of food safety hazard documentation include:</a:t>
            </a:r>
          </a:p>
          <a:p>
            <a:pPr marL="171450" indent="-171450">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Drug delivery documentation. A guard maintains a daily record of all drug entries.</a:t>
            </a:r>
          </a:p>
          <a:p>
            <a:pPr marL="171450" indent="-171450">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Environmental chemicals evidence. The farm permit is kept on file along with documentation that the farm location was tested and evaluated.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12B7D714-B4D2-BE74-37FC-53B9DAA926FE}"/>
              </a:ext>
            </a:extLst>
          </p:cNvPr>
          <p:cNvSpPr>
            <a:spLocks noGrp="1"/>
          </p:cNvSpPr>
          <p:nvPr>
            <p:ph type="sldNum" sz="quarter" idx="5"/>
          </p:nvPr>
        </p:nvSpPr>
        <p:spPr/>
        <p:txBody>
          <a:bodyPr/>
          <a:lstStyle/>
          <a:p>
            <a:fld id="{A7439025-DF34-46F9-8BF3-4E94808FAC7B}" type="slidenum">
              <a:rPr lang="en-US" smtClean="0"/>
              <a:pPr/>
              <a:t>24</a:t>
            </a:fld>
            <a:endParaRPr lang="en-US"/>
          </a:p>
        </p:txBody>
      </p:sp>
      <p:pic>
        <p:nvPicPr>
          <p:cNvPr id="5" name="Picture 4">
            <a:extLst>
              <a:ext uri="{FF2B5EF4-FFF2-40B4-BE49-F238E27FC236}">
                <a16:creationId xmlns:a16="http://schemas.microsoft.com/office/drawing/2014/main" id="{A9CDFF45-1627-209A-433B-3D6F973E34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262062"/>
            <a:ext cx="713364" cy="713364"/>
          </a:xfrm>
          <a:prstGeom prst="rect">
            <a:avLst/>
          </a:prstGeom>
        </p:spPr>
      </p:pic>
    </p:spTree>
    <p:extLst>
      <p:ext uri="{BB962C8B-B14F-4D97-AF65-F5344CB8AC3E}">
        <p14:creationId xmlns:p14="http://schemas.microsoft.com/office/powerpoint/2010/main" val="1948422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37F67-510E-472B-0F23-6CC4EDB4C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94808-D960-3B8D-BAA0-CD75C439C47B}"/>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FE5DC0C3-1961-8010-667D-0B556B012C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How Does the Farm Verify the Control is Working and Being Applied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Verification is the action the farm takes to verify the food safety control plan for the identified risk or hazard is working. Verification examples for food safety include:</a:t>
            </a:r>
          </a:p>
          <a:p>
            <a:pPr marL="173736" indent="-173736">
              <a:spcBef>
                <a:spcPts val="600"/>
              </a:spcBef>
              <a:buFont typeface="Arial" panose="020B0604020202020204" pitchFamily="34" charset="0"/>
              <a:buChar char="•"/>
            </a:pPr>
            <a:r>
              <a:rPr lang="en-US" sz="1200">
                <a:latin typeface="Arial" panose="020B0604020202020204" pitchFamily="34" charset="0"/>
                <a:cs typeface="Arial" panose="020B0604020202020204" pitchFamily="34" charset="0"/>
              </a:rPr>
              <a:t>The farm manager reviews the guard’s daily records each week for compliance.</a:t>
            </a:r>
          </a:p>
          <a:p>
            <a:pPr marL="173736" indent="-173736">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Copies of all Government or Competent authority farm and processor testing for unapproved drugs are kept on file.</a:t>
            </a:r>
          </a:p>
          <a:p>
            <a:pPr marL="173736" indent="-173736">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Random testing of shrimp is done at least once a grow-out period from a representative number of ponds.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E009913D-B0F4-4BE0-A0C1-0D3D8EC73496}"/>
              </a:ext>
            </a:extLst>
          </p:cNvPr>
          <p:cNvSpPr>
            <a:spLocks noGrp="1"/>
          </p:cNvSpPr>
          <p:nvPr>
            <p:ph type="sldNum" sz="quarter" idx="5"/>
          </p:nvPr>
        </p:nvSpPr>
        <p:spPr/>
        <p:txBody>
          <a:bodyPr/>
          <a:lstStyle/>
          <a:p>
            <a:fld id="{A7439025-DF34-46F9-8BF3-4E94808FAC7B}" type="slidenum">
              <a:rPr lang="en-US" smtClean="0"/>
              <a:pPr/>
              <a:t>25</a:t>
            </a:fld>
            <a:endParaRPr lang="en-US"/>
          </a:p>
        </p:txBody>
      </p:sp>
      <p:pic>
        <p:nvPicPr>
          <p:cNvPr id="5" name="Picture 4">
            <a:extLst>
              <a:ext uri="{FF2B5EF4-FFF2-40B4-BE49-F238E27FC236}">
                <a16:creationId xmlns:a16="http://schemas.microsoft.com/office/drawing/2014/main" id="{3A22BDB8-29AA-D4B3-9859-9A794018E47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262062"/>
            <a:ext cx="713364" cy="713364"/>
          </a:xfrm>
          <a:prstGeom prst="rect">
            <a:avLst/>
          </a:prstGeom>
        </p:spPr>
      </p:pic>
    </p:spTree>
    <p:extLst>
      <p:ext uri="{BB962C8B-B14F-4D97-AF65-F5344CB8AC3E}">
        <p14:creationId xmlns:p14="http://schemas.microsoft.com/office/powerpoint/2010/main" val="3335798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Here is an example of a complete Food Safety Plan for an Unapproved Drug hazard. Food Safety Plans are ongoing plans. They should be consistently updated as you learn new things. This example is also in your Participant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Ask </a:t>
            </a:r>
            <a:r>
              <a:rPr lang="en-US">
                <a:latin typeface="Arial" panose="020B0604020202020204" pitchFamily="34" charset="0"/>
                <a:cs typeface="Arial" panose="020B0604020202020204" pitchFamily="34" charset="0"/>
              </a:rPr>
              <a:t>these questions to elicit a walkthrough of the example by the participants:</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First, for the written portion of the plan, what is the farm name and address?</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What is the product?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What is the intended market of this product?</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Intended use?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What is the hazard risk documented in this plan?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What is the control point described in the plan?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The control?</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How is the control being monitored?</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Now for the ongoing activities, what is the correction?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Record?</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How are the corrections verified?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Say: </a:t>
            </a:r>
            <a:r>
              <a:rPr lang="en-US">
                <a:latin typeface="Arial" panose="020B0604020202020204" pitchFamily="34" charset="0"/>
                <a:cs typeface="Arial" panose="020B0604020202020204" pitchFamily="34" charset="0"/>
              </a:rPr>
              <a:t>The key to a successful Food Safety Plan is that it controls the hazard or risk. Testing is part of the verification strategy. It demonstrates that the Food Safety Plan works!</a:t>
            </a:r>
          </a:p>
          <a:p>
            <a:endParaRPr lang="en-US"/>
          </a:p>
        </p:txBody>
      </p:sp>
      <p:sp>
        <p:nvSpPr>
          <p:cNvPr id="4" name="Slide Number Placeholder 3"/>
          <p:cNvSpPr>
            <a:spLocks noGrp="1"/>
          </p:cNvSpPr>
          <p:nvPr>
            <p:ph type="sldNum" sz="quarter" idx="5"/>
          </p:nvPr>
        </p:nvSpPr>
        <p:spPr/>
        <p:txBody>
          <a:bodyPr/>
          <a:lstStyle/>
          <a:p>
            <a:fld id="{A7439025-DF34-46F9-8BF3-4E94808FAC7B}" type="slidenum">
              <a:rPr lang="en-US" smtClean="0"/>
              <a:pPr/>
              <a:t>26</a:t>
            </a:fld>
            <a:endParaRPr lang="en-US"/>
          </a:p>
        </p:txBody>
      </p:sp>
      <p:pic>
        <p:nvPicPr>
          <p:cNvPr id="5" name="Picture 4">
            <a:extLst>
              <a:ext uri="{FF2B5EF4-FFF2-40B4-BE49-F238E27FC236}">
                <a16:creationId xmlns:a16="http://schemas.microsoft.com/office/drawing/2014/main" id="{255A75C7-1A13-E8C9-D2ED-35057302AA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90123"/>
            <a:ext cx="713364" cy="713364"/>
          </a:xfrm>
          <a:prstGeom prst="rect">
            <a:avLst/>
          </a:prstGeom>
        </p:spPr>
      </p:pic>
      <p:pic>
        <p:nvPicPr>
          <p:cNvPr id="6" name="Picture 5">
            <a:extLst>
              <a:ext uri="{FF2B5EF4-FFF2-40B4-BE49-F238E27FC236}">
                <a16:creationId xmlns:a16="http://schemas.microsoft.com/office/drawing/2014/main" id="{250BCE7F-7E7F-52CA-4D82-3B1B11B14A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4080618"/>
            <a:ext cx="713364" cy="713364"/>
          </a:xfrm>
          <a:prstGeom prst="rect">
            <a:avLst/>
          </a:prstGeom>
        </p:spPr>
      </p:pic>
      <p:pic>
        <p:nvPicPr>
          <p:cNvPr id="7" name="Picture 6">
            <a:extLst>
              <a:ext uri="{FF2B5EF4-FFF2-40B4-BE49-F238E27FC236}">
                <a16:creationId xmlns:a16="http://schemas.microsoft.com/office/drawing/2014/main" id="{2BD068E4-3A1C-C773-11DC-25BD7BDD7F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7384509"/>
            <a:ext cx="713364" cy="713364"/>
          </a:xfrm>
          <a:prstGeom prst="rect">
            <a:avLst/>
          </a:prstGeom>
        </p:spPr>
      </p:pic>
    </p:spTree>
    <p:extLst>
      <p:ext uri="{BB962C8B-B14F-4D97-AF65-F5344CB8AC3E}">
        <p14:creationId xmlns:p14="http://schemas.microsoft.com/office/powerpoint/2010/main" val="1378399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Good Aquaculture Practices (</a:t>
            </a:r>
            <a:r>
              <a:rPr lang="en-US" b="1" err="1"/>
              <a:t>GAqP</a:t>
            </a:r>
            <a:r>
              <a:rPr lang="en-US" b="1"/>
              <a:t>) for Various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While we are focused on grow out, the </a:t>
            </a:r>
            <a:r>
              <a:rPr lang="en-US" err="1"/>
              <a:t>GAqP</a:t>
            </a:r>
            <a:r>
              <a:rPr lang="en-US"/>
              <a:t> concepts and principles can be applied to hatchery, nursery, and feed mills.</a:t>
            </a:r>
          </a:p>
          <a:p>
            <a:endParaRPr lang="en-US"/>
          </a:p>
          <a:p>
            <a:r>
              <a:rPr lang="en-US"/>
              <a:t>Whether you put the risks and controls under BMPs, Biosecurity, or Food Safety is not the point. The key is to identify the critical risks, control those risks, keep written documentation, and verify that what you are doing is working. </a:t>
            </a:r>
          </a:p>
          <a:p>
            <a:endParaRPr lang="en-US"/>
          </a:p>
          <a:p>
            <a:r>
              <a:rPr lang="en-US"/>
              <a:t>Let’s use ice as an example. You can put the practice of clean, sanitary ice under BMPs or under Food Safety. It just matters that you are documenting your process and outcome using clean, sanitary ice.</a:t>
            </a:r>
          </a:p>
          <a:p>
            <a:endParaRPr lang="en-US"/>
          </a:p>
        </p:txBody>
      </p:sp>
      <p:sp>
        <p:nvSpPr>
          <p:cNvPr id="4" name="Slide Number Placeholder 3"/>
          <p:cNvSpPr>
            <a:spLocks noGrp="1"/>
          </p:cNvSpPr>
          <p:nvPr>
            <p:ph type="sldNum" sz="quarter" idx="5"/>
          </p:nvPr>
        </p:nvSpPr>
        <p:spPr/>
        <p:txBody>
          <a:bodyPr/>
          <a:lstStyle/>
          <a:p>
            <a:fld id="{A7439025-DF34-46F9-8BF3-4E94808FAC7B}" type="slidenum">
              <a:rPr lang="en-US" smtClean="0"/>
              <a:pPr/>
              <a:t>27</a:t>
            </a:fld>
            <a:endParaRPr lang="en-US"/>
          </a:p>
        </p:txBody>
      </p:sp>
      <p:pic>
        <p:nvPicPr>
          <p:cNvPr id="5" name="Picture 4">
            <a:extLst>
              <a:ext uri="{FF2B5EF4-FFF2-40B4-BE49-F238E27FC236}">
                <a16:creationId xmlns:a16="http://schemas.microsoft.com/office/drawing/2014/main" id="{904E7B49-0B8F-5D38-9D80-51CCFB93FE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262062"/>
            <a:ext cx="713364" cy="713364"/>
          </a:xfrm>
          <a:prstGeom prst="rect">
            <a:avLst/>
          </a:prstGeom>
        </p:spPr>
      </p:pic>
    </p:spTree>
    <p:extLst>
      <p:ext uri="{BB962C8B-B14F-4D97-AF65-F5344CB8AC3E}">
        <p14:creationId xmlns:p14="http://schemas.microsoft.com/office/powerpoint/2010/main" val="208898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3F2DF-84F6-A8DA-ADF7-028C670ED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7932A-1F68-DE95-5B4B-7A82A825FB7A}"/>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FFACFAEC-14DB-579E-9FD7-50EA86E82EDF}"/>
              </a:ext>
            </a:extLst>
          </p:cNvPr>
          <p:cNvSpPr>
            <a:spLocks noGrp="1"/>
          </p:cNvSpPr>
          <p:nvPr>
            <p:ph type="body" idx="1"/>
          </p:nvPr>
        </p:nvSpPr>
        <p:spPr/>
        <p:txBody>
          <a:bodyPr/>
          <a:lstStyle/>
          <a:p>
            <a:r>
              <a:rPr lang="en-US" b="1" err="1"/>
              <a:t>GAqP</a:t>
            </a:r>
            <a:r>
              <a:rPr lang="en-US" b="1"/>
              <a:t> Can: </a:t>
            </a:r>
          </a:p>
          <a:p>
            <a:endParaRPr lang="en-US" b="1"/>
          </a:p>
          <a:p>
            <a:r>
              <a:rPr lang="en-US" b="1"/>
              <a:t>Review </a:t>
            </a:r>
            <a:r>
              <a:rPr lang="en-US"/>
              <a:t>each of the bullet points on the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b="0"/>
              <a:t>One</a:t>
            </a:r>
            <a:r>
              <a:rPr lang="en-US" b="1"/>
              <a:t> </a:t>
            </a:r>
            <a:r>
              <a:rPr lang="en-US"/>
              <a:t>perception held by some consumers is the belief that aquaculture products are full of drugs and chemicals. A well implemented Food Safety Plan </a:t>
            </a:r>
            <a:r>
              <a:rPr lang="en-US">
                <a:effectLst/>
                <a:latin typeface="Arial" panose="020B0604020202020204" pitchFamily="34" charset="0"/>
                <a:cs typeface="Arial" panose="020B0604020202020204" pitchFamily="34" charset="0"/>
              </a:rPr>
              <a:t>resulting in the production of healthy animals without the use of unapproved drugs can help dispel this perception. </a:t>
            </a:r>
            <a:endParaRPr lang="en-US"/>
          </a:p>
          <a:p>
            <a:endParaRPr lang="en-US"/>
          </a:p>
        </p:txBody>
      </p:sp>
      <p:sp>
        <p:nvSpPr>
          <p:cNvPr id="4" name="Slide Number Placeholder 3">
            <a:extLst>
              <a:ext uri="{FF2B5EF4-FFF2-40B4-BE49-F238E27FC236}">
                <a16:creationId xmlns:a16="http://schemas.microsoft.com/office/drawing/2014/main" id="{6AB8E46B-8A99-0454-86D0-4E8B6C095D60}"/>
              </a:ext>
            </a:extLst>
          </p:cNvPr>
          <p:cNvSpPr>
            <a:spLocks noGrp="1"/>
          </p:cNvSpPr>
          <p:nvPr>
            <p:ph type="sldNum" sz="quarter" idx="5"/>
          </p:nvPr>
        </p:nvSpPr>
        <p:spPr/>
        <p:txBody>
          <a:bodyPr/>
          <a:lstStyle/>
          <a:p>
            <a:fld id="{A7439025-DF34-46F9-8BF3-4E94808FAC7B}" type="slidenum">
              <a:rPr lang="en-US" smtClean="0"/>
              <a:pPr/>
              <a:t>28</a:t>
            </a:fld>
            <a:endParaRPr lang="en-US"/>
          </a:p>
        </p:txBody>
      </p:sp>
      <p:pic>
        <p:nvPicPr>
          <p:cNvPr id="5" name="Picture 4">
            <a:extLst>
              <a:ext uri="{FF2B5EF4-FFF2-40B4-BE49-F238E27FC236}">
                <a16:creationId xmlns:a16="http://schemas.microsoft.com/office/drawing/2014/main" id="{573E406C-EF75-850A-074B-5EE90626E8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462087"/>
            <a:ext cx="713364" cy="713364"/>
          </a:xfrm>
          <a:prstGeom prst="rect">
            <a:avLst/>
          </a:prstGeom>
        </p:spPr>
      </p:pic>
    </p:spTree>
    <p:extLst>
      <p:ext uri="{BB962C8B-B14F-4D97-AF65-F5344CB8AC3E}">
        <p14:creationId xmlns:p14="http://schemas.microsoft.com/office/powerpoint/2010/main" val="4201600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623C-42FE-0659-E1C0-B36986B2A3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0C5FA953-72A4-C0F1-A488-D8C8261CBD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err="1">
                <a:cs typeface="Arial" panose="020B0604020202020204" pitchFamily="34" charset="0"/>
              </a:rPr>
              <a:t>GAqPs</a:t>
            </a:r>
            <a:r>
              <a:rPr lang="en-US" sz="1200" b="1">
                <a:cs typeface="Arial" panose="020B0604020202020204" pitchFamily="34" charset="0"/>
              </a:rPr>
              <a:t> In the Real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INSTRUCTOR NOTE: This section is optional</a:t>
            </a:r>
            <a:r>
              <a:rPr lang="en-US"/>
              <a:t>. It contains slides with photos to address examples related to the learning objective: </a:t>
            </a:r>
            <a:r>
              <a:rPr lang="en-US" i="1"/>
              <a:t>Recognize the importance of </a:t>
            </a:r>
            <a:r>
              <a:rPr lang="en-US" i="1" err="1"/>
              <a:t>GAqPs</a:t>
            </a:r>
            <a:r>
              <a:rPr lang="en-US"/>
              <a:t>. Be sure to engage participants in conversation and ask/answer questions that arise to ensure an interactive experience for participants.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Site Selection: High Disease Risk </a:t>
            </a:r>
            <a:r>
              <a:rPr lang="en-US">
                <a:latin typeface="Arial" panose="020B0604020202020204" pitchFamily="34" charset="0"/>
                <a:cs typeface="Arial" panose="020B0604020202020204" pitchFamily="34" charset="0"/>
              </a:rPr>
              <a:t>–</a:t>
            </a:r>
            <a:r>
              <a:rPr lang="en-US" b="1">
                <a:latin typeface="Arial" panose="020B0604020202020204" pitchFamily="34" charset="0"/>
                <a:cs typeface="Arial" panose="020B0604020202020204" pitchFamily="34" charset="0"/>
              </a:rPr>
              <a:t> </a:t>
            </a:r>
            <a:r>
              <a:rPr lang="en-US"/>
              <a:t>Site selection is a critical component if you have options. Ask the question, “Does this look like a high-risk area?”</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Biosecurity Plan: Disinfecting Before Entry </a:t>
            </a:r>
            <a:r>
              <a:rPr lang="en-US">
                <a:latin typeface="Arial" panose="020B0604020202020204" pitchFamily="34" charset="0"/>
                <a:cs typeface="Arial" panose="020B0604020202020204" pitchFamily="34" charset="0"/>
              </a:rPr>
              <a:t>– </a:t>
            </a:r>
            <a:r>
              <a:rPr lang="en-US"/>
              <a:t>Salmon farm disinfecting footwear. Three steps: wash, rinse, sanitize.</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Security At The Aquaculture Site Is Critical </a:t>
            </a:r>
            <a:r>
              <a:rPr lang="en-US">
                <a:latin typeface="Arial" panose="020B0604020202020204" pitchFamily="34" charset="0"/>
                <a:cs typeface="Arial" panose="020B0604020202020204" pitchFamily="34" charset="0"/>
              </a:rPr>
              <a:t>– </a:t>
            </a:r>
            <a:r>
              <a:rPr lang="en-US"/>
              <a:t>Site, entry security</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Biosecurity…Visitors Can Bring In Disease </a:t>
            </a:r>
            <a:r>
              <a:rPr lang="en-US">
                <a:latin typeface="Arial" panose="020B0604020202020204" pitchFamily="34" charset="0"/>
                <a:cs typeface="Arial" panose="020B0604020202020204" pitchFamily="34" charset="0"/>
              </a:rPr>
              <a:t>– </a:t>
            </a:r>
            <a:r>
              <a:rPr lang="en-US"/>
              <a:t>This is a slide of a farm that after harvest, allowed locals to catch anything that might have escaped into the canals. A nice social practice, but not bio-secure. </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Keeping Vectors Out </a:t>
            </a:r>
            <a:r>
              <a:rPr lang="en-US">
                <a:latin typeface="Arial" panose="020B0604020202020204" pitchFamily="34" charset="0"/>
                <a:cs typeface="Arial" panose="020B0604020202020204" pitchFamily="34" charset="0"/>
              </a:rPr>
              <a:t>– </a:t>
            </a:r>
            <a:r>
              <a:rPr lang="en-US"/>
              <a:t>Fencing to keep crabs out.</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Keeping Animals Out </a:t>
            </a:r>
            <a:r>
              <a:rPr lang="en-US">
                <a:latin typeface="Arial" panose="020B0604020202020204" pitchFamily="34" charset="0"/>
                <a:cs typeface="Arial" panose="020B0604020202020204" pitchFamily="34" charset="0"/>
              </a:rPr>
              <a:t>– </a:t>
            </a:r>
            <a:r>
              <a:rPr lang="en-US"/>
              <a:t>A simple way to keep animals and to some degree people from accessing a pond is this low-tech approach. The fence itself looks to be made from tree branches and vines. The effort to build the fence is exemplary and this barrier is better than no fence at all.</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Continued on next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endParaRPr lang="en-US" b="1"/>
          </a:p>
          <a:p>
            <a:endParaRPr lang="en-US"/>
          </a:p>
        </p:txBody>
      </p:sp>
      <p:sp>
        <p:nvSpPr>
          <p:cNvPr id="4" name="Slide Number Placeholder 3">
            <a:extLst>
              <a:ext uri="{FF2B5EF4-FFF2-40B4-BE49-F238E27FC236}">
                <a16:creationId xmlns:a16="http://schemas.microsoft.com/office/drawing/2014/main" id="{92DBA3D1-E415-9A57-A4FB-0F472113D11C}"/>
              </a:ext>
            </a:extLst>
          </p:cNvPr>
          <p:cNvSpPr>
            <a:spLocks noGrp="1"/>
          </p:cNvSpPr>
          <p:nvPr>
            <p:ph type="sldNum" sz="quarter" idx="10"/>
          </p:nvPr>
        </p:nvSpPr>
        <p:spPr/>
        <p:txBody>
          <a:bodyPr/>
          <a:lstStyle/>
          <a:p>
            <a:fld id="{A7439025-DF34-46F9-8BF3-4E94808FAC7B}" type="slidenum">
              <a:rPr lang="en-US" smtClean="0"/>
              <a:pPr/>
              <a:t>29</a:t>
            </a:fld>
            <a:endParaRPr lang="en-US"/>
          </a:p>
        </p:txBody>
      </p:sp>
      <p:sp>
        <p:nvSpPr>
          <p:cNvPr id="7" name="Slide Image Placeholder 6">
            <a:extLst>
              <a:ext uri="{FF2B5EF4-FFF2-40B4-BE49-F238E27FC236}">
                <a16:creationId xmlns:a16="http://schemas.microsoft.com/office/drawing/2014/main" id="{B1B1B9B1-BB38-9471-2F58-1762925DD321}"/>
              </a:ext>
            </a:extLst>
          </p:cNvPr>
          <p:cNvSpPr>
            <a:spLocks noGrp="1" noRot="1" noChangeAspect="1"/>
          </p:cNvSpPr>
          <p:nvPr>
            <p:ph type="sldImg"/>
          </p:nvPr>
        </p:nvSpPr>
        <p:spPr>
          <a:xfrm>
            <a:off x="2995613" y="685800"/>
            <a:ext cx="3509962" cy="1974850"/>
          </a:xfrm>
        </p:spPr>
      </p:sp>
      <p:pic>
        <p:nvPicPr>
          <p:cNvPr id="5" name="Picture 4">
            <a:extLst>
              <a:ext uri="{FF2B5EF4-FFF2-40B4-BE49-F238E27FC236}">
                <a16:creationId xmlns:a16="http://schemas.microsoft.com/office/drawing/2014/main" id="{25407717-4172-8E2F-4B73-98C80BA65A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2098"/>
            <a:ext cx="713364" cy="713364"/>
          </a:xfrm>
          <a:prstGeom prst="rect">
            <a:avLst/>
          </a:prstGeom>
        </p:spPr>
      </p:pic>
    </p:spTree>
    <p:extLst>
      <p:ext uri="{BB962C8B-B14F-4D97-AF65-F5344CB8AC3E}">
        <p14:creationId xmlns:p14="http://schemas.microsoft.com/office/powerpoint/2010/main" val="424542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3F528-4268-9857-FC93-A2C8D3FB2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743A6-2432-47C1-93BA-EE7C169B73F6}"/>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7104E6B6-37B2-0CC8-F88F-6D7EB71CB43C}"/>
              </a:ext>
            </a:extLst>
          </p:cNvPr>
          <p:cNvSpPr>
            <a:spLocks noGrp="1"/>
          </p:cNvSpPr>
          <p:nvPr>
            <p:ph type="body" idx="1"/>
          </p:nvPr>
        </p:nvSpPr>
        <p:spPr/>
        <p:txBody>
          <a:bodyPr/>
          <a:lstStyle/>
          <a:p>
            <a:r>
              <a:rPr lang="en-US" b="1"/>
              <a:t>What You Will Learn in This Course</a:t>
            </a:r>
          </a:p>
          <a:p>
            <a:endParaRPr lang="en-US" b="1"/>
          </a:p>
          <a:p>
            <a:r>
              <a:rPr lang="en-US" b="1"/>
              <a:t>Say: </a:t>
            </a:r>
            <a:r>
              <a:rPr lang="en-US" err="1">
                <a:latin typeface="Segoe UI" panose="020B0502040204020203" pitchFamily="34" charset="0"/>
              </a:rPr>
              <a:t>GAqPs</a:t>
            </a:r>
            <a:r>
              <a:rPr lang="en-US">
                <a:latin typeface="Segoe UI" panose="020B0502040204020203" pitchFamily="34" charset="0"/>
              </a:rPr>
              <a:t> is a strategic approach to prevent or minimize the likelihood of animal disease outbreaks and address food safety risks.</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BMPs</a:t>
            </a:r>
            <a:r>
              <a:rPr lang="en-US">
                <a:latin typeface="Arial" panose="020B0604020202020204" pitchFamily="34" charset="0"/>
                <a:cs typeface="Arial" panose="020B0604020202020204" pitchFamily="34" charset="0"/>
              </a:rPr>
              <a:t> </a:t>
            </a:r>
            <a:r>
              <a:rPr lang="en-US" sz="1200">
                <a:effectLst/>
                <a:latin typeface="Segoe UI" panose="020B0502040204020203" pitchFamily="34" charset="0"/>
              </a:rPr>
              <a:t>are the practices that will help keep the animals and employees healthy and minimize the risk of introducing animal and human pathogens.</a:t>
            </a:r>
          </a:p>
          <a:p>
            <a:pPr marL="171450" indent="-171450">
              <a:buFont typeface="Arial" panose="020B0604020202020204" pitchFamily="34" charset="0"/>
              <a:buChar char="•"/>
            </a:pPr>
            <a:endParaRPr lang="en-US" b="1"/>
          </a:p>
          <a:p>
            <a:pPr marL="171450" indent="-171450">
              <a:buFont typeface="Arial" panose="020B0604020202020204" pitchFamily="34" charset="0"/>
              <a:buChar char="•"/>
            </a:pPr>
            <a:r>
              <a:rPr lang="en-US" b="1"/>
              <a:t>Biosecurity </a:t>
            </a:r>
            <a:r>
              <a:rPr lang="en-US"/>
              <a:t>includes disease prevention, monitoring, and treatment such as identifying pathogen introduction pathways and developing mitigation strategies to minimize pathogen introduction and exposure.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indent="-171450">
              <a:buFont typeface="Arial" panose="020B0604020202020204" pitchFamily="34" charset="0"/>
              <a:buChar char="•"/>
            </a:pPr>
            <a:r>
              <a:rPr lang="en-US" b="1"/>
              <a:t>Food Safety </a:t>
            </a:r>
            <a:r>
              <a:rPr lang="en-US"/>
              <a:t>ensures safe products for human consumption and lowers the risk of problems during trade.</a:t>
            </a:r>
          </a:p>
          <a:p>
            <a:pPr marL="0" indent="0">
              <a:buFont typeface="Arial" panose="020B0604020202020204" pitchFamily="34" charset="0"/>
              <a:buNone/>
            </a:pPr>
            <a:endParaRPr lang="en-US"/>
          </a:p>
          <a:p>
            <a:r>
              <a:rPr lang="en-US" b="1"/>
              <a:t>Ask: </a:t>
            </a:r>
            <a:r>
              <a:rPr lang="en-US"/>
              <a:t>Are you familiar with these concepts? Do you already practice some of them, but call them by another name?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Debrief </a:t>
            </a:r>
            <a:r>
              <a:rPr lang="en-US"/>
              <a:t>using this key point to summarize:</a:t>
            </a:r>
            <a:r>
              <a:rPr lang="en-US" b="1"/>
              <a:t> </a:t>
            </a:r>
            <a:r>
              <a:rPr lang="en-US"/>
              <a:t>There are many different terms that mean the same thing as these words. Feel free to use terms that are familiar to you during this class, the </a:t>
            </a:r>
            <a:r>
              <a:rPr lang="en-US" b="1"/>
              <a:t>specific words are not important</a:t>
            </a:r>
            <a:r>
              <a:rPr lang="en-US"/>
              <a:t>, the </a:t>
            </a:r>
            <a:r>
              <a:rPr lang="en-US" b="1"/>
              <a:t>concepts</a:t>
            </a:r>
            <a:r>
              <a:rPr lang="en-US"/>
              <a:t> are important to us during this class. Remember, you have a Glossary in your Participant Guide with full definitions for all of the terms we will be using.</a:t>
            </a:r>
          </a:p>
          <a:p>
            <a:endParaRPr lang="en-US"/>
          </a:p>
          <a:p>
            <a:endParaRPr lang="en-US"/>
          </a:p>
          <a:p>
            <a:endParaRPr lang="en-US"/>
          </a:p>
        </p:txBody>
      </p:sp>
      <p:sp>
        <p:nvSpPr>
          <p:cNvPr id="4" name="Slide Number Placeholder 3">
            <a:extLst>
              <a:ext uri="{FF2B5EF4-FFF2-40B4-BE49-F238E27FC236}">
                <a16:creationId xmlns:a16="http://schemas.microsoft.com/office/drawing/2014/main" id="{DA91130F-7F67-401D-E733-5ACAE259A6BF}"/>
              </a:ext>
            </a:extLst>
          </p:cNvPr>
          <p:cNvSpPr>
            <a:spLocks noGrp="1"/>
          </p:cNvSpPr>
          <p:nvPr>
            <p:ph type="sldNum" sz="quarter" idx="5"/>
          </p:nvPr>
        </p:nvSpPr>
        <p:spPr/>
        <p:txBody>
          <a:bodyPr/>
          <a:lstStyle/>
          <a:p>
            <a:fld id="{A7439025-DF34-46F9-8BF3-4E94808FAC7B}" type="slidenum">
              <a:rPr lang="en-US" smtClean="0"/>
              <a:pPr/>
              <a:t>3</a:t>
            </a:fld>
            <a:endParaRPr lang="en-US"/>
          </a:p>
        </p:txBody>
      </p:sp>
      <p:pic>
        <p:nvPicPr>
          <p:cNvPr id="5" name="Picture 4">
            <a:extLst>
              <a:ext uri="{FF2B5EF4-FFF2-40B4-BE49-F238E27FC236}">
                <a16:creationId xmlns:a16="http://schemas.microsoft.com/office/drawing/2014/main" id="{A8DC1ED6-7E51-65BB-8B49-2FEEF1E73F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1843"/>
            <a:ext cx="713364" cy="713364"/>
          </a:xfrm>
          <a:prstGeom prst="rect">
            <a:avLst/>
          </a:prstGeom>
        </p:spPr>
      </p:pic>
      <p:pic>
        <p:nvPicPr>
          <p:cNvPr id="6" name="Picture 5">
            <a:extLst>
              <a:ext uri="{FF2B5EF4-FFF2-40B4-BE49-F238E27FC236}">
                <a16:creationId xmlns:a16="http://schemas.microsoft.com/office/drawing/2014/main" id="{9D61A269-4009-55D0-34AC-F95322B187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6244906"/>
            <a:ext cx="713364" cy="713364"/>
          </a:xfrm>
          <a:prstGeom prst="rect">
            <a:avLst/>
          </a:prstGeom>
        </p:spPr>
      </p:pic>
      <p:pic>
        <p:nvPicPr>
          <p:cNvPr id="7" name="Picture 6">
            <a:extLst>
              <a:ext uri="{FF2B5EF4-FFF2-40B4-BE49-F238E27FC236}">
                <a16:creationId xmlns:a16="http://schemas.microsoft.com/office/drawing/2014/main" id="{4A2AFF99-DC87-73FB-6636-EF07E27713B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6982588"/>
            <a:ext cx="713364" cy="713364"/>
          </a:xfrm>
          <a:prstGeom prst="rect">
            <a:avLst/>
          </a:prstGeom>
        </p:spPr>
      </p:pic>
    </p:spTree>
    <p:extLst>
      <p:ext uri="{BB962C8B-B14F-4D97-AF65-F5344CB8AC3E}">
        <p14:creationId xmlns:p14="http://schemas.microsoft.com/office/powerpoint/2010/main" val="96738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41A85-D57F-7523-B166-151A175E31D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512622F-58FC-D806-DD57-1D00ACDBAE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cs typeface="Arial" panose="020B0604020202020204" pitchFamily="34" charset="0"/>
              </a:rPr>
              <a:t>GAqPs </a:t>
            </a:r>
            <a:r>
              <a:rPr lang="en-US" sz="1200" b="1" strike="noStrike">
                <a:cs typeface="Arial" panose="020B0604020202020204" pitchFamily="34" charset="0"/>
              </a:rPr>
              <a:t>in the </a:t>
            </a:r>
            <a:r>
              <a:rPr lang="en-US" sz="1200" b="1">
                <a:cs typeface="Arial" panose="020B0604020202020204" pitchFamily="34" charset="0"/>
              </a:rPr>
              <a:t>Real World</a:t>
            </a:r>
            <a:r>
              <a:rPr lang="en-US" b="0"/>
              <a:t>,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spcBef>
                <a:spcPts val="600"/>
              </a:spcBef>
              <a:buFont typeface="Arial" panose="020B0604020202020204" pitchFamily="34" charset="0"/>
              <a:buChar char="•"/>
            </a:pPr>
            <a:r>
              <a:rPr lang="en-US" b="1"/>
              <a:t>Holding Ponds: Significant </a:t>
            </a:r>
            <a:r>
              <a:rPr lang="en-US">
                <a:latin typeface="Arial" panose="020B0604020202020204" pitchFamily="34" charset="0"/>
                <a:cs typeface="Arial" panose="020B0604020202020204" pitchFamily="34" charset="0"/>
              </a:rPr>
              <a:t>– </a:t>
            </a:r>
            <a:r>
              <a:rPr lang="en-US"/>
              <a:t>Holding or reservoir ponds are critical for many things, like improving water quality, and settling out detritus that microbes are attached to like salmonella, etc.</a:t>
            </a:r>
          </a:p>
          <a:p>
            <a:pPr>
              <a:spcBef>
                <a:spcPts val="600"/>
              </a:spcBef>
              <a:spcAft>
                <a:spcPts val="600"/>
              </a:spcAft>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BMP: Pond Preparation </a:t>
            </a:r>
            <a:r>
              <a:rPr lang="en-US">
                <a:latin typeface="Arial" panose="020B0604020202020204" pitchFamily="34" charset="0"/>
                <a:cs typeface="Arial" panose="020B0604020202020204" pitchFamily="34" charset="0"/>
              </a:rPr>
              <a:t>– </a:t>
            </a:r>
            <a:r>
              <a:rPr lang="en-US"/>
              <a:t>Pond preparation. In the middle of what’s called a shrimp toilet. </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BMP: Pond Covers </a:t>
            </a:r>
            <a:r>
              <a:rPr lang="en-US">
                <a:latin typeface="Arial" panose="020B0604020202020204" pitchFamily="34" charset="0"/>
                <a:cs typeface="Arial" panose="020B0604020202020204" pitchFamily="34" charset="0"/>
              </a:rPr>
              <a:t>– </a:t>
            </a:r>
            <a:r>
              <a:rPr lang="en-US"/>
              <a:t>Pond covers to protect the animals and the grow-out environment, maybe increase the temperature.</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Personnel/ Worker Practices </a:t>
            </a:r>
            <a:r>
              <a:rPr lang="en-US">
                <a:latin typeface="Arial" panose="020B0604020202020204" pitchFamily="34" charset="0"/>
                <a:cs typeface="Arial" panose="020B0604020202020204" pitchFamily="34" charset="0"/>
              </a:rPr>
              <a:t>– </a:t>
            </a:r>
            <a:r>
              <a:rPr lang="en-US"/>
              <a:t>Personnel and worker practices are important. The water they drink to not make them sick, the location, availability, and how well toilets function is important.</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Farm Sanitation </a:t>
            </a:r>
            <a:r>
              <a:rPr lang="en-US">
                <a:latin typeface="Arial" panose="020B0604020202020204" pitchFamily="34" charset="0"/>
                <a:cs typeface="Arial" panose="020B0604020202020204" pitchFamily="34" charset="0"/>
              </a:rPr>
              <a:t>– </a:t>
            </a:r>
            <a:r>
              <a:rPr lang="en-US"/>
              <a:t>Basic sanitation on a farm.</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lvl="0" indent="-171450">
              <a:spcBef>
                <a:spcPts val="600"/>
              </a:spcBef>
              <a:buFont typeface="Arial" panose="020B0604020202020204" pitchFamily="34" charset="0"/>
              <a:buChar char="•"/>
              <a:defRPr/>
            </a:pPr>
            <a:r>
              <a:rPr lang="en-US" b="1"/>
              <a:t>Discharge Water Treatment</a:t>
            </a:r>
            <a:r>
              <a:rPr lang="en-US">
                <a:latin typeface="Arial" panose="020B0604020202020204" pitchFamily="34" charset="0"/>
                <a:cs typeface="Arial" panose="020B0604020202020204" pitchFamily="34" charset="0"/>
              </a:rPr>
              <a:t> – </a:t>
            </a:r>
            <a:r>
              <a:rPr lang="en-US"/>
              <a:t>Treating discharge water or recycling it is important. You want to be a good steward of the environment.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r" defTabSz="914400" rtl="0" eaLnBrk="1" fontAlgn="auto" latinLnBrk="0" hangingPunct="1">
              <a:lnSpc>
                <a:spcPct val="100000"/>
              </a:lnSpc>
              <a:spcBef>
                <a:spcPts val="0"/>
              </a:spcBef>
              <a:spcAft>
                <a:spcPts val="0"/>
              </a:spcAft>
              <a:buClrTx/>
              <a:buSzTx/>
              <a:buFontTx/>
              <a:buNone/>
              <a:tabLst/>
              <a:defRPr/>
            </a:pPr>
            <a:r>
              <a:rPr lang="en-US"/>
              <a:t>Continued on next slide</a:t>
            </a:r>
          </a:p>
          <a:p>
            <a:endParaRPr lang="en-US"/>
          </a:p>
        </p:txBody>
      </p:sp>
      <p:sp>
        <p:nvSpPr>
          <p:cNvPr id="4" name="Slide Number Placeholder 3">
            <a:extLst>
              <a:ext uri="{FF2B5EF4-FFF2-40B4-BE49-F238E27FC236}">
                <a16:creationId xmlns:a16="http://schemas.microsoft.com/office/drawing/2014/main" id="{12188BF1-8FEF-79AE-8898-5CD8BD92A8E7}"/>
              </a:ext>
            </a:extLst>
          </p:cNvPr>
          <p:cNvSpPr>
            <a:spLocks noGrp="1"/>
          </p:cNvSpPr>
          <p:nvPr>
            <p:ph type="sldNum" sz="quarter" idx="10"/>
          </p:nvPr>
        </p:nvSpPr>
        <p:spPr/>
        <p:txBody>
          <a:bodyPr/>
          <a:lstStyle/>
          <a:p>
            <a:fld id="{A7439025-DF34-46F9-8BF3-4E94808FAC7B}" type="slidenum">
              <a:rPr lang="en-US" smtClean="0"/>
              <a:pPr/>
              <a:t>30</a:t>
            </a:fld>
            <a:endParaRPr lang="en-US"/>
          </a:p>
        </p:txBody>
      </p:sp>
      <p:sp>
        <p:nvSpPr>
          <p:cNvPr id="7" name="Slide Image Placeholder 6">
            <a:extLst>
              <a:ext uri="{FF2B5EF4-FFF2-40B4-BE49-F238E27FC236}">
                <a16:creationId xmlns:a16="http://schemas.microsoft.com/office/drawing/2014/main" id="{9147A24C-DDA9-59CA-B780-1F24C4276E79}"/>
              </a:ext>
            </a:extLst>
          </p:cNvPr>
          <p:cNvSpPr>
            <a:spLocks noGrp="1" noRot="1" noChangeAspect="1"/>
          </p:cNvSpPr>
          <p:nvPr>
            <p:ph type="sldImg"/>
          </p:nvPr>
        </p:nvSpPr>
        <p:spPr>
          <a:xfrm>
            <a:off x="2995613" y="685800"/>
            <a:ext cx="3509962" cy="1974850"/>
          </a:xfrm>
        </p:spPr>
      </p:sp>
      <p:pic>
        <p:nvPicPr>
          <p:cNvPr id="5" name="Picture 4">
            <a:extLst>
              <a:ext uri="{FF2B5EF4-FFF2-40B4-BE49-F238E27FC236}">
                <a16:creationId xmlns:a16="http://schemas.microsoft.com/office/drawing/2014/main" id="{27A97EAB-A4DE-20E5-20A0-DDAC6E3094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2098"/>
            <a:ext cx="713364" cy="713364"/>
          </a:xfrm>
          <a:prstGeom prst="rect">
            <a:avLst/>
          </a:prstGeom>
        </p:spPr>
      </p:pic>
    </p:spTree>
    <p:extLst>
      <p:ext uri="{BB962C8B-B14F-4D97-AF65-F5344CB8AC3E}">
        <p14:creationId xmlns:p14="http://schemas.microsoft.com/office/powerpoint/2010/main" val="265400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8E1E-40A7-2368-56D3-46D6EB64023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D1410E8-40CE-2B88-CEB8-BD82B15BB4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err="1">
                <a:cs typeface="Arial" panose="020B0604020202020204" pitchFamily="34" charset="0"/>
              </a:rPr>
              <a:t>GAqPs</a:t>
            </a:r>
            <a:r>
              <a:rPr lang="en-US" sz="1200" b="1">
                <a:cs typeface="Arial" panose="020B0604020202020204" pitchFamily="34" charset="0"/>
              </a:rPr>
              <a:t> in the Real World</a:t>
            </a:r>
            <a:r>
              <a:rPr lang="en-US" b="0"/>
              <a:t>, continued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Sanitation: Shrimp in Mud, Sand, Dirt </a:t>
            </a:r>
            <a:r>
              <a:rPr lang="en-US">
                <a:latin typeface="Arial" panose="020B0604020202020204" pitchFamily="34" charset="0"/>
                <a:cs typeface="Arial" panose="020B0604020202020204" pitchFamily="34" charset="0"/>
              </a:rPr>
              <a:t>– </a:t>
            </a:r>
            <a:r>
              <a:rPr lang="en-US"/>
              <a:t>Food safety examples.</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Human Sewage Going Onto Ground Around Pond </a:t>
            </a:r>
            <a:r>
              <a:rPr lang="en-US">
                <a:latin typeface="Arial" panose="020B0604020202020204" pitchFamily="34" charset="0"/>
                <a:cs typeface="Arial" panose="020B0604020202020204" pitchFamily="34" charset="0"/>
              </a:rPr>
              <a:t>– </a:t>
            </a:r>
            <a:r>
              <a:rPr lang="en-US"/>
              <a:t>Functioning, well-placed toilet. Here a person went into the bathroom, flushed, and the water can outside to the ground.</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Sanitation: Human Pathogens </a:t>
            </a:r>
            <a:r>
              <a:rPr lang="en-US">
                <a:latin typeface="Arial" panose="020B0604020202020204" pitchFamily="34" charset="0"/>
                <a:cs typeface="Arial" panose="020B0604020202020204" pitchFamily="34" charset="0"/>
              </a:rPr>
              <a:t>– </a:t>
            </a:r>
            <a:r>
              <a:rPr lang="en-US"/>
              <a:t>Toilet over the pond, a key cause of salmonella.</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Employee Health: Drinking Water </a:t>
            </a:r>
            <a:r>
              <a:rPr lang="en-US">
                <a:latin typeface="Arial" panose="020B0604020202020204" pitchFamily="34" charset="0"/>
                <a:cs typeface="Arial" panose="020B0604020202020204" pitchFamily="34" charset="0"/>
              </a:rPr>
              <a:t>– </a:t>
            </a:r>
            <a:r>
              <a:rPr lang="en-US"/>
              <a:t>There was a salmonella outbreak that we traced back to bird poop being washed off roofs into holding water.</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Transportation </a:t>
            </a:r>
            <a:r>
              <a:rPr lang="en-US">
                <a:latin typeface="Arial" panose="020B0604020202020204" pitchFamily="34" charset="0"/>
                <a:cs typeface="Arial" panose="020B0604020202020204" pitchFamily="34" charset="0"/>
              </a:rPr>
              <a:t>– </a:t>
            </a:r>
            <a:r>
              <a:rPr lang="en-US"/>
              <a:t>Bad holding conditions.</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Environmental Chemicals </a:t>
            </a:r>
            <a:r>
              <a:rPr lang="en-US">
                <a:latin typeface="Arial" panose="020B0604020202020204" pitchFamily="34" charset="0"/>
                <a:cs typeface="Arial" panose="020B0604020202020204" pitchFamily="34" charset="0"/>
              </a:rPr>
              <a:t>– </a:t>
            </a:r>
            <a:r>
              <a:rPr lang="en-US"/>
              <a:t>Location is important to prevent chemical contamination.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r" defTabSz="914400" rtl="0" eaLnBrk="1" fontAlgn="auto" latinLnBrk="0" hangingPunct="1">
              <a:lnSpc>
                <a:spcPct val="100000"/>
              </a:lnSpc>
              <a:spcBef>
                <a:spcPts val="0"/>
              </a:spcBef>
              <a:spcAft>
                <a:spcPts val="0"/>
              </a:spcAft>
              <a:buClrTx/>
              <a:buSzTx/>
              <a:buFontTx/>
              <a:buNone/>
              <a:tabLst/>
              <a:defRPr/>
            </a:pPr>
            <a:r>
              <a:rPr lang="en-US"/>
              <a:t>Continued on next slide</a:t>
            </a:r>
          </a:p>
          <a:p>
            <a:endParaRPr lang="en-US"/>
          </a:p>
        </p:txBody>
      </p:sp>
      <p:sp>
        <p:nvSpPr>
          <p:cNvPr id="4" name="Slide Number Placeholder 3">
            <a:extLst>
              <a:ext uri="{FF2B5EF4-FFF2-40B4-BE49-F238E27FC236}">
                <a16:creationId xmlns:a16="http://schemas.microsoft.com/office/drawing/2014/main" id="{09393A57-0213-DF77-10F8-AC32660EC1E2}"/>
              </a:ext>
            </a:extLst>
          </p:cNvPr>
          <p:cNvSpPr>
            <a:spLocks noGrp="1"/>
          </p:cNvSpPr>
          <p:nvPr>
            <p:ph type="sldNum" sz="quarter" idx="10"/>
          </p:nvPr>
        </p:nvSpPr>
        <p:spPr/>
        <p:txBody>
          <a:bodyPr/>
          <a:lstStyle/>
          <a:p>
            <a:fld id="{A7439025-DF34-46F9-8BF3-4E94808FAC7B}" type="slidenum">
              <a:rPr lang="en-US" smtClean="0"/>
              <a:pPr/>
              <a:t>31</a:t>
            </a:fld>
            <a:endParaRPr lang="en-US"/>
          </a:p>
        </p:txBody>
      </p:sp>
      <p:sp>
        <p:nvSpPr>
          <p:cNvPr id="7" name="Slide Image Placeholder 6">
            <a:extLst>
              <a:ext uri="{FF2B5EF4-FFF2-40B4-BE49-F238E27FC236}">
                <a16:creationId xmlns:a16="http://schemas.microsoft.com/office/drawing/2014/main" id="{E4BA86AF-CE79-E17C-C811-FECED0525EED}"/>
              </a:ext>
            </a:extLst>
          </p:cNvPr>
          <p:cNvSpPr>
            <a:spLocks noGrp="1" noRot="1" noChangeAspect="1"/>
          </p:cNvSpPr>
          <p:nvPr>
            <p:ph type="sldImg"/>
          </p:nvPr>
        </p:nvSpPr>
        <p:spPr>
          <a:xfrm>
            <a:off x="2995613" y="685800"/>
            <a:ext cx="3509962" cy="1974850"/>
          </a:xfrm>
        </p:spPr>
      </p:sp>
      <p:pic>
        <p:nvPicPr>
          <p:cNvPr id="5" name="Picture 4">
            <a:extLst>
              <a:ext uri="{FF2B5EF4-FFF2-40B4-BE49-F238E27FC236}">
                <a16:creationId xmlns:a16="http://schemas.microsoft.com/office/drawing/2014/main" id="{292F9E4F-7A5E-240A-ECFA-EAD6E03711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2098"/>
            <a:ext cx="713364" cy="713364"/>
          </a:xfrm>
          <a:prstGeom prst="rect">
            <a:avLst/>
          </a:prstGeom>
        </p:spPr>
      </p:pic>
    </p:spTree>
    <p:extLst>
      <p:ext uri="{BB962C8B-B14F-4D97-AF65-F5344CB8AC3E}">
        <p14:creationId xmlns:p14="http://schemas.microsoft.com/office/powerpoint/2010/main" val="672959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1BA51-D7AE-CB6E-315B-5DF5460555C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3A81A20-88D9-A1F5-06FB-31A5F9EAE3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err="1">
                <a:cs typeface="Arial" panose="020B0604020202020204" pitchFamily="34" charset="0"/>
              </a:rPr>
              <a:t>GAqPs</a:t>
            </a:r>
            <a:r>
              <a:rPr lang="en-US" sz="1200" b="1">
                <a:cs typeface="Arial" panose="020B0604020202020204" pitchFamily="34" charset="0"/>
              </a:rPr>
              <a:t> in the Real World</a:t>
            </a:r>
            <a:r>
              <a:rPr lang="en-US" b="0"/>
              <a:t>,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Site Selection: Previous Land Use or Neighbors </a:t>
            </a:r>
            <a:r>
              <a:rPr lang="en-US">
                <a:latin typeface="Arial" panose="020B0604020202020204" pitchFamily="34" charset="0"/>
                <a:cs typeface="Arial" panose="020B0604020202020204" pitchFamily="34" charset="0"/>
              </a:rPr>
              <a:t>– </a:t>
            </a:r>
            <a:r>
              <a:rPr lang="en-US"/>
              <a:t>Notice who your neighbors are. Do they have animals? Or are they farmers using pesticides?</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Human Pathogens: Source and Pond Water </a:t>
            </a:r>
            <a:r>
              <a:rPr lang="en-US">
                <a:latin typeface="Arial" panose="020B0604020202020204" pitchFamily="34" charset="0"/>
                <a:cs typeface="Arial" panose="020B0604020202020204" pitchFamily="34" charset="0"/>
              </a:rPr>
              <a:t>– </a:t>
            </a:r>
            <a:r>
              <a:rPr lang="en-US"/>
              <a:t>What do you see here? What would be the risk of this as your source water? Yes, salmonella from the ducks.</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Animals On Farm; Food Safety and Disease </a:t>
            </a:r>
            <a:r>
              <a:rPr lang="en-US">
                <a:latin typeface="Arial" panose="020B0604020202020204" pitchFamily="34" charset="0"/>
                <a:cs typeface="Arial" panose="020B0604020202020204" pitchFamily="34" charset="0"/>
              </a:rPr>
              <a:t>– </a:t>
            </a:r>
            <a:r>
              <a:rPr lang="en-US"/>
              <a:t>Animals on the farm are a high risk as disease carriers and salmonella.</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Animals On Farm; Food Safety and Disease </a:t>
            </a:r>
            <a:r>
              <a:rPr lang="en-US">
                <a:latin typeface="Arial" panose="020B0604020202020204" pitchFamily="34" charset="0"/>
                <a:cs typeface="Arial" panose="020B0604020202020204" pitchFamily="34" charset="0"/>
              </a:rPr>
              <a:t>– </a:t>
            </a:r>
            <a:r>
              <a:rPr lang="en-US"/>
              <a:t>Again, animals directly above the source water.</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Human Pathogens: Water and Ice </a:t>
            </a:r>
            <a:r>
              <a:rPr lang="en-US">
                <a:latin typeface="Arial" panose="020B0604020202020204" pitchFamily="34" charset="0"/>
                <a:cs typeface="Arial" panose="020B0604020202020204" pitchFamily="34" charset="0"/>
              </a:rPr>
              <a:t>– </a:t>
            </a:r>
            <a:r>
              <a:rPr lang="en-US"/>
              <a:t>Clean ice and water are two important parts of seafood food safety. </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Shrimp Being Contaminated By Dirty Ice, Dirty Container </a:t>
            </a:r>
            <a:r>
              <a:rPr lang="en-US">
                <a:latin typeface="Arial" panose="020B0604020202020204" pitchFamily="34" charset="0"/>
                <a:cs typeface="Arial" panose="020B0604020202020204" pitchFamily="34" charset="0"/>
              </a:rPr>
              <a:t>– </a:t>
            </a:r>
            <a:r>
              <a:rPr lang="en-US"/>
              <a:t>Dirty containers. This is an example of a lack of training. The farmer was so proud of his black tiger shrimp he didn’t think about the dirty container or 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810D7C99-F652-6123-7CCD-EF204794CDFD}"/>
              </a:ext>
            </a:extLst>
          </p:cNvPr>
          <p:cNvSpPr>
            <a:spLocks noGrp="1"/>
          </p:cNvSpPr>
          <p:nvPr>
            <p:ph type="sldNum" sz="quarter" idx="10"/>
          </p:nvPr>
        </p:nvSpPr>
        <p:spPr/>
        <p:txBody>
          <a:bodyPr/>
          <a:lstStyle/>
          <a:p>
            <a:fld id="{A7439025-DF34-46F9-8BF3-4E94808FAC7B}" type="slidenum">
              <a:rPr lang="en-US" smtClean="0"/>
              <a:pPr/>
              <a:t>32</a:t>
            </a:fld>
            <a:endParaRPr lang="en-US"/>
          </a:p>
        </p:txBody>
      </p:sp>
      <p:sp>
        <p:nvSpPr>
          <p:cNvPr id="7" name="Slide Image Placeholder 6">
            <a:extLst>
              <a:ext uri="{FF2B5EF4-FFF2-40B4-BE49-F238E27FC236}">
                <a16:creationId xmlns:a16="http://schemas.microsoft.com/office/drawing/2014/main" id="{02C0772B-848E-06BF-97D5-437788B69C9F}"/>
              </a:ext>
            </a:extLst>
          </p:cNvPr>
          <p:cNvSpPr>
            <a:spLocks noGrp="1" noRot="1" noChangeAspect="1"/>
          </p:cNvSpPr>
          <p:nvPr>
            <p:ph type="sldImg"/>
          </p:nvPr>
        </p:nvSpPr>
        <p:spPr>
          <a:xfrm>
            <a:off x="2995613" y="685800"/>
            <a:ext cx="3509962" cy="1974850"/>
          </a:xfrm>
        </p:spPr>
      </p:sp>
      <p:pic>
        <p:nvPicPr>
          <p:cNvPr id="5" name="Picture 4">
            <a:extLst>
              <a:ext uri="{FF2B5EF4-FFF2-40B4-BE49-F238E27FC236}">
                <a16:creationId xmlns:a16="http://schemas.microsoft.com/office/drawing/2014/main" id="{A9B5ADE0-CB4C-6AA0-44AB-65F6C336B6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2098"/>
            <a:ext cx="713364" cy="713364"/>
          </a:xfrm>
          <a:prstGeom prst="rect">
            <a:avLst/>
          </a:prstGeom>
        </p:spPr>
      </p:pic>
    </p:spTree>
    <p:extLst>
      <p:ext uri="{BB962C8B-B14F-4D97-AF65-F5344CB8AC3E}">
        <p14:creationId xmlns:p14="http://schemas.microsoft.com/office/powerpoint/2010/main" val="524100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67A5D-5AA8-3079-5D7D-230CE3A69B93}"/>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3B456F1-A041-C64C-1187-321C97EF66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err="1">
                <a:cs typeface="Arial" panose="020B0604020202020204" pitchFamily="34" charset="0"/>
              </a:rPr>
              <a:t>GAqPs</a:t>
            </a:r>
            <a:r>
              <a:rPr lang="en-US" sz="1200" b="1">
                <a:cs typeface="Arial" panose="020B0604020202020204" pitchFamily="34" charset="0"/>
              </a:rPr>
              <a:t> in the Real World</a:t>
            </a:r>
            <a:r>
              <a:rPr lang="en-US" b="0"/>
              <a:t>,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Feed Sourcing and Storage</a:t>
            </a:r>
            <a:r>
              <a:rPr lang="en-US">
                <a:latin typeface="Arial" panose="020B0604020202020204" pitchFamily="34" charset="0"/>
                <a:cs typeface="Arial" panose="020B0604020202020204" pitchFamily="34" charset="0"/>
              </a:rPr>
              <a:t>– </a:t>
            </a:r>
            <a:r>
              <a:rPr lang="en-US"/>
              <a:t>Feed sourcing and feed storage is critical. This feed is stored on the ground. </a:t>
            </a:r>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Water Quality Testing</a:t>
            </a:r>
          </a:p>
          <a:p>
            <a:pPr marR="0" lvl="0" algn="l" defTabSz="914400" rtl="0" eaLnBrk="1" fontAlgn="auto" latinLnBrk="0" hangingPunct="1">
              <a:lnSpc>
                <a:spcPct val="100000"/>
              </a:lnSpc>
              <a:spcBef>
                <a:spcPts val="0"/>
              </a:spcBef>
              <a:spcAft>
                <a:spcPts val="0"/>
              </a:spcAft>
              <a:buClrTx/>
              <a:buSzTx/>
              <a:tabLst/>
              <a:defRPr/>
            </a:pPr>
            <a:endParaRPr lang="en-US"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Certificate of Analysis </a:t>
            </a:r>
            <a:r>
              <a:rPr lang="en-US">
                <a:latin typeface="Arial" panose="020B0604020202020204" pitchFamily="34" charset="0"/>
                <a:cs typeface="Arial" panose="020B0604020202020204" pitchFamily="34" charset="0"/>
              </a:rPr>
              <a:t>– </a:t>
            </a:r>
            <a:r>
              <a:rPr lang="en-US"/>
              <a:t>A Certificate of Analysis shows that feed is free of residues and/or has the proper nutrients.</a:t>
            </a:r>
          </a:p>
          <a:p>
            <a:pPr marR="0" lvl="0" algn="l" defTabSz="914400" rtl="0" eaLnBrk="1" fontAlgn="auto" latinLnBrk="0" hangingPunct="1">
              <a:lnSpc>
                <a:spcPct val="100000"/>
              </a:lnSpc>
              <a:spcBef>
                <a:spcPts val="0"/>
              </a:spcBef>
              <a:spcAft>
                <a:spcPts val="0"/>
              </a:spcAft>
              <a:buClrTx/>
              <a:buSzTx/>
              <a:tabLst/>
              <a:defRPr/>
            </a:pPr>
            <a:endParaRPr lang="en-US"/>
          </a:p>
          <a:p>
            <a:pPr>
              <a:spcBef>
                <a:spcPts val="600"/>
              </a:spcBef>
              <a:spcAft>
                <a:spcPts val="600"/>
              </a:spcAft>
              <a:defRPr/>
            </a:pPr>
            <a:r>
              <a:rPr lang="en-US"/>
              <a:t>&lt;</a:t>
            </a:r>
            <a:r>
              <a:rPr lang="en-US" b="1"/>
              <a:t>Select</a:t>
            </a:r>
            <a:r>
              <a:rPr lang="en-US"/>
              <a:t> </a:t>
            </a:r>
            <a:r>
              <a:rPr lang="en-US" b="1"/>
              <a:t>Enter</a:t>
            </a:r>
            <a:r>
              <a:rPr lang="en-US"/>
              <a:t> to advance the slide build.&gt;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a:t>Drug Records</a:t>
            </a:r>
            <a:r>
              <a:rPr lang="en-US">
                <a:latin typeface="Arial" panose="020B0604020202020204" pitchFamily="34" charset="0"/>
                <a:cs typeface="Arial" panose="020B0604020202020204" pitchFamily="34" charset="0"/>
              </a:rPr>
              <a:t>– </a:t>
            </a:r>
            <a:r>
              <a:rPr lang="en-US"/>
              <a:t>It is important to use approved drugs and keep records including: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Name of drug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Date started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Date Stopped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 much used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Calculated withdrawal times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Why it was used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Prescription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0F67A7B7-128F-A41E-AFEB-F4949B33F59D}"/>
              </a:ext>
            </a:extLst>
          </p:cNvPr>
          <p:cNvSpPr>
            <a:spLocks noGrp="1"/>
          </p:cNvSpPr>
          <p:nvPr>
            <p:ph type="sldNum" sz="quarter" idx="10"/>
          </p:nvPr>
        </p:nvSpPr>
        <p:spPr/>
        <p:txBody>
          <a:bodyPr/>
          <a:lstStyle/>
          <a:p>
            <a:fld id="{A7439025-DF34-46F9-8BF3-4E94808FAC7B}" type="slidenum">
              <a:rPr lang="en-US" smtClean="0"/>
              <a:pPr/>
              <a:t>33</a:t>
            </a:fld>
            <a:endParaRPr lang="en-US"/>
          </a:p>
        </p:txBody>
      </p:sp>
      <p:sp>
        <p:nvSpPr>
          <p:cNvPr id="7" name="Slide Image Placeholder 6">
            <a:extLst>
              <a:ext uri="{FF2B5EF4-FFF2-40B4-BE49-F238E27FC236}">
                <a16:creationId xmlns:a16="http://schemas.microsoft.com/office/drawing/2014/main" id="{1204C782-2CE4-28B0-0622-3220A032116A}"/>
              </a:ext>
            </a:extLst>
          </p:cNvPr>
          <p:cNvSpPr>
            <a:spLocks noGrp="1" noRot="1" noChangeAspect="1"/>
          </p:cNvSpPr>
          <p:nvPr>
            <p:ph type="sldImg"/>
          </p:nvPr>
        </p:nvSpPr>
        <p:spPr>
          <a:xfrm>
            <a:off x="2995613" y="685800"/>
            <a:ext cx="3509962" cy="1974850"/>
          </a:xfrm>
        </p:spPr>
      </p:sp>
      <p:pic>
        <p:nvPicPr>
          <p:cNvPr id="5" name="Picture 4">
            <a:extLst>
              <a:ext uri="{FF2B5EF4-FFF2-40B4-BE49-F238E27FC236}">
                <a16:creationId xmlns:a16="http://schemas.microsoft.com/office/drawing/2014/main" id="{75DF4F33-9DF6-D67C-93ED-C8BDEE05415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2098"/>
            <a:ext cx="713364" cy="713364"/>
          </a:xfrm>
          <a:prstGeom prst="rect">
            <a:avLst/>
          </a:prstGeom>
        </p:spPr>
      </p:pic>
    </p:spTree>
    <p:extLst>
      <p:ext uri="{BB962C8B-B14F-4D97-AF65-F5344CB8AC3E}">
        <p14:creationId xmlns:p14="http://schemas.microsoft.com/office/powerpoint/2010/main" val="785215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indent="0">
              <a:buNone/>
            </a:pPr>
            <a:r>
              <a:rPr lang="en-US" b="1"/>
              <a:t>Which of These Good Aquaculture Practices Are You Already Doing?</a:t>
            </a:r>
          </a:p>
          <a:p>
            <a:pPr marL="0" indent="0">
              <a:buNone/>
            </a:pPr>
            <a:endParaRPr lang="en-US" sz="1200" b="1"/>
          </a:p>
          <a:p>
            <a:pPr marL="0" indent="0">
              <a:buNone/>
            </a:pPr>
            <a:r>
              <a:rPr lang="en-US" sz="1200" b="1"/>
              <a:t>Group Discussion Activity </a:t>
            </a:r>
          </a:p>
          <a:p>
            <a:pPr marL="0" indent="0">
              <a:buNone/>
            </a:pPr>
            <a:endParaRPr lang="en-US" b="1"/>
          </a:p>
          <a:p>
            <a:pPr marL="0" indent="0">
              <a:buNone/>
            </a:pPr>
            <a:r>
              <a:rPr lang="en-US" sz="1200" b="1"/>
              <a:t>Ask: </a:t>
            </a:r>
            <a:r>
              <a:rPr lang="en-US" sz="1200"/>
              <a:t>Consider your current efforts. Which of the good aquaculture practices are you already doing? </a:t>
            </a:r>
            <a:r>
              <a:rPr lang="en-US"/>
              <a:t>You may already be doing biosecurity, BMPs, and addressing food safety. </a:t>
            </a:r>
          </a:p>
          <a:p>
            <a:pPr marL="0" indent="0">
              <a:buNone/>
            </a:pPr>
            <a:endParaRPr lang="en-US"/>
          </a:p>
          <a:p>
            <a:pPr marL="0" indent="0">
              <a:buNone/>
            </a:pPr>
            <a:r>
              <a:rPr lang="en-US"/>
              <a:t>But, do you have any or all of these? We are going to go around the room and “show and tell” your story about one or more of these. </a:t>
            </a:r>
          </a:p>
          <a:p>
            <a:pPr marL="0" indent="0">
              <a:buNone/>
            </a:pPr>
            <a:endParaRPr lang="en-US" sz="1200"/>
          </a:p>
          <a:p>
            <a:pPr marL="0" indent="0">
              <a:buNone/>
            </a:pPr>
            <a:r>
              <a:rPr lang="en-US" b="1"/>
              <a:t>Allow</a:t>
            </a:r>
            <a:r>
              <a:rPr lang="en-US"/>
              <a:t> each person to choose one of the topics on the slide to share about.</a:t>
            </a:r>
          </a:p>
          <a:p>
            <a:pPr marL="0" indent="0">
              <a:buNone/>
            </a:pPr>
            <a:endParaRPr lang="en-US"/>
          </a:p>
          <a:p>
            <a:pPr marL="0" indent="0">
              <a:buNone/>
            </a:pPr>
            <a:r>
              <a:rPr lang="en-US" b="1"/>
              <a:t>Allow</a:t>
            </a:r>
            <a:r>
              <a:rPr lang="en-US"/>
              <a:t> 2-4 minutes for each person to share.</a:t>
            </a:r>
            <a:endParaRPr lang="en-US" sz="1200"/>
          </a:p>
          <a:p>
            <a:pPr marL="0" indent="0">
              <a:buNone/>
            </a:pPr>
            <a:endParaRPr lang="en-US" sz="1200"/>
          </a:p>
          <a:p>
            <a:endParaRPr lang="en-US"/>
          </a:p>
        </p:txBody>
      </p:sp>
      <p:sp>
        <p:nvSpPr>
          <p:cNvPr id="4" name="Slide Number Placeholder 3"/>
          <p:cNvSpPr>
            <a:spLocks noGrp="1"/>
          </p:cNvSpPr>
          <p:nvPr>
            <p:ph type="sldNum" sz="quarter" idx="5"/>
          </p:nvPr>
        </p:nvSpPr>
        <p:spPr/>
        <p:txBody>
          <a:bodyPr/>
          <a:lstStyle/>
          <a:p>
            <a:fld id="{A7439025-DF34-46F9-8BF3-4E94808FAC7B}" type="slidenum">
              <a:rPr lang="en-US" smtClean="0"/>
              <a:pPr/>
              <a:t>34</a:t>
            </a:fld>
            <a:endParaRPr lang="en-US"/>
          </a:p>
        </p:txBody>
      </p:sp>
      <p:pic>
        <p:nvPicPr>
          <p:cNvPr id="5" name="Picture 4">
            <a:extLst>
              <a:ext uri="{FF2B5EF4-FFF2-40B4-BE49-F238E27FC236}">
                <a16:creationId xmlns:a16="http://schemas.microsoft.com/office/drawing/2014/main" id="{E8F18E54-C3AA-8B24-63A4-58596D2ED2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2854126"/>
            <a:ext cx="713364" cy="713364"/>
          </a:xfrm>
          <a:prstGeom prst="rect">
            <a:avLst/>
          </a:prstGeom>
        </p:spPr>
      </p:pic>
      <p:pic>
        <p:nvPicPr>
          <p:cNvPr id="6" name="Picture 5">
            <a:extLst>
              <a:ext uri="{FF2B5EF4-FFF2-40B4-BE49-F238E27FC236}">
                <a16:creationId xmlns:a16="http://schemas.microsoft.com/office/drawing/2014/main" id="{B476ABA0-DC23-B730-36EE-1CBE58D2C7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6533" y="3593018"/>
            <a:ext cx="713364" cy="713364"/>
          </a:xfrm>
          <a:prstGeom prst="rect">
            <a:avLst/>
          </a:prstGeom>
        </p:spPr>
      </p:pic>
    </p:spTree>
    <p:extLst>
      <p:ext uri="{BB962C8B-B14F-4D97-AF65-F5344CB8AC3E}">
        <p14:creationId xmlns:p14="http://schemas.microsoft.com/office/powerpoint/2010/main" val="351918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44160-AC5F-134E-30B2-3BD7917A6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8AF7D-F541-76AC-6BE2-F8D86F0ED36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E778DC3D-23C9-D43B-04FD-F58FEAEC7DB2}"/>
              </a:ext>
            </a:extLst>
          </p:cNvPr>
          <p:cNvSpPr>
            <a:spLocks noGrp="1"/>
          </p:cNvSpPr>
          <p:nvPr>
            <p:ph type="body" idx="1"/>
          </p:nvPr>
        </p:nvSpPr>
        <p:spPr/>
        <p:txBody>
          <a:bodyPr/>
          <a:lstStyle/>
          <a:p>
            <a:r>
              <a:rPr lang="en-US" b="1" err="1"/>
              <a:t>GAqP</a:t>
            </a:r>
            <a:r>
              <a:rPr lang="en-US" b="1"/>
              <a:t> Summary</a:t>
            </a:r>
          </a:p>
          <a:p>
            <a:endParaRPr lang="en-US" b="1"/>
          </a:p>
          <a:p>
            <a:r>
              <a:rPr lang="en-US" b="1"/>
              <a:t>Review</a:t>
            </a:r>
            <a:r>
              <a:rPr lang="en-US"/>
              <a:t> each point on the slide one-by-one.</a:t>
            </a:r>
          </a:p>
        </p:txBody>
      </p:sp>
      <p:sp>
        <p:nvSpPr>
          <p:cNvPr id="4" name="Slide Number Placeholder 3">
            <a:extLst>
              <a:ext uri="{FF2B5EF4-FFF2-40B4-BE49-F238E27FC236}">
                <a16:creationId xmlns:a16="http://schemas.microsoft.com/office/drawing/2014/main" id="{25C1E097-D1EC-D6C5-BA60-DB0F1D183174}"/>
              </a:ext>
            </a:extLst>
          </p:cNvPr>
          <p:cNvSpPr>
            <a:spLocks noGrp="1"/>
          </p:cNvSpPr>
          <p:nvPr>
            <p:ph type="sldNum" sz="quarter" idx="5"/>
          </p:nvPr>
        </p:nvSpPr>
        <p:spPr/>
        <p:txBody>
          <a:bodyPr/>
          <a:lstStyle/>
          <a:p>
            <a:fld id="{A7439025-DF34-46F9-8BF3-4E94808FAC7B}" type="slidenum">
              <a:rPr lang="en-US" smtClean="0"/>
              <a:pPr/>
              <a:t>35</a:t>
            </a:fld>
            <a:endParaRPr lang="en-US"/>
          </a:p>
        </p:txBody>
      </p:sp>
    </p:spTree>
    <p:extLst>
      <p:ext uri="{BB962C8B-B14F-4D97-AF65-F5344CB8AC3E}">
        <p14:creationId xmlns:p14="http://schemas.microsoft.com/office/powerpoint/2010/main" val="1744838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a:t>Say: </a:t>
            </a:r>
            <a:r>
              <a:rPr lang="en-US"/>
              <a:t>What questions do you have?</a:t>
            </a:r>
          </a:p>
        </p:txBody>
      </p:sp>
      <p:sp>
        <p:nvSpPr>
          <p:cNvPr id="4" name="Slide Number Placeholder 3"/>
          <p:cNvSpPr>
            <a:spLocks noGrp="1"/>
          </p:cNvSpPr>
          <p:nvPr>
            <p:ph type="sldNum" sz="quarter" idx="5"/>
          </p:nvPr>
        </p:nvSpPr>
        <p:spPr/>
        <p:txBody>
          <a:bodyPr/>
          <a:lstStyle/>
          <a:p>
            <a:fld id="{A7439025-DF34-46F9-8BF3-4E94808FAC7B}" type="slidenum">
              <a:rPr lang="en-US" smtClean="0"/>
              <a:pPr/>
              <a:t>36</a:t>
            </a:fld>
            <a:endParaRPr lang="en-US"/>
          </a:p>
        </p:txBody>
      </p:sp>
      <p:pic>
        <p:nvPicPr>
          <p:cNvPr id="5" name="Picture 4">
            <a:extLst>
              <a:ext uri="{FF2B5EF4-FFF2-40B4-BE49-F238E27FC236}">
                <a16:creationId xmlns:a16="http://schemas.microsoft.com/office/drawing/2014/main" id="{5CF4E97F-2589-6348-F0BD-44B3A45BF1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2818318"/>
            <a:ext cx="713364" cy="713364"/>
          </a:xfrm>
          <a:prstGeom prst="rect">
            <a:avLst/>
          </a:prstGeom>
        </p:spPr>
      </p:pic>
    </p:spTree>
    <p:extLst>
      <p:ext uri="{BB962C8B-B14F-4D97-AF65-F5344CB8AC3E}">
        <p14:creationId xmlns:p14="http://schemas.microsoft.com/office/powerpoint/2010/main" val="306197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64D0-94E8-8E77-068A-A6FDF4E42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E793D-4D21-089A-7954-52197F5E356E}"/>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88F6FAB3-B590-219E-0BA3-0DA74DC2EF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B9DEE-D228-044F-2C5F-013637427E10}"/>
              </a:ext>
            </a:extLst>
          </p:cNvPr>
          <p:cNvSpPr>
            <a:spLocks noGrp="1"/>
          </p:cNvSpPr>
          <p:nvPr>
            <p:ph type="sldNum" sz="quarter" idx="5"/>
          </p:nvPr>
        </p:nvSpPr>
        <p:spPr/>
        <p:txBody>
          <a:bodyPr/>
          <a:lstStyle/>
          <a:p>
            <a:fld id="{A7439025-DF34-46F9-8BF3-4E94808FAC7B}" type="slidenum">
              <a:rPr lang="en-US" smtClean="0"/>
              <a:pPr/>
              <a:t>37</a:t>
            </a:fld>
            <a:endParaRPr lang="en-US"/>
          </a:p>
        </p:txBody>
      </p:sp>
      <p:pic>
        <p:nvPicPr>
          <p:cNvPr id="5" name="Picture 4">
            <a:extLst>
              <a:ext uri="{FF2B5EF4-FFF2-40B4-BE49-F238E27FC236}">
                <a16:creationId xmlns:a16="http://schemas.microsoft.com/office/drawing/2014/main" id="{39B0919E-2977-7AA6-DFB6-A997B00E3A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2818318"/>
            <a:ext cx="713364" cy="713364"/>
          </a:xfrm>
          <a:prstGeom prst="rect">
            <a:avLst/>
          </a:prstGeom>
        </p:spPr>
      </p:pic>
    </p:spTree>
    <p:extLst>
      <p:ext uri="{BB962C8B-B14F-4D97-AF65-F5344CB8AC3E}">
        <p14:creationId xmlns:p14="http://schemas.microsoft.com/office/powerpoint/2010/main" val="396249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820B-0685-5E29-C366-5FCD6A888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DFE50-456D-A4ED-6D00-0A421C6C453A}"/>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4BF915FF-D07F-DF18-7063-BF9E5B2096FE}"/>
              </a:ext>
            </a:extLst>
          </p:cNvPr>
          <p:cNvSpPr>
            <a:spLocks noGrp="1"/>
          </p:cNvSpPr>
          <p:nvPr>
            <p:ph type="body" idx="1"/>
          </p:nvPr>
        </p:nvSpPr>
        <p:spPr/>
        <p:txBody>
          <a:bodyPr/>
          <a:lstStyle/>
          <a:p>
            <a:r>
              <a:rPr lang="en-US" b="1"/>
              <a:t>What You Will Learn in This Session</a:t>
            </a:r>
          </a:p>
          <a:p>
            <a:endParaRPr lang="en-US" b="1"/>
          </a:p>
          <a:p>
            <a:r>
              <a:rPr lang="en-US" b="1"/>
              <a:t>Review</a:t>
            </a:r>
            <a:r>
              <a:rPr lang="en-US"/>
              <a:t> the session agenda from the slide. </a:t>
            </a:r>
          </a:p>
          <a:p>
            <a:endParaRPr lang="en-US"/>
          </a:p>
          <a:p>
            <a:r>
              <a:rPr lang="en-US" b="1"/>
              <a:t>Highlight</a:t>
            </a:r>
            <a:r>
              <a:rPr lang="en-US"/>
              <a:t> these points:</a:t>
            </a:r>
          </a:p>
          <a:p>
            <a:pPr marL="171450" indent="-171450">
              <a:spcBef>
                <a:spcPts val="600"/>
              </a:spcBef>
              <a:buFont typeface="Arial" panose="020B0604020202020204" pitchFamily="34" charset="0"/>
              <a:buChar char="•"/>
            </a:pPr>
            <a:r>
              <a:rPr lang="en-US"/>
              <a:t>What are </a:t>
            </a:r>
            <a:r>
              <a:rPr lang="en-US" err="1"/>
              <a:t>GAqPs</a:t>
            </a:r>
            <a:r>
              <a:rPr lang="en-US"/>
              <a:t>? </a:t>
            </a:r>
          </a:p>
          <a:p>
            <a:pPr marL="171450" indent="-171450">
              <a:spcBef>
                <a:spcPts val="600"/>
              </a:spcBef>
              <a:buFont typeface="Arial" panose="020B0604020202020204" pitchFamily="34" charset="0"/>
              <a:buChar char="•"/>
            </a:pPr>
            <a:r>
              <a:rPr lang="en-US" err="1"/>
              <a:t>GAqP</a:t>
            </a:r>
            <a:r>
              <a:rPr lang="en-US"/>
              <a:t> uses a One Health approach which we will talk about shortly</a:t>
            </a:r>
            <a:endParaRPr lang="en-US">
              <a:solidFill>
                <a:prstClr val="black"/>
              </a:solidFill>
            </a:endParaRPr>
          </a:p>
          <a:p>
            <a:pPr marL="171450" indent="-171450">
              <a:spcBef>
                <a:spcPts val="600"/>
              </a:spcBef>
              <a:buFont typeface="Arial" panose="020B0604020202020204" pitchFamily="34" charset="0"/>
              <a:buChar char="•"/>
            </a:pPr>
            <a:r>
              <a:rPr lang="en-US">
                <a:solidFill>
                  <a:prstClr val="black"/>
                </a:solidFill>
              </a:rPr>
              <a:t>How to develop an aquaculture food safety plan</a:t>
            </a:r>
          </a:p>
          <a:p>
            <a:pPr marL="171450" indent="-171450">
              <a:spcBef>
                <a:spcPts val="600"/>
              </a:spcBef>
              <a:buFont typeface="Arial" panose="020B0604020202020204" pitchFamily="34" charset="0"/>
              <a:buChar char="•"/>
            </a:pPr>
            <a:r>
              <a:rPr lang="en-US" err="1">
                <a:solidFill>
                  <a:prstClr val="black"/>
                </a:solidFill>
              </a:rPr>
              <a:t>GAqPs</a:t>
            </a:r>
            <a:r>
              <a:rPr lang="en-US">
                <a:solidFill>
                  <a:prstClr val="black"/>
                </a:solidFill>
              </a:rPr>
              <a:t> provide d</a:t>
            </a:r>
            <a:r>
              <a:rPr lang="en-US"/>
              <a:t>ocumentation or evidence about your practices that you can share with buyers, government regulators, consumers, NGOs</a:t>
            </a:r>
          </a:p>
          <a:p>
            <a:endParaRPr lang="en-US"/>
          </a:p>
          <a:p>
            <a:r>
              <a:rPr lang="en-US" b="1"/>
              <a:t>Say:</a:t>
            </a:r>
            <a:r>
              <a:rPr lang="en-US"/>
              <a:t> All of these, together, can help you lower the disease risk on your farms and make certain your hard work results in the </a:t>
            </a:r>
            <a:r>
              <a:rPr lang="en-US" u="none"/>
              <a:t>ability to sell and trade your product and ensure profits.</a:t>
            </a:r>
          </a:p>
          <a:p>
            <a:endParaRPr lang="en-US"/>
          </a:p>
        </p:txBody>
      </p:sp>
      <p:sp>
        <p:nvSpPr>
          <p:cNvPr id="4" name="Slide Number Placeholder 3">
            <a:extLst>
              <a:ext uri="{FF2B5EF4-FFF2-40B4-BE49-F238E27FC236}">
                <a16:creationId xmlns:a16="http://schemas.microsoft.com/office/drawing/2014/main" id="{CA7063A4-82B9-D681-C5A7-34E6AE7C5D0A}"/>
              </a:ext>
            </a:extLst>
          </p:cNvPr>
          <p:cNvSpPr>
            <a:spLocks noGrp="1"/>
          </p:cNvSpPr>
          <p:nvPr>
            <p:ph type="sldNum" sz="quarter" idx="5"/>
          </p:nvPr>
        </p:nvSpPr>
        <p:spPr/>
        <p:txBody>
          <a:bodyPr/>
          <a:lstStyle/>
          <a:p>
            <a:fld id="{A7439025-DF34-46F9-8BF3-4E94808FAC7B}" type="slidenum">
              <a:rPr lang="en-US" smtClean="0"/>
              <a:pPr/>
              <a:t>4</a:t>
            </a:fld>
            <a:endParaRPr lang="en-US"/>
          </a:p>
        </p:txBody>
      </p:sp>
      <p:pic>
        <p:nvPicPr>
          <p:cNvPr id="6" name="Picture 5">
            <a:extLst>
              <a:ext uri="{FF2B5EF4-FFF2-40B4-BE49-F238E27FC236}">
                <a16:creationId xmlns:a16="http://schemas.microsoft.com/office/drawing/2014/main" id="{9DAA596F-7750-97C3-4280-DD2D1E3019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751893"/>
            <a:ext cx="713364" cy="713364"/>
          </a:xfrm>
          <a:prstGeom prst="rect">
            <a:avLst/>
          </a:prstGeom>
        </p:spPr>
      </p:pic>
    </p:spTree>
    <p:extLst>
      <p:ext uri="{BB962C8B-B14F-4D97-AF65-F5344CB8AC3E}">
        <p14:creationId xmlns:p14="http://schemas.microsoft.com/office/powerpoint/2010/main" val="206197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85183-2781-4984-2FB8-644E82D28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05BF9-17AB-D670-0EE9-A22AD5D10CF7}"/>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AFE8A1BE-8E07-4D39-CEFA-9F4C74742229}"/>
              </a:ext>
            </a:extLst>
          </p:cNvPr>
          <p:cNvSpPr>
            <a:spLocks noGrp="1"/>
          </p:cNvSpPr>
          <p:nvPr>
            <p:ph type="body" idx="1"/>
          </p:nvPr>
        </p:nvSpPr>
        <p:spPr/>
        <p:txBody>
          <a:bodyPr/>
          <a:lstStyle/>
          <a:p>
            <a:r>
              <a:rPr lang="en-US" b="1"/>
              <a:t>What are </a:t>
            </a:r>
            <a:r>
              <a:rPr lang="en-US" b="1" err="1"/>
              <a:t>GAqPs</a:t>
            </a:r>
            <a:r>
              <a:rPr lang="en-US" b="1"/>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What are </a:t>
            </a:r>
            <a:r>
              <a:rPr lang="en-US" err="1"/>
              <a:t>GAqPs</a:t>
            </a:r>
            <a:r>
              <a:rPr lang="en-US"/>
              <a:t>? </a:t>
            </a:r>
            <a:r>
              <a:rPr lang="en-US" err="1"/>
              <a:t>GAqPs</a:t>
            </a:r>
            <a:r>
              <a:rPr lang="en-US"/>
              <a:t> is a strategic approach to preventing or minimizing two risks: </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t>The risk of animal and human diseases and</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t>The food safety risk we just spoke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Review</a:t>
            </a:r>
            <a:r>
              <a:rPr lang="en-US"/>
              <a:t> the additional points on the slide one-by-one.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Ask: </a:t>
            </a:r>
            <a:r>
              <a:rPr lang="en-US"/>
              <a:t>Different diseases affect different areas. What seafood diseases are common in &lt;</a:t>
            </a:r>
            <a:r>
              <a:rPr lang="en-US" i="1"/>
              <a:t>country name</a:t>
            </a:r>
            <a:r>
              <a:rPr lang="en-US"/>
              <a:t>&gt;? For example, &lt;relevant example such as </a:t>
            </a:r>
            <a:r>
              <a:rPr lang="en-US" i="1"/>
              <a:t>White spot</a:t>
            </a:r>
            <a:r>
              <a:rPr lang="en-US"/>
              <a:t>&gt;?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Accept</a:t>
            </a:r>
            <a:r>
              <a:rPr lang="en-US"/>
              <a:t> all answers as correct and/or offer other examples to demonstrate the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5291A81-1907-D9D0-554D-F175AE85B79D}"/>
              </a:ext>
            </a:extLst>
          </p:cNvPr>
          <p:cNvSpPr>
            <a:spLocks noGrp="1"/>
          </p:cNvSpPr>
          <p:nvPr>
            <p:ph type="sldNum" sz="quarter" idx="5"/>
          </p:nvPr>
        </p:nvSpPr>
        <p:spPr/>
        <p:txBody>
          <a:bodyPr/>
          <a:lstStyle/>
          <a:p>
            <a:fld id="{A7439025-DF34-46F9-8BF3-4E94808FAC7B}" type="slidenum">
              <a:rPr lang="en-US" smtClean="0"/>
              <a:pPr/>
              <a:t>5</a:t>
            </a:fld>
            <a:endParaRPr lang="en-US"/>
          </a:p>
        </p:txBody>
      </p:sp>
      <p:pic>
        <p:nvPicPr>
          <p:cNvPr id="5" name="Picture 4">
            <a:extLst>
              <a:ext uri="{FF2B5EF4-FFF2-40B4-BE49-F238E27FC236}">
                <a16:creationId xmlns:a16="http://schemas.microsoft.com/office/drawing/2014/main" id="{609FD8C0-C7D6-6D1F-6D2F-4596D18F19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081843"/>
            <a:ext cx="713364" cy="713364"/>
          </a:xfrm>
          <a:prstGeom prst="rect">
            <a:avLst/>
          </a:prstGeom>
        </p:spPr>
      </p:pic>
      <p:pic>
        <p:nvPicPr>
          <p:cNvPr id="6" name="Picture 5">
            <a:extLst>
              <a:ext uri="{FF2B5EF4-FFF2-40B4-BE49-F238E27FC236}">
                <a16:creationId xmlns:a16="http://schemas.microsoft.com/office/drawing/2014/main" id="{09C98EBD-7FA4-2CF5-4987-725F0F59FC5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4648200"/>
            <a:ext cx="713364" cy="713364"/>
          </a:xfrm>
          <a:prstGeom prst="rect">
            <a:avLst/>
          </a:prstGeom>
        </p:spPr>
      </p:pic>
    </p:spTree>
    <p:extLst>
      <p:ext uri="{BB962C8B-B14F-4D97-AF65-F5344CB8AC3E}">
        <p14:creationId xmlns:p14="http://schemas.microsoft.com/office/powerpoint/2010/main" val="263717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C53E3-2365-E2FD-07F9-B37FDAD36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2557D-19A4-1976-2AD7-F19D75AC9A28}"/>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C06ADB87-E92A-E8B3-5014-E78932A86B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One Health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err="1"/>
              <a:t>GAqPs</a:t>
            </a:r>
            <a:r>
              <a:rPr lang="en-US"/>
              <a:t> use a One Health approach. The goal of the One Health approach is achieving optimal health outcomes recognizing the interconnection between people, animals, plants, and their shared environment. A One Health approach includes animal diseases, human diseases, and the environment as interconnected with each other. Many health organizations use the One Health approach. The idea is that the health of people is connected to the health of animals within the framework of a shared environment. Here are some specifics about the concept of One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Prevent zoonotic diseases which are diseases shared by both animals and people.</a:t>
            </a:r>
          </a:p>
          <a:p>
            <a:pPr>
              <a:defRPr/>
            </a:pPr>
            <a:endParaRPr lang="en-US"/>
          </a:p>
          <a:p>
            <a:pPr>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Improve food safety and security.</a:t>
            </a:r>
          </a:p>
          <a:p>
            <a:pPr>
              <a:defRPr/>
            </a:pPr>
            <a:endParaRPr lang="en-US"/>
          </a:p>
          <a:p>
            <a:pPr>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Reduce antibiotic resistance infections and improve human and animal health.</a:t>
            </a:r>
          </a:p>
          <a:p>
            <a:pPr>
              <a:defRPr/>
            </a:pPr>
            <a:endParaRPr lang="en-US"/>
          </a:p>
          <a:p>
            <a:pPr>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Protect global health security overall. The way to practice the One Health approach is by bringing together experts across fields, such as human health experts, farm experts, and veterinarians. What is an example of this? This </a:t>
            </a:r>
            <a:r>
              <a:rPr lang="en-US" err="1"/>
              <a:t>GAqP</a:t>
            </a:r>
            <a:r>
              <a:rPr lang="en-US"/>
              <a:t> course! </a:t>
            </a:r>
          </a:p>
          <a:p>
            <a:endParaRPr lang="en-US"/>
          </a:p>
        </p:txBody>
      </p:sp>
      <p:sp>
        <p:nvSpPr>
          <p:cNvPr id="4" name="Slide Number Placeholder 3">
            <a:extLst>
              <a:ext uri="{FF2B5EF4-FFF2-40B4-BE49-F238E27FC236}">
                <a16:creationId xmlns:a16="http://schemas.microsoft.com/office/drawing/2014/main" id="{7BDF797C-6C09-5C3E-8CB0-BC2173B76EFE}"/>
              </a:ext>
            </a:extLst>
          </p:cNvPr>
          <p:cNvSpPr>
            <a:spLocks noGrp="1"/>
          </p:cNvSpPr>
          <p:nvPr>
            <p:ph type="sldNum" sz="quarter" idx="5"/>
          </p:nvPr>
        </p:nvSpPr>
        <p:spPr/>
        <p:txBody>
          <a:bodyPr/>
          <a:lstStyle/>
          <a:p>
            <a:fld id="{A7439025-DF34-46F9-8BF3-4E94808FAC7B}" type="slidenum">
              <a:rPr lang="en-US" smtClean="0"/>
              <a:pPr/>
              <a:t>6</a:t>
            </a:fld>
            <a:endParaRPr lang="en-US"/>
          </a:p>
        </p:txBody>
      </p:sp>
      <p:pic>
        <p:nvPicPr>
          <p:cNvPr id="5" name="Picture 4">
            <a:extLst>
              <a:ext uri="{FF2B5EF4-FFF2-40B4-BE49-F238E27FC236}">
                <a16:creationId xmlns:a16="http://schemas.microsoft.com/office/drawing/2014/main" id="{E29DAB4E-193D-F068-380E-FE19A9801D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10418"/>
            <a:ext cx="713364" cy="713364"/>
          </a:xfrm>
          <a:prstGeom prst="rect">
            <a:avLst/>
          </a:prstGeom>
        </p:spPr>
      </p:pic>
      <p:pic>
        <p:nvPicPr>
          <p:cNvPr id="6" name="Picture 5">
            <a:extLst>
              <a:ext uri="{FF2B5EF4-FFF2-40B4-BE49-F238E27FC236}">
                <a16:creationId xmlns:a16="http://schemas.microsoft.com/office/drawing/2014/main" id="{E399DF07-9B91-C984-12D2-96DEB908A2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33" y="5120574"/>
            <a:ext cx="713364" cy="713364"/>
          </a:xfrm>
          <a:prstGeom prst="rect">
            <a:avLst/>
          </a:prstGeom>
        </p:spPr>
      </p:pic>
      <p:pic>
        <p:nvPicPr>
          <p:cNvPr id="7" name="Picture 6">
            <a:extLst>
              <a:ext uri="{FF2B5EF4-FFF2-40B4-BE49-F238E27FC236}">
                <a16:creationId xmlns:a16="http://schemas.microsoft.com/office/drawing/2014/main" id="{B37BAE0B-DAB0-C93D-1C1D-8B912DC865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018718"/>
            <a:ext cx="713364" cy="713364"/>
          </a:xfrm>
          <a:prstGeom prst="rect">
            <a:avLst/>
          </a:prstGeom>
        </p:spPr>
      </p:pic>
      <p:pic>
        <p:nvPicPr>
          <p:cNvPr id="8" name="Picture 7">
            <a:extLst>
              <a:ext uri="{FF2B5EF4-FFF2-40B4-BE49-F238E27FC236}">
                <a16:creationId xmlns:a16="http://schemas.microsoft.com/office/drawing/2014/main" id="{CBA4329E-1BFE-6D3F-070F-E9B19974A36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33" y="6772590"/>
            <a:ext cx="713364" cy="713364"/>
          </a:xfrm>
          <a:prstGeom prst="rect">
            <a:avLst/>
          </a:prstGeom>
        </p:spPr>
      </p:pic>
      <p:pic>
        <p:nvPicPr>
          <p:cNvPr id="9" name="Picture 8">
            <a:extLst>
              <a:ext uri="{FF2B5EF4-FFF2-40B4-BE49-F238E27FC236}">
                <a16:creationId xmlns:a16="http://schemas.microsoft.com/office/drawing/2014/main" id="{F4473ABB-90E4-49FF-6BA3-3F9BC2EE8C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33" y="7672192"/>
            <a:ext cx="713364" cy="713364"/>
          </a:xfrm>
          <a:prstGeom prst="rect">
            <a:avLst/>
          </a:prstGeom>
        </p:spPr>
      </p:pic>
    </p:spTree>
    <p:extLst>
      <p:ext uri="{BB962C8B-B14F-4D97-AF65-F5344CB8AC3E}">
        <p14:creationId xmlns:p14="http://schemas.microsoft.com/office/powerpoint/2010/main" val="25995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Good Aquaculture Practices Lead to Safe Food for Human Consumption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b="0"/>
              <a:t>Let’s begin with the Basics: </a:t>
            </a:r>
            <a:r>
              <a:rPr lang="en-US"/>
              <a:t>How </a:t>
            </a:r>
            <a:r>
              <a:rPr lang="en-US" err="1"/>
              <a:t>GAqPs</a:t>
            </a:r>
            <a:r>
              <a:rPr lang="en-US"/>
              <a:t> work. We use a layered preventive control approach. </a:t>
            </a:r>
            <a:r>
              <a:rPr lang="en-US" b="0"/>
              <a:t>We use a pyramid to illustrate the three blocks of </a:t>
            </a:r>
            <a:r>
              <a:rPr lang="en-US" b="0" err="1"/>
              <a:t>GAqPs</a:t>
            </a:r>
            <a:r>
              <a:rPr lang="en-US"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b="0"/>
              <a:t>The base of the </a:t>
            </a:r>
            <a:r>
              <a:rPr lang="en-US"/>
              <a:t>pyramid are </a:t>
            </a:r>
            <a:r>
              <a:rPr lang="en-US" b="1"/>
              <a:t>BMPs</a:t>
            </a:r>
            <a:r>
              <a:rPr lang="en-US"/>
              <a:t> </a:t>
            </a:r>
            <a:r>
              <a:rPr lang="en-US" u="none"/>
              <a:t>which refer to keeping your animals healthy and preventing pathogens such as salmonella.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Next on our pyramid, </a:t>
            </a:r>
            <a:r>
              <a:rPr lang="en-US" b="1"/>
              <a:t>Biosecurity</a:t>
            </a:r>
            <a:r>
              <a:rPr lang="en-US"/>
              <a:t> </a:t>
            </a:r>
            <a:r>
              <a:rPr kumimoji="0" lang="en-US" sz="1200" b="0" i="0" u="none" strike="noStrike" kern="1200" cap="none" spc="0" normalizeH="0" baseline="0" noProof="0">
                <a:ln>
                  <a:noFill/>
                </a:ln>
                <a:solidFill>
                  <a:prstClr val="black"/>
                </a:solidFill>
                <a:effectLst/>
                <a:uLnTx/>
                <a:uFillTx/>
                <a:latin typeface="Arial Regular"/>
                <a:ea typeface="+mn-ea"/>
                <a:cs typeface="+mn-cs"/>
              </a:rPr>
              <a:t>includes identifying animal disease risks and eliminating, preventing  or reducing them to a manageable level. This may include treating your grow out water and limiting wild animal and human farm access at entry</a:t>
            </a:r>
            <a:r>
              <a:rPr kumimoji="0" lang="en-US" sz="1200" b="0" i="0" u="none" strike="sngStrike" kern="1200" cap="none" spc="0" normalizeH="0" baseline="0" noProof="0">
                <a:ln>
                  <a:noFill/>
                </a:ln>
                <a:solidFill>
                  <a:prstClr val="black"/>
                </a:solidFill>
                <a:effectLst/>
                <a:uLnTx/>
                <a:uFillTx/>
                <a:latin typeface="Arial Regular"/>
                <a:ea typeface="+mn-ea"/>
                <a:cs typeface="+mn-cs"/>
              </a:rPr>
              <a:t>.</a:t>
            </a:r>
            <a:endParaRPr lang="en-US"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&lt;</a:t>
            </a:r>
            <a:r>
              <a:rPr lang="en-US" b="1"/>
              <a:t>Select</a:t>
            </a:r>
            <a:r>
              <a:rPr lang="en-US"/>
              <a:t> </a:t>
            </a:r>
            <a:r>
              <a:rPr lang="en-US" b="1"/>
              <a:t>Enter</a:t>
            </a:r>
            <a:r>
              <a:rPr lang="en-US"/>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And, at the top of our pyramid, </a:t>
            </a:r>
            <a:r>
              <a:rPr lang="en-US" b="1"/>
              <a:t>Food Safety </a:t>
            </a:r>
            <a:r>
              <a:rPr lang="en-US"/>
              <a:t>focuses on food safety risk or hazards in order to prevent food safety problems. It may include how a farm prevents animal drug residues, environmental chemicals, and pathogens in their product. The goal is </a:t>
            </a:r>
            <a:r>
              <a:rPr lang="en-US" b="1"/>
              <a:t>safe food for human consumption</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of these are what governments like the U.S, FDA, consumers, your buyers, and importers want. We will go into each of these during the course.</a:t>
            </a:r>
          </a:p>
          <a:p>
            <a:endParaRPr lang="en-US"/>
          </a:p>
        </p:txBody>
      </p:sp>
      <p:sp>
        <p:nvSpPr>
          <p:cNvPr id="4" name="Slide Number Placeholder 3"/>
          <p:cNvSpPr>
            <a:spLocks noGrp="1"/>
          </p:cNvSpPr>
          <p:nvPr>
            <p:ph type="sldNum" sz="quarter" idx="5"/>
          </p:nvPr>
        </p:nvSpPr>
        <p:spPr/>
        <p:txBody>
          <a:bodyPr/>
          <a:lstStyle/>
          <a:p>
            <a:fld id="{A7439025-DF34-46F9-8BF3-4E94808FAC7B}" type="slidenum">
              <a:rPr lang="en-US" smtClean="0"/>
              <a:pPr/>
              <a:t>7</a:t>
            </a:fld>
            <a:endParaRPr lang="en-US"/>
          </a:p>
        </p:txBody>
      </p:sp>
      <p:pic>
        <p:nvPicPr>
          <p:cNvPr id="5" name="Picture 4">
            <a:extLst>
              <a:ext uri="{FF2B5EF4-FFF2-40B4-BE49-F238E27FC236}">
                <a16:creationId xmlns:a16="http://schemas.microsoft.com/office/drawing/2014/main" id="{E56B6478-AD08-DD76-DCA3-90CD5A20F2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351718"/>
            <a:ext cx="713364" cy="713364"/>
          </a:xfrm>
          <a:prstGeom prst="rect">
            <a:avLst/>
          </a:prstGeom>
        </p:spPr>
      </p:pic>
      <p:pic>
        <p:nvPicPr>
          <p:cNvPr id="6" name="Picture 5">
            <a:extLst>
              <a:ext uri="{FF2B5EF4-FFF2-40B4-BE49-F238E27FC236}">
                <a16:creationId xmlns:a16="http://schemas.microsoft.com/office/drawing/2014/main" id="{D1670D74-6633-D8B0-8424-6E02216BB3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348668"/>
            <a:ext cx="713364" cy="713364"/>
          </a:xfrm>
          <a:prstGeom prst="rect">
            <a:avLst/>
          </a:prstGeom>
        </p:spPr>
      </p:pic>
      <p:pic>
        <p:nvPicPr>
          <p:cNvPr id="7" name="Picture 6">
            <a:extLst>
              <a:ext uri="{FF2B5EF4-FFF2-40B4-BE49-F238E27FC236}">
                <a16:creationId xmlns:a16="http://schemas.microsoft.com/office/drawing/2014/main" id="{30412834-E775-B9BE-C4C1-69560B0BDE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5355082"/>
            <a:ext cx="713364" cy="713364"/>
          </a:xfrm>
          <a:prstGeom prst="rect">
            <a:avLst/>
          </a:prstGeom>
        </p:spPr>
      </p:pic>
      <p:pic>
        <p:nvPicPr>
          <p:cNvPr id="8" name="Picture 7">
            <a:extLst>
              <a:ext uri="{FF2B5EF4-FFF2-40B4-BE49-F238E27FC236}">
                <a16:creationId xmlns:a16="http://schemas.microsoft.com/office/drawing/2014/main" id="{72710BEC-BA6B-F642-0315-140FDF0667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704457"/>
            <a:ext cx="713364" cy="713364"/>
          </a:xfrm>
          <a:prstGeom prst="rect">
            <a:avLst/>
          </a:prstGeom>
        </p:spPr>
      </p:pic>
    </p:spTree>
    <p:extLst>
      <p:ext uri="{BB962C8B-B14F-4D97-AF65-F5344CB8AC3E}">
        <p14:creationId xmlns:p14="http://schemas.microsoft.com/office/powerpoint/2010/main" val="322309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5D9EF-7919-383E-C69C-0DB13149AB4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1205152-6015-EA92-1051-8FBAC40F83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What Do You Think?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Ask: </a:t>
            </a:r>
            <a:r>
              <a:rPr lang="en-US"/>
              <a:t>Why do we maintain our homes? Why do we paint, repair, and clean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Debrief</a:t>
            </a:r>
            <a:r>
              <a:rPr lang="en-US"/>
              <a:t>, accepting all answers as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A reason is </a:t>
            </a:r>
            <a:r>
              <a:rPr lang="en-US" b="1" i="1"/>
              <a:t>prevention</a:t>
            </a:r>
            <a:r>
              <a:rPr lang="en-US"/>
              <a:t>. </a:t>
            </a:r>
            <a:r>
              <a:rPr lang="en-US" err="1"/>
              <a:t>GAqPs</a:t>
            </a:r>
            <a:r>
              <a:rPr lang="en-US"/>
              <a:t> is about preventing problems before they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lvl="0">
              <a:defRPr/>
            </a:pPr>
            <a:r>
              <a:rPr lang="en-US" b="1"/>
              <a:t>Ask: </a:t>
            </a:r>
            <a:r>
              <a:rPr lang="en-US"/>
              <a:t>What is the main goal in </a:t>
            </a:r>
            <a:r>
              <a:rPr lang="en-US" err="1"/>
              <a:t>GAqP</a:t>
            </a:r>
            <a:r>
              <a:rPr lang="en-US"/>
              <a:t> and aquaculture food safety? </a:t>
            </a:r>
          </a:p>
          <a:p>
            <a:pPr lvl="0">
              <a:defRPr/>
            </a:pPr>
            <a:endParaRPr lang="en-US"/>
          </a:p>
          <a:p>
            <a:pPr lvl="0">
              <a:defRPr/>
            </a:pPr>
            <a:r>
              <a:rPr lang="en-US" b="1"/>
              <a:t>Debrief</a:t>
            </a:r>
            <a:r>
              <a:rPr lang="en-US"/>
              <a:t>, same as above, it is </a:t>
            </a:r>
            <a:r>
              <a:rPr lang="en-US" b="1" i="1"/>
              <a:t>prevention</a:t>
            </a:r>
            <a:r>
              <a:rPr lang="en-US"/>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The goal of </a:t>
            </a:r>
            <a:r>
              <a:rPr lang="en-US" err="1"/>
              <a:t>GAqP</a:t>
            </a:r>
            <a:r>
              <a:rPr lang="en-US"/>
              <a:t>, then, is </a:t>
            </a:r>
            <a:r>
              <a:rPr lang="en-US" b="1" i="1"/>
              <a:t>prevention</a:t>
            </a:r>
            <a:r>
              <a:rPr lang="en-US"/>
              <a:t>. Developing an aquaculture food safety plan allows us to control food safety risks. The way we will teach this is by using a form we have developed.</a:t>
            </a:r>
          </a:p>
          <a:p>
            <a:endParaRPr lang="en-US"/>
          </a:p>
        </p:txBody>
      </p:sp>
      <p:sp>
        <p:nvSpPr>
          <p:cNvPr id="4" name="Slide Number Placeholder 3">
            <a:extLst>
              <a:ext uri="{FF2B5EF4-FFF2-40B4-BE49-F238E27FC236}">
                <a16:creationId xmlns:a16="http://schemas.microsoft.com/office/drawing/2014/main" id="{DC15260D-7128-E3D0-1E18-5C8280B6D4FD}"/>
              </a:ext>
            </a:extLst>
          </p:cNvPr>
          <p:cNvSpPr>
            <a:spLocks noGrp="1"/>
          </p:cNvSpPr>
          <p:nvPr>
            <p:ph type="sldNum" sz="quarter" idx="10"/>
          </p:nvPr>
        </p:nvSpPr>
        <p:spPr/>
        <p:txBody>
          <a:bodyPr/>
          <a:lstStyle/>
          <a:p>
            <a:fld id="{A7439025-DF34-46F9-8BF3-4E94808FAC7B}" type="slidenum">
              <a:rPr lang="en-US" smtClean="0"/>
              <a:pPr/>
              <a:t>8</a:t>
            </a:fld>
            <a:endParaRPr lang="en-US"/>
          </a:p>
        </p:txBody>
      </p:sp>
      <p:sp>
        <p:nvSpPr>
          <p:cNvPr id="7" name="Slide Image Placeholder 6">
            <a:extLst>
              <a:ext uri="{FF2B5EF4-FFF2-40B4-BE49-F238E27FC236}">
                <a16:creationId xmlns:a16="http://schemas.microsoft.com/office/drawing/2014/main" id="{6C526FED-DDDD-0E60-A32B-FB89863B4612}"/>
              </a:ext>
            </a:extLst>
          </p:cNvPr>
          <p:cNvSpPr>
            <a:spLocks noGrp="1" noRot="1" noChangeAspect="1"/>
          </p:cNvSpPr>
          <p:nvPr>
            <p:ph type="sldImg"/>
          </p:nvPr>
        </p:nvSpPr>
        <p:spPr>
          <a:xfrm>
            <a:off x="2995613" y="685800"/>
            <a:ext cx="3509962" cy="1974850"/>
          </a:xfrm>
        </p:spPr>
      </p:sp>
      <p:pic>
        <p:nvPicPr>
          <p:cNvPr id="2" name="Picture 1">
            <a:extLst>
              <a:ext uri="{FF2B5EF4-FFF2-40B4-BE49-F238E27FC236}">
                <a16:creationId xmlns:a16="http://schemas.microsoft.com/office/drawing/2014/main" id="{2C3030E4-2A50-9E29-8F2D-6B50A5E763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308856"/>
            <a:ext cx="713364" cy="713364"/>
          </a:xfrm>
          <a:prstGeom prst="rect">
            <a:avLst/>
          </a:prstGeom>
        </p:spPr>
      </p:pic>
      <p:pic>
        <p:nvPicPr>
          <p:cNvPr id="5" name="Picture 4">
            <a:extLst>
              <a:ext uri="{FF2B5EF4-FFF2-40B4-BE49-F238E27FC236}">
                <a16:creationId xmlns:a16="http://schemas.microsoft.com/office/drawing/2014/main" id="{2F153E49-7913-83AD-72D5-3902E1FA14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2864104"/>
            <a:ext cx="713364" cy="713364"/>
          </a:xfrm>
          <a:prstGeom prst="rect">
            <a:avLst/>
          </a:prstGeom>
        </p:spPr>
      </p:pic>
      <p:pic>
        <p:nvPicPr>
          <p:cNvPr id="6" name="Picture 5">
            <a:extLst>
              <a:ext uri="{FF2B5EF4-FFF2-40B4-BE49-F238E27FC236}">
                <a16:creationId xmlns:a16="http://schemas.microsoft.com/office/drawing/2014/main" id="{369CCE39-DB3E-41B7-BF25-3EBF3B1AB8D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3573140"/>
            <a:ext cx="713364" cy="713364"/>
          </a:xfrm>
          <a:prstGeom prst="rect">
            <a:avLst/>
          </a:prstGeom>
        </p:spPr>
      </p:pic>
      <p:pic>
        <p:nvPicPr>
          <p:cNvPr id="8" name="Picture 7">
            <a:extLst>
              <a:ext uri="{FF2B5EF4-FFF2-40B4-BE49-F238E27FC236}">
                <a16:creationId xmlns:a16="http://schemas.microsoft.com/office/drawing/2014/main" id="{3B62775B-C599-4FAF-FBDA-7706123182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5045259"/>
            <a:ext cx="713364" cy="713364"/>
          </a:xfrm>
          <a:prstGeom prst="rect">
            <a:avLst/>
          </a:prstGeom>
        </p:spPr>
      </p:pic>
      <p:pic>
        <p:nvPicPr>
          <p:cNvPr id="9" name="Picture 8">
            <a:extLst>
              <a:ext uri="{FF2B5EF4-FFF2-40B4-BE49-F238E27FC236}">
                <a16:creationId xmlns:a16="http://schemas.microsoft.com/office/drawing/2014/main" id="{103B3107-5AA6-50B4-D481-F8EF9E4D0B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5754295"/>
            <a:ext cx="713364" cy="713364"/>
          </a:xfrm>
          <a:prstGeom prst="rect">
            <a:avLst/>
          </a:prstGeom>
        </p:spPr>
      </p:pic>
    </p:spTree>
    <p:extLst>
      <p:ext uri="{BB962C8B-B14F-4D97-AF65-F5344CB8AC3E}">
        <p14:creationId xmlns:p14="http://schemas.microsoft.com/office/powerpoint/2010/main" val="33770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a:t>Food Safety Plan</a:t>
            </a:r>
          </a:p>
          <a:p>
            <a:endParaRPr lang="en-US" b="1"/>
          </a:p>
          <a:p>
            <a:r>
              <a:rPr lang="en-US" b="1"/>
              <a:t>Refer</a:t>
            </a:r>
            <a:r>
              <a:rPr lang="en-US"/>
              <a:t> participants to the Food Safety Plan template in their Participant Guide.</a:t>
            </a:r>
          </a:p>
          <a:p>
            <a:endParaRPr lang="en-US" b="1"/>
          </a:p>
          <a:p>
            <a:r>
              <a:rPr lang="en-US" b="1"/>
              <a:t>Say: </a:t>
            </a:r>
            <a:r>
              <a:rPr lang="en-US"/>
              <a:t>This is a template you can use to help you bring all these ideas together. We’ll walk through the template now, and later we will use it in activities. </a:t>
            </a:r>
          </a:p>
          <a:p>
            <a:endParaRPr lang="en-US"/>
          </a:p>
        </p:txBody>
      </p:sp>
      <p:sp>
        <p:nvSpPr>
          <p:cNvPr id="4" name="Slide Number Placeholder 3"/>
          <p:cNvSpPr>
            <a:spLocks noGrp="1"/>
          </p:cNvSpPr>
          <p:nvPr>
            <p:ph type="sldNum" sz="quarter" idx="5"/>
          </p:nvPr>
        </p:nvSpPr>
        <p:spPr/>
        <p:txBody>
          <a:bodyPr/>
          <a:lstStyle/>
          <a:p>
            <a:fld id="{A7439025-DF34-46F9-8BF3-4E94808FAC7B}" type="slidenum">
              <a:rPr lang="en-US" smtClean="0"/>
              <a:pPr/>
              <a:t>9</a:t>
            </a:fld>
            <a:endParaRPr lang="en-US"/>
          </a:p>
        </p:txBody>
      </p:sp>
      <p:pic>
        <p:nvPicPr>
          <p:cNvPr id="5" name="Picture 4">
            <a:extLst>
              <a:ext uri="{FF2B5EF4-FFF2-40B4-BE49-F238E27FC236}">
                <a16:creationId xmlns:a16="http://schemas.microsoft.com/office/drawing/2014/main" id="{3CCFB25E-51A5-3249-3DDB-0016E75E2F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679952"/>
            <a:ext cx="713364" cy="713364"/>
          </a:xfrm>
          <a:prstGeom prst="rect">
            <a:avLst/>
          </a:prstGeom>
        </p:spPr>
      </p:pic>
    </p:spTree>
    <p:extLst>
      <p:ext uri="{BB962C8B-B14F-4D97-AF65-F5344CB8AC3E}">
        <p14:creationId xmlns:p14="http://schemas.microsoft.com/office/powerpoint/2010/main" val="4026137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7E30A-A334-2741-D42D-CBDAA3673AC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C1245722-1327-6F70-1BCC-ADC3BE0CCEF8}"/>
              </a:ext>
            </a:extLst>
          </p:cNvPr>
          <p:cNvSpPr>
            <a:spLocks noGrp="1"/>
          </p:cNvSpPr>
          <p:nvPr>
            <p:ph type="body" sz="quarter" idx="10"/>
          </p:nvPr>
        </p:nvSpPr>
        <p:spPr>
          <a:xfrm>
            <a:off x="3133341" y="2154562"/>
            <a:ext cx="5758542" cy="877365"/>
          </a:xfrm>
        </p:spPr>
        <p:txBody>
          <a:bodyPr>
            <a:normAutofit/>
          </a:bodyPr>
          <a:lstStyle>
            <a:lvl1pPr marL="0" indent="0">
              <a:buNone/>
              <a:defRPr sz="2400"/>
            </a:lvl1pPr>
          </a:lstStyle>
          <a:p>
            <a:pPr lvl="0"/>
            <a:r>
              <a:rPr lang="en-US"/>
              <a:t>Click to edit Master text styles</a:t>
            </a:r>
          </a:p>
        </p:txBody>
      </p:sp>
      <p:pic>
        <p:nvPicPr>
          <p:cNvPr id="3" name="Picture 2" descr="University of Maryland and FDA Joint Institute for Food Safety and Applied Nutrition logo.">
            <a:extLst>
              <a:ext uri="{FF2B5EF4-FFF2-40B4-BE49-F238E27FC236}">
                <a16:creationId xmlns:a16="http://schemas.microsoft.com/office/drawing/2014/main" id="{30C05647-B3A8-88AB-7BE0-9D2C65E131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3086" y="206272"/>
            <a:ext cx="2441827" cy="2441827"/>
          </a:xfrm>
          <a:prstGeom prst="rect">
            <a:avLst/>
          </a:prstGeom>
        </p:spPr>
      </p:pic>
      <p:sp>
        <p:nvSpPr>
          <p:cNvPr id="8" name="Title 7">
            <a:extLst>
              <a:ext uri="{FF2B5EF4-FFF2-40B4-BE49-F238E27FC236}">
                <a16:creationId xmlns:a16="http://schemas.microsoft.com/office/drawing/2014/main" id="{2A45A0C4-29DF-7F8F-56B5-CEB595CE42E5}"/>
              </a:ext>
            </a:extLst>
          </p:cNvPr>
          <p:cNvSpPr>
            <a:spLocks noGrp="1"/>
          </p:cNvSpPr>
          <p:nvPr>
            <p:ph type="title"/>
          </p:nvPr>
        </p:nvSpPr>
        <p:spPr>
          <a:xfrm>
            <a:off x="3133341" y="380391"/>
            <a:ext cx="5758543" cy="1690914"/>
          </a:xfrm>
        </p:spPr>
        <p:txBody>
          <a:bodyPr>
            <a:noAutofit/>
          </a:bodyPr>
          <a:lstStyle>
            <a:lvl1pPr>
              <a:defRPr sz="6000"/>
            </a:lvl1pPr>
          </a:lstStyle>
          <a:p>
            <a:r>
              <a:rPr lang="en-US"/>
              <a:t>Click to edit Master title style</a:t>
            </a:r>
          </a:p>
        </p:txBody>
      </p:sp>
      <p:sp>
        <p:nvSpPr>
          <p:cNvPr id="13" name="Slide Number Placeholder 5">
            <a:extLst>
              <a:ext uri="{FF2B5EF4-FFF2-40B4-BE49-F238E27FC236}">
                <a16:creationId xmlns:a16="http://schemas.microsoft.com/office/drawing/2014/main" id="{F2854136-A89C-6B11-21B1-CD09DC973333}"/>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Tree>
    <p:custDataLst>
      <p:tags r:id="rId1"/>
    </p:custDataLst>
    <p:extLst>
      <p:ext uri="{BB962C8B-B14F-4D97-AF65-F5344CB8AC3E}">
        <p14:creationId xmlns:p14="http://schemas.microsoft.com/office/powerpoint/2010/main" val="2131820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1970" y="1828800"/>
            <a:ext cx="5144759"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5270" y="1828800"/>
            <a:ext cx="5141578"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8FEBFA7-E5C9-E746-B2DF-B208EA7F97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A2D8B96-5DB2-99A9-B855-DACCB01539CE}"/>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Tree>
    <p:custDataLst>
      <p:tags r:id="rId1"/>
    </p:custDataLst>
    <p:extLst>
      <p:ext uri="{BB962C8B-B14F-4D97-AF65-F5344CB8AC3E}">
        <p14:creationId xmlns:p14="http://schemas.microsoft.com/office/powerpoint/2010/main" val="2217421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1971" y="1828800"/>
            <a:ext cx="3383280"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02770" y="1828800"/>
            <a:ext cx="3383280"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8FEBFA7-E5C9-E746-B2DF-B208EA7F97CB}"/>
              </a:ext>
            </a:extLst>
          </p:cNvPr>
          <p:cNvSpPr>
            <a:spLocks noGrp="1"/>
          </p:cNvSpPr>
          <p:nvPr>
            <p:ph type="title"/>
          </p:nvPr>
        </p:nvSpPr>
        <p:spPr/>
        <p:txBody>
          <a:bodyPr/>
          <a:lstStyle/>
          <a:p>
            <a:r>
              <a:rPr lang="en-US"/>
              <a:t>Click to edit Master title style</a:t>
            </a:r>
          </a:p>
        </p:txBody>
      </p:sp>
      <p:sp>
        <p:nvSpPr>
          <p:cNvPr id="6" name="Content Placeholder 3">
            <a:extLst>
              <a:ext uri="{FF2B5EF4-FFF2-40B4-BE49-F238E27FC236}">
                <a16:creationId xmlns:a16="http://schemas.microsoft.com/office/drawing/2014/main" id="{D0E61324-459A-CF4E-A41D-B7CA6CB01383}"/>
              </a:ext>
            </a:extLst>
          </p:cNvPr>
          <p:cNvSpPr>
            <a:spLocks noGrp="1"/>
          </p:cNvSpPr>
          <p:nvPr>
            <p:ph sz="half" idx="13"/>
          </p:nvPr>
        </p:nvSpPr>
        <p:spPr>
          <a:xfrm>
            <a:off x="7973568" y="1828800"/>
            <a:ext cx="3383280"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2F09C5D-6BDB-D6CA-9437-21DC58CBF329}"/>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Tree>
    <p:custDataLst>
      <p:tags r:id="rId1"/>
    </p:custDataLst>
    <p:extLst>
      <p:ext uri="{BB962C8B-B14F-4D97-AF65-F5344CB8AC3E}">
        <p14:creationId xmlns:p14="http://schemas.microsoft.com/office/powerpoint/2010/main" val="392643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w/Captio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1971" y="1828801"/>
            <a:ext cx="3383280" cy="3511826"/>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02770" y="1828801"/>
            <a:ext cx="3383280" cy="3511826"/>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8FEBFA7-E5C9-E746-B2DF-B208EA7F97CB}"/>
              </a:ext>
            </a:extLst>
          </p:cNvPr>
          <p:cNvSpPr>
            <a:spLocks noGrp="1"/>
          </p:cNvSpPr>
          <p:nvPr>
            <p:ph type="title"/>
          </p:nvPr>
        </p:nvSpPr>
        <p:spPr/>
        <p:txBody>
          <a:bodyPr/>
          <a:lstStyle/>
          <a:p>
            <a:r>
              <a:rPr lang="en-US"/>
              <a:t>Click to edit Master title style</a:t>
            </a:r>
          </a:p>
        </p:txBody>
      </p:sp>
      <p:sp>
        <p:nvSpPr>
          <p:cNvPr id="6" name="Content Placeholder 3">
            <a:extLst>
              <a:ext uri="{FF2B5EF4-FFF2-40B4-BE49-F238E27FC236}">
                <a16:creationId xmlns:a16="http://schemas.microsoft.com/office/drawing/2014/main" id="{D0E61324-459A-CF4E-A41D-B7CA6CB01383}"/>
              </a:ext>
            </a:extLst>
          </p:cNvPr>
          <p:cNvSpPr>
            <a:spLocks noGrp="1"/>
          </p:cNvSpPr>
          <p:nvPr>
            <p:ph sz="half" idx="13"/>
          </p:nvPr>
        </p:nvSpPr>
        <p:spPr>
          <a:xfrm>
            <a:off x="7973568" y="1828801"/>
            <a:ext cx="3383280" cy="3511826"/>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834495C-9490-DE4E-BE4D-E6D167AFF90C}"/>
              </a:ext>
            </a:extLst>
          </p:cNvPr>
          <p:cNvSpPr>
            <a:spLocks noGrp="1"/>
          </p:cNvSpPr>
          <p:nvPr>
            <p:ph type="body" sz="quarter" idx="14"/>
          </p:nvPr>
        </p:nvSpPr>
        <p:spPr>
          <a:xfrm>
            <a:off x="831850" y="5473700"/>
            <a:ext cx="3382963" cy="660400"/>
          </a:xfrm>
        </p:spPr>
        <p:txBody>
          <a:bodyPr>
            <a:normAutofit/>
          </a:bodyPr>
          <a:lstStyle>
            <a:lvl1pPr marL="0" indent="0" algn="ctr">
              <a:buFontTx/>
              <a:buNone/>
              <a:defRPr sz="2000" b="1"/>
            </a:lvl1pPr>
          </a:lstStyle>
          <a:p>
            <a:pPr lvl="0"/>
            <a:r>
              <a:rPr lang="en-US"/>
              <a:t>Edit Master text styles</a:t>
            </a:r>
          </a:p>
        </p:txBody>
      </p:sp>
      <p:sp>
        <p:nvSpPr>
          <p:cNvPr id="9" name="Text Placeholder 7">
            <a:extLst>
              <a:ext uri="{FF2B5EF4-FFF2-40B4-BE49-F238E27FC236}">
                <a16:creationId xmlns:a16="http://schemas.microsoft.com/office/drawing/2014/main" id="{6952CB1E-319B-7D49-9174-15B3284D8CC4}"/>
              </a:ext>
            </a:extLst>
          </p:cNvPr>
          <p:cNvSpPr>
            <a:spLocks noGrp="1"/>
          </p:cNvSpPr>
          <p:nvPr>
            <p:ph type="body" sz="quarter" idx="15"/>
          </p:nvPr>
        </p:nvSpPr>
        <p:spPr>
          <a:xfrm>
            <a:off x="4396685" y="5473700"/>
            <a:ext cx="3382963" cy="660400"/>
          </a:xfrm>
        </p:spPr>
        <p:txBody>
          <a:bodyPr>
            <a:normAutofit/>
          </a:bodyPr>
          <a:lstStyle>
            <a:lvl1pPr marL="0" indent="0" algn="ctr">
              <a:buFontTx/>
              <a:buNone/>
              <a:defRPr sz="2000" b="1"/>
            </a:lvl1pPr>
          </a:lstStyle>
          <a:p>
            <a:pPr lvl="0"/>
            <a:r>
              <a:rPr lang="en-US"/>
              <a:t>Edit Master text styles</a:t>
            </a:r>
          </a:p>
        </p:txBody>
      </p:sp>
      <p:sp>
        <p:nvSpPr>
          <p:cNvPr id="10" name="Text Placeholder 7">
            <a:extLst>
              <a:ext uri="{FF2B5EF4-FFF2-40B4-BE49-F238E27FC236}">
                <a16:creationId xmlns:a16="http://schemas.microsoft.com/office/drawing/2014/main" id="{6A8E003C-B8D9-4E40-ABDF-179F4E676532}"/>
              </a:ext>
            </a:extLst>
          </p:cNvPr>
          <p:cNvSpPr>
            <a:spLocks noGrp="1"/>
          </p:cNvSpPr>
          <p:nvPr>
            <p:ph type="body" sz="quarter" idx="16"/>
          </p:nvPr>
        </p:nvSpPr>
        <p:spPr>
          <a:xfrm>
            <a:off x="7974772" y="5473700"/>
            <a:ext cx="3382963" cy="660400"/>
          </a:xfrm>
        </p:spPr>
        <p:txBody>
          <a:bodyPr>
            <a:normAutofit/>
          </a:bodyPr>
          <a:lstStyle>
            <a:lvl1pPr marL="0" indent="0" algn="ctr">
              <a:buFontTx/>
              <a:buNone/>
              <a:defRPr sz="2000" b="1"/>
            </a:lvl1pPr>
          </a:lstStyle>
          <a:p>
            <a:pPr lvl="0"/>
            <a:r>
              <a:rPr lang="en-US"/>
              <a:t>Edit Master text styles</a:t>
            </a:r>
          </a:p>
        </p:txBody>
      </p:sp>
      <p:sp>
        <p:nvSpPr>
          <p:cNvPr id="2" name="Slide Number Placeholder 5">
            <a:extLst>
              <a:ext uri="{FF2B5EF4-FFF2-40B4-BE49-F238E27FC236}">
                <a16:creationId xmlns:a16="http://schemas.microsoft.com/office/drawing/2014/main" id="{BB345675-CDB6-F399-AE36-DB043C57CCFC}"/>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Tree>
    <p:custDataLst>
      <p:tags r:id="rId1"/>
    </p:custDataLst>
    <p:extLst>
      <p:ext uri="{BB962C8B-B14F-4D97-AF65-F5344CB8AC3E}">
        <p14:creationId xmlns:p14="http://schemas.microsoft.com/office/powerpoint/2010/main" val="30511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1248" y="1828800"/>
            <a:ext cx="5155269" cy="639762"/>
          </a:xfrm>
          <a:prstGeom prst="rect">
            <a:avLst/>
          </a:prstGeom>
        </p:spPr>
        <p:txBody>
          <a:bodyPr anchor="b">
            <a:normAutofit/>
          </a:bodyPr>
          <a:lstStyle>
            <a:lvl1pPr marL="0" indent="0">
              <a:buNone/>
              <a:defRPr sz="24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1248" y="2468562"/>
            <a:ext cx="5155269" cy="3665538"/>
          </a:xfrm>
          <a:prstGeom prst="rect">
            <a:avLst/>
          </a:prstGeom>
        </p:spPr>
        <p:txBody>
          <a:bodyPr>
            <a:normAutofit/>
          </a:bodyPr>
          <a:lstStyle>
            <a:lvl1pPr>
              <a:buClrTx/>
              <a:defRPr sz="20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4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828800"/>
            <a:ext cx="5163479" cy="639762"/>
          </a:xfrm>
          <a:prstGeom prst="rect">
            <a:avLst/>
          </a:prstGeom>
        </p:spPr>
        <p:txBody>
          <a:bodyPr anchor="b">
            <a:normAutofit/>
          </a:bodyPr>
          <a:lstStyle>
            <a:lvl1pPr marL="0" indent="0">
              <a:buNone/>
              <a:defRPr sz="24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468562"/>
            <a:ext cx="5163479" cy="3665538"/>
          </a:xfrm>
          <a:prstGeom prst="rect">
            <a:avLst/>
          </a:prstGeom>
        </p:spPr>
        <p:txBody>
          <a:bodyPr>
            <a:normAutofit/>
          </a:bodyPr>
          <a:lstStyle>
            <a:lvl1pPr>
              <a:buClrTx/>
              <a:defRPr sz="20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4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D8EEA42-1927-F446-86FC-A311F1345AF0}"/>
              </a:ext>
            </a:extLst>
          </p:cNvPr>
          <p:cNvSpPr>
            <a:spLocks noGrp="1"/>
          </p:cNvSpPr>
          <p:nvPr>
            <p:ph type="title"/>
          </p:nvPr>
        </p:nvSpPr>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99C43440-5284-A931-925E-FB85AF32D5DD}"/>
              </a:ext>
            </a:extLst>
          </p:cNvPr>
          <p:cNvSpPr>
            <a:spLocks noGrp="1"/>
          </p:cNvSpPr>
          <p:nvPr>
            <p:ph type="sldNum" sz="quarter" idx="10"/>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Tree>
    <p:custDataLst>
      <p:tags r:id="rId1"/>
    </p:custDataLst>
    <p:extLst>
      <p:ext uri="{BB962C8B-B14F-4D97-AF65-F5344CB8AC3E}">
        <p14:creationId xmlns:p14="http://schemas.microsoft.com/office/powerpoint/2010/main" val="240157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54624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68955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259345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427545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4A6AF-484C-9345-B9F0-24B95EAD2A48}"/>
              </a:ext>
            </a:extLst>
          </p:cNvPr>
          <p:cNvSpPr>
            <a:spLocks noGrp="1"/>
          </p:cNvSpPr>
          <p:nvPr>
            <p:ph type="title"/>
          </p:nvPr>
        </p:nvSpPr>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A0D5A9BB-7A02-8395-E074-4BC763C390B5}"/>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Tree>
    <p:custDataLst>
      <p:tags r:id="rId1"/>
    </p:custDataLst>
    <p:extLst>
      <p:ext uri="{BB962C8B-B14F-4D97-AF65-F5344CB8AC3E}">
        <p14:creationId xmlns:p14="http://schemas.microsoft.com/office/powerpoint/2010/main" val="94336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0E40E6E-D0F3-9B09-B4B8-40F1076D0004}"/>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4" name="Slide Number Placeholder 5" hidden="1">
            <a:extLst>
              <a:ext uri="{FF2B5EF4-FFF2-40B4-BE49-F238E27FC236}">
                <a16:creationId xmlns:a16="http://schemas.microsoft.com/office/drawing/2014/main" id="{F2B172D9-0332-E244-07F6-131CF691BF8D}"/>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©2025 PROPRIETARY AND</a:t>
            </a:r>
            <a:r>
              <a:rPr lang="en-US" sz="900" baseline="0" dirty="0">
                <a:solidFill>
                  <a:schemeClr val="tx1"/>
                </a:solidFill>
                <a:latin typeface="Arial" panose="020B0604020202020204" pitchFamily="34" charset="0"/>
                <a:cs typeface="Arial" panose="020B0604020202020204" pitchFamily="34" charset="0"/>
              </a:rPr>
              <a:t> </a:t>
            </a:r>
            <a:r>
              <a:rPr lang="en-US" sz="900" dirty="0">
                <a:solidFill>
                  <a:schemeClr val="tx1"/>
                </a:solidFill>
                <a:latin typeface="Arial" panose="020B0604020202020204" pitchFamily="34" charset="0"/>
                <a:cs typeface="Arial" panose="020B0604020202020204" pitchFamily="34" charset="0"/>
              </a:rPr>
              <a:t>CONFIDENTIAL</a:t>
            </a:r>
          </a:p>
        </p:txBody>
      </p:sp>
    </p:spTree>
    <p:custDataLst>
      <p:tags r:id="rId1"/>
    </p:custDataLst>
    <p:extLst>
      <p:ext uri="{BB962C8B-B14F-4D97-AF65-F5344CB8AC3E}">
        <p14:creationId xmlns:p14="http://schemas.microsoft.com/office/powerpoint/2010/main" val="231157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9FBA8D-1496-AA4D-916A-AF513CC4940E}"/>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249"/>
          <a:stretch/>
        </p:blipFill>
        <p:spPr>
          <a:xfrm>
            <a:off x="0" y="0"/>
            <a:ext cx="12192000" cy="6858000"/>
          </a:xfrm>
          <a:prstGeom prst="rect">
            <a:avLst/>
          </a:prstGeom>
        </p:spPr>
      </p:pic>
      <p:sp>
        <p:nvSpPr>
          <p:cNvPr id="2" name="Title 1">
            <a:extLst>
              <a:ext uri="{FF2B5EF4-FFF2-40B4-BE49-F238E27FC236}">
                <a16:creationId xmlns:a16="http://schemas.microsoft.com/office/drawing/2014/main" id="{1C460C57-B5C4-7542-8ABE-E7C4CD3EEB1A}"/>
              </a:ext>
            </a:extLst>
          </p:cNvPr>
          <p:cNvSpPr>
            <a:spLocks noGrp="1"/>
          </p:cNvSpPr>
          <p:nvPr>
            <p:ph type="title"/>
          </p:nvPr>
        </p:nvSpPr>
        <p:spPr/>
        <p:txBody>
          <a:bodyPr/>
          <a:lstStyle/>
          <a:p>
            <a:r>
              <a:rPr lang="en-US"/>
              <a:t>Click to edit Master title style</a:t>
            </a:r>
          </a:p>
        </p:txBody>
      </p:sp>
      <p:sp>
        <p:nvSpPr>
          <p:cNvPr id="12" name="Content Placeholder 6">
            <a:extLst>
              <a:ext uri="{FF2B5EF4-FFF2-40B4-BE49-F238E27FC236}">
                <a16:creationId xmlns:a16="http://schemas.microsoft.com/office/drawing/2014/main" id="{4CA957A6-6DEF-FE40-A23C-21D8DC496DB5}"/>
              </a:ext>
            </a:extLst>
          </p:cNvPr>
          <p:cNvSpPr>
            <a:spLocks noGrp="1"/>
          </p:cNvSpPr>
          <p:nvPr>
            <p:ph sz="quarter" idx="13"/>
          </p:nvPr>
        </p:nvSpPr>
        <p:spPr>
          <a:xfrm>
            <a:off x="841248" y="1828800"/>
            <a:ext cx="7075531" cy="4305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021C0D-237F-2F7E-CC35-12BAAF239DC6}"/>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4" name="Slide Number Placeholder 5">
            <a:extLst>
              <a:ext uri="{FF2B5EF4-FFF2-40B4-BE49-F238E27FC236}">
                <a16:creationId xmlns:a16="http://schemas.microsoft.com/office/drawing/2014/main" id="{87B209E4-E665-AF05-984E-7BBC02418BE8}"/>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pic>
        <p:nvPicPr>
          <p:cNvPr id="5" name="Picture 4">
            <a:extLst>
              <a:ext uri="{FF2B5EF4-FFF2-40B4-BE49-F238E27FC236}">
                <a16:creationId xmlns:a16="http://schemas.microsoft.com/office/drawing/2014/main" id="{2A85A3A7-D9E6-3777-511E-DD525E1D168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7" y="82349"/>
            <a:ext cx="885260" cy="885258"/>
          </a:xfrm>
          <a:prstGeom prst="rect">
            <a:avLst/>
          </a:prstGeom>
        </p:spPr>
      </p:pic>
    </p:spTree>
    <p:custDataLst>
      <p:tags r:id="rId1"/>
    </p:custDataLst>
    <p:extLst>
      <p:ext uri="{BB962C8B-B14F-4D97-AF65-F5344CB8AC3E}">
        <p14:creationId xmlns:p14="http://schemas.microsoft.com/office/powerpoint/2010/main" val="93223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CF74-292E-6841-BF0D-89B14E02D974}"/>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D4A267E7-4DB5-B046-9381-DDA76A8FB304}"/>
              </a:ext>
            </a:extLst>
          </p:cNvPr>
          <p:cNvSpPr>
            <a:spLocks noGrp="1"/>
          </p:cNvSpPr>
          <p:nvPr>
            <p:ph sz="quarter" idx="13"/>
          </p:nvPr>
        </p:nvSpPr>
        <p:spPr>
          <a:xfrm>
            <a:off x="841248" y="1828800"/>
            <a:ext cx="10515600" cy="4305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3F96B200-C152-8C2B-DC4A-4ABDC72B0ECF}"/>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Tree>
    <p:custDataLst>
      <p:tags r:id="rId1"/>
    </p:custDataLst>
    <p:extLst>
      <p:ext uri="{BB962C8B-B14F-4D97-AF65-F5344CB8AC3E}">
        <p14:creationId xmlns:p14="http://schemas.microsoft.com/office/powerpoint/2010/main" val="1574581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C3C5D-693A-4BE0-DD5B-62157D8B6C64}"/>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footer bckd" hidden="1">
            <a:extLst>
              <a:ext uri="{FF2B5EF4-FFF2-40B4-BE49-F238E27FC236}">
                <a16:creationId xmlns:a16="http://schemas.microsoft.com/office/drawing/2014/main" id="{A0DA38D5-28A8-303D-552F-83BFB1F3049A}"/>
              </a:ext>
              <a:ext uri="{C183D7F6-B498-43B3-948B-1728B52AA6E4}">
                <adec:decorative xmlns:adec="http://schemas.microsoft.com/office/drawing/2017/decorative" val="1"/>
              </a:ext>
            </a:extLst>
          </p:cNvPr>
          <p:cNvSpPr/>
          <p:nvPr userDrawn="1"/>
        </p:nvSpPr>
        <p:spPr>
          <a:xfrm>
            <a:off x="0" y="6669024"/>
            <a:ext cx="12188952" cy="188976"/>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70432" y="0"/>
            <a:ext cx="10515600" cy="1104902"/>
          </a:xfrm>
          <a:prstGeom prst="rect">
            <a:avLst/>
          </a:prstGeom>
          <a:noFill/>
          <a:ln>
            <a:noFill/>
          </a:ln>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7" name="Slide Number Placeholder 5">
            <a:extLst>
              <a:ext uri="{FF2B5EF4-FFF2-40B4-BE49-F238E27FC236}">
                <a16:creationId xmlns:a16="http://schemas.microsoft.com/office/drawing/2014/main" id="{D7F6259C-CA34-1745-9D8B-0878BBF4E844}"/>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
        <p:nvSpPr>
          <p:cNvPr id="10" name="Text Placeholder 2">
            <a:extLst>
              <a:ext uri="{FF2B5EF4-FFF2-40B4-BE49-F238E27FC236}">
                <a16:creationId xmlns:a16="http://schemas.microsoft.com/office/drawing/2014/main" id="{74D7B03F-52DD-694A-8674-63F3205308EF}"/>
              </a:ext>
            </a:extLst>
          </p:cNvPr>
          <p:cNvSpPr>
            <a:spLocks noGrp="1"/>
          </p:cNvSpPr>
          <p:nvPr>
            <p:ph type="body" idx="1"/>
          </p:nvPr>
        </p:nvSpPr>
        <p:spPr>
          <a:xfrm>
            <a:off x="841248" y="1828801"/>
            <a:ext cx="10515600" cy="4305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5B83976-291B-733C-0CB0-F6679E0C096B}"/>
              </a:ext>
              <a:ext uri="{C183D7F6-B498-43B3-948B-1728B52AA6E4}">
                <adec:decorative xmlns:adec="http://schemas.microsoft.com/office/drawing/2017/decorative" val="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297" y="82349"/>
            <a:ext cx="885260" cy="885258"/>
          </a:xfrm>
          <a:prstGeom prst="rect">
            <a:avLst/>
          </a:prstGeom>
        </p:spPr>
      </p:pic>
      <p:grpSp>
        <p:nvGrpSpPr>
          <p:cNvPr id="5" name="Group 4">
            <a:extLst>
              <a:ext uri="{FF2B5EF4-FFF2-40B4-BE49-F238E27FC236}">
                <a16:creationId xmlns:a16="http://schemas.microsoft.com/office/drawing/2014/main" id="{A03652C8-2CE7-F264-2B65-1A6F7CD7D74D}"/>
              </a:ext>
              <a:ext uri="{C183D7F6-B498-43B3-948B-1728B52AA6E4}">
                <adec:decorative xmlns:adec="http://schemas.microsoft.com/office/drawing/2017/decorative" val="1"/>
              </a:ext>
            </a:extLst>
          </p:cNvPr>
          <p:cNvGrpSpPr/>
          <p:nvPr userDrawn="1"/>
        </p:nvGrpSpPr>
        <p:grpSpPr>
          <a:xfrm>
            <a:off x="-1446495" y="156661"/>
            <a:ext cx="1108728" cy="5618097"/>
            <a:chOff x="-1953309" y="0"/>
            <a:chExt cx="1108728" cy="5618097"/>
          </a:xfrm>
        </p:grpSpPr>
        <p:sp>
          <p:nvSpPr>
            <p:cNvPr id="8" name="Rectangle 7">
              <a:extLst>
                <a:ext uri="{FF2B5EF4-FFF2-40B4-BE49-F238E27FC236}">
                  <a16:creationId xmlns:a16="http://schemas.microsoft.com/office/drawing/2014/main" id="{BE4EB111-20B9-50F1-548C-F94E340856E2}"/>
                </a:ext>
                <a:ext uri="{C183D7F6-B498-43B3-948B-1728B52AA6E4}">
                  <adec:decorative xmlns:adec="http://schemas.microsoft.com/office/drawing/2017/decorative" val="1"/>
                </a:ext>
              </a:extLst>
            </p:cNvPr>
            <p:cNvSpPr/>
            <p:nvPr userDrawn="1"/>
          </p:nvSpPr>
          <p:spPr>
            <a:xfrm>
              <a:off x="-1953309" y="584200"/>
              <a:ext cx="469900" cy="469900"/>
            </a:xfrm>
            <a:prstGeom prst="rect">
              <a:avLst/>
            </a:prstGeom>
            <a:solidFill>
              <a:srgbClr val="2D2D2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B7CCA5-40DB-9F71-3BBE-D7F01679E954}"/>
                </a:ext>
                <a:ext uri="{C183D7F6-B498-43B3-948B-1728B52AA6E4}">
                  <adec:decorative xmlns:adec="http://schemas.microsoft.com/office/drawing/2017/decorative" val="1"/>
                </a:ext>
              </a:extLst>
            </p:cNvPr>
            <p:cNvSpPr/>
            <p:nvPr userDrawn="1"/>
          </p:nvSpPr>
          <p:spPr>
            <a:xfrm>
              <a:off x="-1953309" y="1193800"/>
              <a:ext cx="469900" cy="469900"/>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07B526-C34A-3F94-1C3E-2664386875B7}"/>
                </a:ext>
                <a:ext uri="{C183D7F6-B498-43B3-948B-1728B52AA6E4}">
                  <adec:decorative xmlns:adec="http://schemas.microsoft.com/office/drawing/2017/decorative" val="1"/>
                </a:ext>
              </a:extLst>
            </p:cNvPr>
            <p:cNvSpPr/>
            <p:nvPr userDrawn="1"/>
          </p:nvSpPr>
          <p:spPr>
            <a:xfrm>
              <a:off x="-1953309" y="1828800"/>
              <a:ext cx="469900" cy="469900"/>
            </a:xfrm>
            <a:prstGeom prst="rect">
              <a:avLst/>
            </a:prstGeom>
            <a:solidFill>
              <a:srgbClr val="ABC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B479B8-D241-D958-1E51-74DD477B38D1}"/>
                </a:ext>
                <a:ext uri="{C183D7F6-B498-43B3-948B-1728B52AA6E4}">
                  <adec:decorative xmlns:adec="http://schemas.microsoft.com/office/drawing/2017/decorative" val="1"/>
                </a:ext>
              </a:extLst>
            </p:cNvPr>
            <p:cNvSpPr/>
            <p:nvPr userDrawn="1"/>
          </p:nvSpPr>
          <p:spPr>
            <a:xfrm>
              <a:off x="-1953309" y="0"/>
              <a:ext cx="469900" cy="469900"/>
            </a:xfrm>
            <a:prstGeom prst="rect">
              <a:avLst/>
            </a:prstGeom>
            <a:solidFill>
              <a:srgbClr val="E313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DDB619-3A6F-E778-E0FA-A5C7678024FD}"/>
                </a:ext>
                <a:ext uri="{C183D7F6-B498-43B3-948B-1728B52AA6E4}">
                  <adec:decorative xmlns:adec="http://schemas.microsoft.com/office/drawing/2017/decorative" val="1"/>
                </a:ext>
              </a:extLst>
            </p:cNvPr>
            <p:cNvSpPr/>
            <p:nvPr userDrawn="1"/>
          </p:nvSpPr>
          <p:spPr>
            <a:xfrm>
              <a:off x="-1314481" y="0"/>
              <a:ext cx="469900" cy="469900"/>
            </a:xfrm>
            <a:prstGeom prst="rect">
              <a:avLst/>
            </a:prstGeom>
            <a:solidFill>
              <a:srgbClr val="E0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F0B1DC-8461-940A-8870-E8478D4DF693}"/>
                </a:ext>
                <a:ext uri="{C183D7F6-B498-43B3-948B-1728B52AA6E4}">
                  <adec:decorative xmlns:adec="http://schemas.microsoft.com/office/drawing/2017/decorative" val="1"/>
                </a:ext>
              </a:extLst>
            </p:cNvPr>
            <p:cNvSpPr/>
            <p:nvPr/>
          </p:nvSpPr>
          <p:spPr>
            <a:xfrm>
              <a:off x="-1314481" y="588723"/>
              <a:ext cx="469900" cy="469900"/>
            </a:xfrm>
            <a:prstGeom prst="rect">
              <a:avLst/>
            </a:prstGeom>
            <a:solidFill>
              <a:srgbClr val="FFD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A3DC0A-C4B3-9606-8E89-F7CA24AC996D}"/>
                </a:ext>
                <a:ext uri="{C183D7F6-B498-43B3-948B-1728B52AA6E4}">
                  <adec:decorative xmlns:adec="http://schemas.microsoft.com/office/drawing/2017/decorative" val="1"/>
                </a:ext>
              </a:extLst>
            </p:cNvPr>
            <p:cNvSpPr/>
            <p:nvPr/>
          </p:nvSpPr>
          <p:spPr>
            <a:xfrm>
              <a:off x="-1953309" y="2480153"/>
              <a:ext cx="469900" cy="469900"/>
            </a:xfrm>
            <a:prstGeom prst="rect">
              <a:avLst/>
            </a:prstGeom>
            <a:solidFill>
              <a:srgbClr val="0096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3CD6D8-02D9-D6F0-591A-B8E1AE7517EF}"/>
                </a:ext>
                <a:ext uri="{C183D7F6-B498-43B3-948B-1728B52AA6E4}">
                  <adec:decorative xmlns:adec="http://schemas.microsoft.com/office/drawing/2017/decorative" val="1"/>
                </a:ext>
              </a:extLst>
            </p:cNvPr>
            <p:cNvSpPr/>
            <p:nvPr/>
          </p:nvSpPr>
          <p:spPr>
            <a:xfrm>
              <a:off x="-1953309" y="3156559"/>
              <a:ext cx="469900" cy="469900"/>
            </a:xfrm>
            <a:prstGeom prst="rect">
              <a:avLst/>
            </a:prstGeom>
            <a:solidFill>
              <a:srgbClr val="023E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AB8E1-D192-0239-4C65-55E2C0D897FA}"/>
                </a:ext>
                <a:ext uri="{C183D7F6-B498-43B3-948B-1728B52AA6E4}">
                  <adec:decorative xmlns:adec="http://schemas.microsoft.com/office/drawing/2017/decorative" val="1"/>
                </a:ext>
              </a:extLst>
            </p:cNvPr>
            <p:cNvSpPr/>
            <p:nvPr/>
          </p:nvSpPr>
          <p:spPr>
            <a:xfrm>
              <a:off x="-1314481" y="1828800"/>
              <a:ext cx="469900" cy="469900"/>
            </a:xfrm>
            <a:prstGeom prst="rect">
              <a:avLst/>
            </a:prstGeom>
            <a:solidFill>
              <a:srgbClr val="DFA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31E056-5772-755E-35E2-2859831D4BFD}"/>
                </a:ext>
                <a:ext uri="{C183D7F6-B498-43B3-948B-1728B52AA6E4}">
                  <adec:decorative xmlns:adec="http://schemas.microsoft.com/office/drawing/2017/decorative" val="1"/>
                </a:ext>
              </a:extLst>
            </p:cNvPr>
            <p:cNvSpPr/>
            <p:nvPr/>
          </p:nvSpPr>
          <p:spPr>
            <a:xfrm>
              <a:off x="-1314481" y="2480153"/>
              <a:ext cx="469900" cy="469900"/>
            </a:xfrm>
            <a:prstGeom prst="rect">
              <a:avLst/>
            </a:prstGeom>
            <a:solidFill>
              <a:srgbClr val="D1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F14DA8-DC41-F3A6-70AB-E673F54DD18C}"/>
                </a:ext>
                <a:ext uri="{C183D7F6-B498-43B3-948B-1728B52AA6E4}">
                  <adec:decorative xmlns:adec="http://schemas.microsoft.com/office/drawing/2017/decorative" val="1"/>
                </a:ext>
              </a:extLst>
            </p:cNvPr>
            <p:cNvSpPr/>
            <p:nvPr/>
          </p:nvSpPr>
          <p:spPr>
            <a:xfrm>
              <a:off x="-1314481" y="3156559"/>
              <a:ext cx="469900" cy="469900"/>
            </a:xfrm>
            <a:prstGeom prst="rect">
              <a:avLst/>
            </a:prstGeom>
            <a:solidFill>
              <a:srgbClr val="5013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4A2A84-731F-756B-07DE-F66CCE9B175C}"/>
                </a:ext>
                <a:ext uri="{C183D7F6-B498-43B3-948B-1728B52AA6E4}">
                  <adec:decorative xmlns:adec="http://schemas.microsoft.com/office/drawing/2017/decorative" val="1"/>
                </a:ext>
              </a:extLst>
            </p:cNvPr>
            <p:cNvSpPr/>
            <p:nvPr/>
          </p:nvSpPr>
          <p:spPr>
            <a:xfrm>
              <a:off x="-1314481" y="1189973"/>
              <a:ext cx="469900" cy="469900"/>
            </a:xfrm>
            <a:prstGeom prst="rect">
              <a:avLst/>
            </a:prstGeom>
            <a:solidFill>
              <a:srgbClr val="FFF2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D684CB-EEE7-5AEF-C7DF-7A55C994D600}"/>
                </a:ext>
                <a:ext uri="{C183D7F6-B498-43B3-948B-1728B52AA6E4}">
                  <adec:decorative xmlns:adec="http://schemas.microsoft.com/office/drawing/2017/decorative" val="1"/>
                </a:ext>
              </a:extLst>
            </p:cNvPr>
            <p:cNvSpPr/>
            <p:nvPr/>
          </p:nvSpPr>
          <p:spPr>
            <a:xfrm>
              <a:off x="-1314481" y="3820438"/>
              <a:ext cx="469900" cy="469900"/>
            </a:xfrm>
            <a:prstGeom prst="rect">
              <a:avLst/>
            </a:prstGeom>
            <a:solidFill>
              <a:srgbClr val="D2E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941A35-1B8E-1EEF-DDBB-4A4A5CB3B269}"/>
                </a:ext>
                <a:ext uri="{C183D7F6-B498-43B3-948B-1728B52AA6E4}">
                  <adec:decorative xmlns:adec="http://schemas.microsoft.com/office/drawing/2017/decorative" val="1"/>
                </a:ext>
              </a:extLst>
            </p:cNvPr>
            <p:cNvSpPr/>
            <p:nvPr/>
          </p:nvSpPr>
          <p:spPr>
            <a:xfrm>
              <a:off x="-1314481" y="4471791"/>
              <a:ext cx="469900" cy="469900"/>
            </a:xfrm>
            <a:prstGeom prst="rect">
              <a:avLst/>
            </a:prstGeom>
            <a:solidFill>
              <a:srgbClr val="52A2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6A03B5B-E613-A6A2-DCBE-E43741578208}"/>
                </a:ext>
                <a:ext uri="{C183D7F6-B498-43B3-948B-1728B52AA6E4}">
                  <adec:decorative xmlns:adec="http://schemas.microsoft.com/office/drawing/2017/decorative" val="1"/>
                </a:ext>
              </a:extLst>
            </p:cNvPr>
            <p:cNvSpPr/>
            <p:nvPr/>
          </p:nvSpPr>
          <p:spPr>
            <a:xfrm>
              <a:off x="-1314481" y="5148197"/>
              <a:ext cx="469900" cy="469900"/>
            </a:xfrm>
            <a:prstGeom prst="rect">
              <a:avLst/>
            </a:prstGeom>
            <a:solidFill>
              <a:srgbClr val="004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C5A25D0-1F27-9DA3-0EEF-D70AB6EE5775}"/>
              </a:ext>
            </a:extLst>
          </p:cNvPr>
          <p:cNvSpPr txBox="1"/>
          <p:nvPr userDrawn="1"/>
        </p:nvSpPr>
        <p:spPr>
          <a:xfrm>
            <a:off x="-859719" y="1295137"/>
            <a:ext cx="609600" cy="369332"/>
          </a:xfrm>
          <a:prstGeom prst="rect">
            <a:avLst/>
          </a:prstGeom>
          <a:noFill/>
        </p:spPr>
        <p:txBody>
          <a:bodyPr wrap="square" rtlCol="0">
            <a:spAutoFit/>
          </a:bodyPr>
          <a:lstStyle/>
          <a:p>
            <a:pPr algn="l"/>
            <a:r>
              <a:rPr lang="en-US" sz="1800">
                <a:latin typeface="Arial" panose="020B0604020202020204" pitchFamily="34" charset="0"/>
                <a:cs typeface="Arial" panose="020B0604020202020204" pitchFamily="34" charset="0"/>
              </a:rPr>
              <a:t>X</a:t>
            </a:r>
          </a:p>
        </p:txBody>
      </p:sp>
      <p:sp>
        <p:nvSpPr>
          <p:cNvPr id="26" name="TextBox 25">
            <a:extLst>
              <a:ext uri="{FF2B5EF4-FFF2-40B4-BE49-F238E27FC236}">
                <a16:creationId xmlns:a16="http://schemas.microsoft.com/office/drawing/2014/main" id="{8BCB7D92-E21D-E170-2E00-EFC76143408C}"/>
              </a:ext>
            </a:extLst>
          </p:cNvPr>
          <p:cNvSpPr txBox="1"/>
          <p:nvPr userDrawn="1"/>
        </p:nvSpPr>
        <p:spPr>
          <a:xfrm>
            <a:off x="-824961" y="3927112"/>
            <a:ext cx="609600" cy="369332"/>
          </a:xfrm>
          <a:prstGeom prst="rect">
            <a:avLst/>
          </a:prstGeom>
          <a:noFill/>
        </p:spPr>
        <p:txBody>
          <a:bodyPr wrap="square" rtlCol="0">
            <a:spAutoFit/>
          </a:bodyPr>
          <a:lstStyle/>
          <a:p>
            <a:pPr algn="l"/>
            <a:r>
              <a:rPr lang="en-US" sz="1800">
                <a:latin typeface="Arial" panose="020B0604020202020204" pitchFamily="34" charset="0"/>
                <a:cs typeface="Arial" panose="020B0604020202020204" pitchFamily="34" charset="0"/>
              </a:rPr>
              <a:t>X</a:t>
            </a:r>
          </a:p>
        </p:txBody>
      </p:sp>
      <p:sp>
        <p:nvSpPr>
          <p:cNvPr id="27" name="TextBox 26">
            <a:extLst>
              <a:ext uri="{FF2B5EF4-FFF2-40B4-BE49-F238E27FC236}">
                <a16:creationId xmlns:a16="http://schemas.microsoft.com/office/drawing/2014/main" id="{DE9EF2E6-B6E6-586D-A335-4A86349FD2BA}"/>
              </a:ext>
            </a:extLst>
          </p:cNvPr>
          <p:cNvSpPr txBox="1"/>
          <p:nvPr userDrawn="1"/>
        </p:nvSpPr>
        <p:spPr>
          <a:xfrm>
            <a:off x="-1498730" y="1937890"/>
            <a:ext cx="609600" cy="369332"/>
          </a:xfrm>
          <a:prstGeom prst="rect">
            <a:avLst/>
          </a:prstGeom>
          <a:noFill/>
        </p:spPr>
        <p:txBody>
          <a:bodyPr wrap="square" rtlCol="0">
            <a:spAutoFit/>
          </a:bodyPr>
          <a:lstStyle/>
          <a:p>
            <a:pPr algn="l"/>
            <a:r>
              <a:rPr lang="en-US" sz="1800">
                <a:latin typeface="Arial" panose="020B0604020202020204" pitchFamily="34" charset="0"/>
                <a:cs typeface="Arial" panose="020B0604020202020204" pitchFamily="34" charset="0"/>
              </a:rPr>
              <a:t>X</a:t>
            </a:r>
          </a:p>
        </p:txBody>
      </p:sp>
      <p:sp>
        <p:nvSpPr>
          <p:cNvPr id="28" name="TextBox 27">
            <a:extLst>
              <a:ext uri="{FF2B5EF4-FFF2-40B4-BE49-F238E27FC236}">
                <a16:creationId xmlns:a16="http://schemas.microsoft.com/office/drawing/2014/main" id="{2EBE2864-3291-876C-C784-E254263E654A}"/>
              </a:ext>
            </a:extLst>
          </p:cNvPr>
          <p:cNvSpPr txBox="1"/>
          <p:nvPr userDrawn="1"/>
        </p:nvSpPr>
        <p:spPr>
          <a:xfrm>
            <a:off x="-859719" y="1937890"/>
            <a:ext cx="609600" cy="369332"/>
          </a:xfrm>
          <a:prstGeom prst="rect">
            <a:avLst/>
          </a:prstGeom>
          <a:noFill/>
        </p:spPr>
        <p:txBody>
          <a:bodyPr wrap="square" rtlCol="0">
            <a:spAutoFit/>
          </a:bodyPr>
          <a:lstStyle/>
          <a:p>
            <a:pPr algn="l"/>
            <a:r>
              <a:rPr lang="en-US" sz="1800">
                <a:latin typeface="Arial" panose="020B0604020202020204" pitchFamily="34" charset="0"/>
                <a:cs typeface="Arial" panose="020B0604020202020204" pitchFamily="34" charset="0"/>
              </a:rPr>
              <a:t>X</a:t>
            </a:r>
          </a:p>
        </p:txBody>
      </p:sp>
      <p:sp>
        <p:nvSpPr>
          <p:cNvPr id="29" name="TextBox 28">
            <a:extLst>
              <a:ext uri="{FF2B5EF4-FFF2-40B4-BE49-F238E27FC236}">
                <a16:creationId xmlns:a16="http://schemas.microsoft.com/office/drawing/2014/main" id="{45EDA8A4-55E4-EEA5-A0FC-3F70302508EB}"/>
              </a:ext>
            </a:extLst>
          </p:cNvPr>
          <p:cNvSpPr txBox="1"/>
          <p:nvPr userDrawn="1"/>
        </p:nvSpPr>
        <p:spPr>
          <a:xfrm>
            <a:off x="-858650" y="700978"/>
            <a:ext cx="416422" cy="369332"/>
          </a:xfrm>
          <a:prstGeom prst="rect">
            <a:avLst/>
          </a:prstGeom>
          <a:noFill/>
        </p:spPr>
        <p:txBody>
          <a:bodyPr wrap="square" rtlCol="0">
            <a:spAutoFit/>
          </a:bodyPr>
          <a:lstStyle/>
          <a:p>
            <a:pPr algn="l"/>
            <a:r>
              <a:rPr lang="en-US" sz="1800">
                <a:latin typeface="Arial" panose="020B0604020202020204" pitchFamily="34" charset="0"/>
                <a:cs typeface="Arial" panose="020B0604020202020204" pitchFamily="34" charset="0"/>
              </a:rPr>
              <a:t>X</a:t>
            </a:r>
          </a:p>
        </p:txBody>
      </p:sp>
    </p:spTree>
    <p:custDataLst>
      <p:tags r:id="rId15"/>
    </p:custDataLst>
    <p:extLst>
      <p:ext uri="{BB962C8B-B14F-4D97-AF65-F5344CB8AC3E}">
        <p14:creationId xmlns:p14="http://schemas.microsoft.com/office/powerpoint/2010/main" val="3777723911"/>
      </p:ext>
    </p:extLst>
  </p:cSld>
  <p:clrMap bg1="lt1" tx1="dk1" bg2="lt2" tx2="dk2" accent1="accent1" accent2="accent2" accent3="accent3" accent4="accent4" accent5="accent5" accent6="accent6" hlink="hlink" folHlink="folHlink"/>
  <p:sldLayoutIdLst>
    <p:sldLayoutId id="2147483712" r:id="rId1"/>
    <p:sldLayoutId id="2147483749" r:id="rId2"/>
    <p:sldLayoutId id="2147483768" r:id="rId3"/>
    <p:sldLayoutId id="2147483769" r:id="rId4"/>
    <p:sldLayoutId id="2147483770" r:id="rId5"/>
    <p:sldLayoutId id="2147483717" r:id="rId6"/>
    <p:sldLayoutId id="2147483734" r:id="rId7"/>
    <p:sldLayoutId id="2147483744" r:id="rId8"/>
    <p:sldLayoutId id="2147483713" r:id="rId9"/>
    <p:sldLayoutId id="2147483760" r:id="rId10"/>
    <p:sldLayoutId id="2147483758" r:id="rId11"/>
    <p:sldLayoutId id="2147483757" r:id="rId12"/>
    <p:sldLayoutId id="2147483716" r:id="rId13"/>
  </p:sldLayoutIdLst>
  <p:hf hdr="0" ftr="0" dt="0"/>
  <p:txStyles>
    <p:titleStyle>
      <a:lvl1pPr algn="l" defTabSz="685800" rtl="0" eaLnBrk="1" latinLnBrk="0" hangingPunct="1">
        <a:spcBef>
          <a:spcPct val="0"/>
        </a:spcBef>
        <a:buNone/>
        <a:defRPr sz="3600" b="0" i="0" kern="1200" cap="none" baseline="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ClrTx/>
        <a:buFont typeface="Arial"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ClrTx/>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ClrTx/>
        <a:buFont typeface="Arial"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ClrTx/>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ClrTx/>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userDrawn="1">
          <p15:clr>
            <a:srgbClr val="F26B43"/>
          </p15:clr>
        </p15:guide>
        <p15:guide id="2" pos="7296" userDrawn="1">
          <p15:clr>
            <a:srgbClr val="F26B43"/>
          </p15:clr>
        </p15:guide>
        <p15:guide id="3" orient="horz" userDrawn="1">
          <p15:clr>
            <a:srgbClr val="F26B43"/>
          </p15:clr>
        </p15:guide>
        <p15:guide id="4" orient="horz" pos="3864" userDrawn="1">
          <p15:clr>
            <a:srgbClr val="F26B43"/>
          </p15:clr>
        </p15:guide>
        <p15:guide id="5" pos="384" userDrawn="1">
          <p15:clr>
            <a:srgbClr val="F26B43"/>
          </p15:clr>
        </p15:guide>
        <p15:guide id="6" pos="3840" userDrawn="1">
          <p15:clr>
            <a:srgbClr val="F26B43"/>
          </p15:clr>
        </p15:guide>
        <p15:guide id="7" pos="14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2.xml"/><Relationship Id="rId7" Type="http://schemas.openxmlformats.org/officeDocument/2006/relationships/diagramQuickStyle" Target="../diagrams/quickStyle3.xml"/><Relationship Id="rId2" Type="http://schemas.openxmlformats.org/officeDocument/2006/relationships/slideLayout" Target="../slideLayouts/slideLayout9.xml"/><Relationship Id="rId1" Type="http://schemas.openxmlformats.org/officeDocument/2006/relationships/tags" Target="../tags/tag2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2.pn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3.xml"/><Relationship Id="rId7" Type="http://schemas.openxmlformats.org/officeDocument/2006/relationships/diagramQuickStyle" Target="../diagrams/quickStyle4.xml"/><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2.pn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4.xml"/><Relationship Id="rId7" Type="http://schemas.openxmlformats.org/officeDocument/2006/relationships/diagramQuickStyle" Target="../diagrams/quickStyle5.xml"/><Relationship Id="rId2" Type="http://schemas.openxmlformats.org/officeDocument/2006/relationships/slideLayout" Target="../slideLayouts/slideLayout9.xml"/><Relationship Id="rId1" Type="http://schemas.openxmlformats.org/officeDocument/2006/relationships/tags" Target="../tags/tag30.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2.png"/><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15.xml"/><Relationship Id="rId7" Type="http://schemas.openxmlformats.org/officeDocument/2006/relationships/diagramQuickStyle" Target="../diagrams/quickStyle6.xml"/><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2.png"/><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16.xml"/><Relationship Id="rId7" Type="http://schemas.openxmlformats.org/officeDocument/2006/relationships/diagramQuickStyle" Target="../diagrams/quickStyle7.xml"/><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2.png"/><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17.xml"/><Relationship Id="rId7" Type="http://schemas.openxmlformats.org/officeDocument/2006/relationships/diagramQuickStyle" Target="../diagrams/quickStyle8.xml"/><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2.png"/><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9.xml"/><Relationship Id="rId7" Type="http://schemas.openxmlformats.org/officeDocument/2006/relationships/diagramColors" Target="../diagrams/colors9.xml"/><Relationship Id="rId2" Type="http://schemas.openxmlformats.org/officeDocument/2006/relationships/slideLayout" Target="../slideLayouts/slideLayout9.xml"/><Relationship Id="rId1" Type="http://schemas.openxmlformats.org/officeDocument/2006/relationships/tags" Target="../tags/tag3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20.xml"/><Relationship Id="rId7" Type="http://schemas.openxmlformats.org/officeDocument/2006/relationships/diagramColors" Target="../diagrams/colors10.xml"/><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21.xml"/><Relationship Id="rId7" Type="http://schemas.openxmlformats.org/officeDocument/2006/relationships/diagramColors" Target="../diagrams/colors11.xml"/><Relationship Id="rId2" Type="http://schemas.openxmlformats.org/officeDocument/2006/relationships/slideLayout" Target="../slideLayouts/slideLayout9.xml"/><Relationship Id="rId1" Type="http://schemas.openxmlformats.org/officeDocument/2006/relationships/tags" Target="../tags/tag3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22.xml"/><Relationship Id="rId7" Type="http://schemas.openxmlformats.org/officeDocument/2006/relationships/diagramColors" Target="../diagrams/colors12.xml"/><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23.xml"/><Relationship Id="rId7" Type="http://schemas.openxmlformats.org/officeDocument/2006/relationships/diagramColors" Target="../diagrams/colors13.xml"/><Relationship Id="rId2" Type="http://schemas.openxmlformats.org/officeDocument/2006/relationships/slideLayout" Target="../slideLayouts/slideLayout9.xml"/><Relationship Id="rId1" Type="http://schemas.openxmlformats.org/officeDocument/2006/relationships/tags" Target="../tags/tag3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24.xml"/><Relationship Id="rId7" Type="http://schemas.openxmlformats.org/officeDocument/2006/relationships/diagramColors" Target="../diagrams/colors14.xml"/><Relationship Id="rId2" Type="http://schemas.openxmlformats.org/officeDocument/2006/relationships/slideLayout" Target="../slideLayouts/slideLayout9.xml"/><Relationship Id="rId1" Type="http://schemas.openxmlformats.org/officeDocument/2006/relationships/tags" Target="../tags/tag4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25.xml"/><Relationship Id="rId7" Type="http://schemas.openxmlformats.org/officeDocument/2006/relationships/diagramColors" Target="../diagrams/colors15.xml"/><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7.xml"/><Relationship Id="rId7" Type="http://schemas.openxmlformats.org/officeDocument/2006/relationships/image" Target="cid:ii_m66swyvq4" TargetMode="Externa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2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29.xml"/><Relationship Id="rId7" Type="http://schemas.openxmlformats.org/officeDocument/2006/relationships/image" Target="../media/image33.jpg"/><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notesSlide" Target="../notesSlides/notesSlide30.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31.xml"/><Relationship Id="rId7" Type="http://schemas.openxmlformats.org/officeDocument/2006/relationships/image" Target="../media/image45.jp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4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FF37FFE9-05A0-72EC-64FF-8BB05F3AFF87}"/>
              </a:ext>
            </a:extLst>
          </p:cNvPr>
          <p:cNvSpPr>
            <a:spLocks noGrp="1"/>
          </p:cNvSpPr>
          <p:nvPr>
            <p:ph type="body" sz="quarter" idx="10"/>
          </p:nvPr>
        </p:nvSpPr>
        <p:spPr/>
        <p:txBody>
          <a:bodyPr/>
          <a:lstStyle/>
          <a:p>
            <a:r>
              <a:rPr lang="en-US" i="1"/>
              <a:t>&lt;Enter </a:t>
            </a:r>
            <a:r>
              <a:rPr lang="en-US" b="1" i="1"/>
              <a:t>Instructor Name </a:t>
            </a:r>
            <a:r>
              <a:rPr lang="en-US" i="1"/>
              <a:t>and Title Here&gt;</a:t>
            </a:r>
          </a:p>
        </p:txBody>
      </p:sp>
      <p:sp>
        <p:nvSpPr>
          <p:cNvPr id="22" name="Title 21">
            <a:extLst>
              <a:ext uri="{FF2B5EF4-FFF2-40B4-BE49-F238E27FC236}">
                <a16:creationId xmlns:a16="http://schemas.microsoft.com/office/drawing/2014/main" id="{F785244A-BB80-A9C9-EEDC-1A737AE783C0}"/>
              </a:ext>
            </a:extLst>
          </p:cNvPr>
          <p:cNvSpPr>
            <a:spLocks noGrp="1"/>
          </p:cNvSpPr>
          <p:nvPr>
            <p:ph type="title"/>
          </p:nvPr>
        </p:nvSpPr>
        <p:spPr>
          <a:xfrm>
            <a:off x="3133341" y="380391"/>
            <a:ext cx="9058659" cy="1690914"/>
          </a:xfrm>
        </p:spPr>
        <p:txBody>
          <a:bodyPr/>
          <a:lstStyle/>
          <a:p>
            <a:r>
              <a:rPr lang="en-US" sz="4400"/>
              <a:t>Introduction to </a:t>
            </a:r>
            <a:br>
              <a:rPr lang="en-US" sz="4400"/>
            </a:br>
            <a:r>
              <a:rPr lang="en-US" sz="4400"/>
              <a:t>Good Aquaculture Practices</a:t>
            </a:r>
          </a:p>
        </p:txBody>
      </p:sp>
      <p:pic>
        <p:nvPicPr>
          <p:cNvPr id="5" name="Picture 4">
            <a:extLst>
              <a:ext uri="{FF2B5EF4-FFF2-40B4-BE49-F238E27FC236}">
                <a16:creationId xmlns:a16="http://schemas.microsoft.com/office/drawing/2014/main" id="{CB96FEF8-19D4-82DC-43D0-5375F6CBC098}"/>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133341" y="3022936"/>
            <a:ext cx="677228" cy="677228"/>
          </a:xfrm>
          <a:prstGeom prst="rect">
            <a:avLst/>
          </a:prstGeom>
        </p:spPr>
      </p:pic>
      <p:sp>
        <p:nvSpPr>
          <p:cNvPr id="6" name="TextBox 5">
            <a:extLst>
              <a:ext uri="{FF2B5EF4-FFF2-40B4-BE49-F238E27FC236}">
                <a16:creationId xmlns:a16="http://schemas.microsoft.com/office/drawing/2014/main" id="{E8D96B81-2288-4093-D204-57072FF96A0C}"/>
              </a:ext>
            </a:extLst>
          </p:cNvPr>
          <p:cNvSpPr txBox="1"/>
          <p:nvPr/>
        </p:nvSpPr>
        <p:spPr>
          <a:xfrm>
            <a:off x="3768968" y="3302256"/>
            <a:ext cx="1754501"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75 </a:t>
            </a:r>
            <a:r>
              <a:rPr lang="en-US" sz="1800" b="1">
                <a:latin typeface="Arial" panose="020B0604020202020204" pitchFamily="34" charset="0"/>
                <a:cs typeface="Arial" panose="020B0604020202020204" pitchFamily="34" charset="0"/>
              </a:rPr>
              <a:t>minutes</a:t>
            </a:r>
          </a:p>
        </p:txBody>
      </p:sp>
    </p:spTree>
    <p:custDataLst>
      <p:tags r:id="rId1"/>
    </p:custDataLst>
    <p:extLst>
      <p:ext uri="{BB962C8B-B14F-4D97-AF65-F5344CB8AC3E}">
        <p14:creationId xmlns:p14="http://schemas.microsoft.com/office/powerpoint/2010/main" val="31454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58F2-5410-C56B-DD9D-1E14A47CE6CF}"/>
              </a:ext>
            </a:extLst>
          </p:cNvPr>
          <p:cNvSpPr>
            <a:spLocks noGrp="1"/>
          </p:cNvSpPr>
          <p:nvPr>
            <p:ph type="title"/>
          </p:nvPr>
        </p:nvSpPr>
        <p:spPr/>
        <p:txBody>
          <a:bodyPr>
            <a:normAutofit/>
          </a:bodyPr>
          <a:lstStyle/>
          <a:p>
            <a:r>
              <a:rPr lang="en-US" sz="3600"/>
              <a:t>Intended Market and Intended Use</a:t>
            </a:r>
            <a:endParaRPr lang="en-US"/>
          </a:p>
        </p:txBody>
      </p:sp>
      <p:sp>
        <p:nvSpPr>
          <p:cNvPr id="4" name="Slide Number Placeholder 3">
            <a:extLst>
              <a:ext uri="{FF2B5EF4-FFF2-40B4-BE49-F238E27FC236}">
                <a16:creationId xmlns:a16="http://schemas.microsoft.com/office/drawing/2014/main" id="{049760E1-77B9-BD66-E1D7-547C0AD8D5E9}"/>
              </a:ext>
            </a:extLst>
          </p:cNvPr>
          <p:cNvSpPr>
            <a:spLocks noGrp="1"/>
          </p:cNvSpPr>
          <p:nvPr>
            <p:ph type="sldNum" sz="quarter" idx="4"/>
          </p:nvPr>
        </p:nvSpPr>
        <p:spPr/>
        <p:txBody>
          <a:bodyPr/>
          <a:lstStyle/>
          <a:p>
            <a:fld id="{9DAB3369-7666-44EB-AEA9-5FA9440DB40A}" type="slidenum">
              <a:rPr lang="en-US" smtClean="0"/>
              <a:pPr/>
              <a:t>10</a:t>
            </a:fld>
            <a:endParaRPr lang="en-US"/>
          </a:p>
        </p:txBody>
      </p:sp>
      <p:pic>
        <p:nvPicPr>
          <p:cNvPr id="3" name="Picture 2">
            <a:extLst>
              <a:ext uri="{FF2B5EF4-FFF2-40B4-BE49-F238E27FC236}">
                <a16:creationId xmlns:a16="http://schemas.microsoft.com/office/drawing/2014/main" id="{6AF48693-1BA3-D2CD-9309-BA3009197B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2119" y="1020072"/>
            <a:ext cx="4483387" cy="5674369"/>
          </a:xfrm>
          <a:prstGeom prst="rect">
            <a:avLst/>
          </a:prstGeom>
        </p:spPr>
      </p:pic>
      <p:grpSp>
        <p:nvGrpSpPr>
          <p:cNvPr id="6" name="Group 5">
            <a:extLst>
              <a:ext uri="{FF2B5EF4-FFF2-40B4-BE49-F238E27FC236}">
                <a16:creationId xmlns:a16="http://schemas.microsoft.com/office/drawing/2014/main" id="{FDCE519A-47B4-A516-91B3-6BFDDC39DCD7}"/>
              </a:ext>
              <a:ext uri="{C183D7F6-B498-43B3-948B-1728B52AA6E4}">
                <adec:decorative xmlns:adec="http://schemas.microsoft.com/office/drawing/2017/decorative" val="1"/>
              </a:ext>
            </a:extLst>
          </p:cNvPr>
          <p:cNvGrpSpPr/>
          <p:nvPr/>
        </p:nvGrpSpPr>
        <p:grpSpPr>
          <a:xfrm>
            <a:off x="6079600" y="1578079"/>
            <a:ext cx="2203704" cy="755075"/>
            <a:chOff x="2998010" y="3658862"/>
            <a:chExt cx="6108412" cy="1952797"/>
          </a:xfrm>
        </p:grpSpPr>
        <p:sp>
          <p:nvSpPr>
            <p:cNvPr id="9" name="chart orange highlight dark">
              <a:extLst>
                <a:ext uri="{FF2B5EF4-FFF2-40B4-BE49-F238E27FC236}">
                  <a16:creationId xmlns:a16="http://schemas.microsoft.com/office/drawing/2014/main" id="{D5956BE9-A33C-1226-1D0E-F14206F152C6}"/>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chart orange highlight">
              <a:extLst>
                <a:ext uri="{FF2B5EF4-FFF2-40B4-BE49-F238E27FC236}">
                  <a16:creationId xmlns:a16="http://schemas.microsoft.com/office/drawing/2014/main" id="{2F956889-9B01-F621-1893-92CBEF639C84}"/>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0410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B05C0-0E52-E2FB-3043-37261979A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CD6BD-2868-3F46-5D82-0F53C779A2DF}"/>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30C48A8C-68C7-108A-349E-FDA1AAAE7AE4}"/>
              </a:ext>
            </a:extLst>
          </p:cNvPr>
          <p:cNvSpPr>
            <a:spLocks noGrp="1"/>
          </p:cNvSpPr>
          <p:nvPr>
            <p:ph type="sldNum" sz="quarter" idx="4"/>
          </p:nvPr>
        </p:nvSpPr>
        <p:spPr/>
        <p:txBody>
          <a:bodyPr/>
          <a:lstStyle/>
          <a:p>
            <a:fld id="{9DAB3369-7666-44EB-AEA9-5FA9440DB40A}" type="slidenum">
              <a:rPr lang="en-US" smtClean="0"/>
              <a:pPr/>
              <a:t>11</a:t>
            </a:fld>
            <a:endParaRPr lang="en-US"/>
          </a:p>
        </p:txBody>
      </p:sp>
      <p:graphicFrame>
        <p:nvGraphicFramePr>
          <p:cNvPr id="3" name="Diagram 2">
            <a:extLst>
              <a:ext uri="{FF2B5EF4-FFF2-40B4-BE49-F238E27FC236}">
                <a16:creationId xmlns:a16="http://schemas.microsoft.com/office/drawing/2014/main" id="{BEB165BF-8473-CBCE-11A3-2C16175BAACA}"/>
              </a:ext>
            </a:extLst>
          </p:cNvPr>
          <p:cNvGraphicFramePr/>
          <p:nvPr>
            <p:extLst>
              <p:ext uri="{D42A27DB-BD31-4B8C-83A1-F6EECF244321}">
                <p14:modId xmlns:p14="http://schemas.microsoft.com/office/powerpoint/2010/main" val="2457364649"/>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ight Arrow 4">
            <a:extLst>
              <a:ext uri="{FF2B5EF4-FFF2-40B4-BE49-F238E27FC236}">
                <a16:creationId xmlns:a16="http://schemas.microsoft.com/office/drawing/2014/main" id="{E066C1F7-B844-5461-1638-689FA692C530}"/>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Risks</a:t>
            </a:r>
          </a:p>
        </p:txBody>
      </p:sp>
      <p:sp>
        <p:nvSpPr>
          <p:cNvPr id="8" name="Left Bracket 7">
            <a:extLst>
              <a:ext uri="{FF2B5EF4-FFF2-40B4-BE49-F238E27FC236}">
                <a16:creationId xmlns:a16="http://schemas.microsoft.com/office/drawing/2014/main" id="{3C361C53-A9D2-DC97-2B2D-7A851B45EF77}"/>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pic>
        <p:nvPicPr>
          <p:cNvPr id="10" name="Picture 9">
            <a:extLst>
              <a:ext uri="{FF2B5EF4-FFF2-40B4-BE49-F238E27FC236}">
                <a16:creationId xmlns:a16="http://schemas.microsoft.com/office/drawing/2014/main" id="{67630572-3DF0-C59C-AACA-99B9EBAA45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pSp>
        <p:nvGrpSpPr>
          <p:cNvPr id="12" name="Group 11">
            <a:extLst>
              <a:ext uri="{FF2B5EF4-FFF2-40B4-BE49-F238E27FC236}">
                <a16:creationId xmlns:a16="http://schemas.microsoft.com/office/drawing/2014/main" id="{4FF610FE-F5CA-C9AD-FB49-6150790E7CCA}"/>
              </a:ext>
              <a:ext uri="{C183D7F6-B498-43B3-948B-1728B52AA6E4}">
                <adec:decorative xmlns:adec="http://schemas.microsoft.com/office/drawing/2017/decorative" val="1"/>
              </a:ext>
            </a:extLst>
          </p:cNvPr>
          <p:cNvGrpSpPr/>
          <p:nvPr/>
        </p:nvGrpSpPr>
        <p:grpSpPr>
          <a:xfrm>
            <a:off x="3180730" y="2625549"/>
            <a:ext cx="4352544" cy="402336"/>
            <a:chOff x="2998010" y="3658862"/>
            <a:chExt cx="6108412" cy="1952797"/>
          </a:xfrm>
        </p:grpSpPr>
        <p:sp>
          <p:nvSpPr>
            <p:cNvPr id="13" name="chart orange highlight dark">
              <a:extLst>
                <a:ext uri="{FF2B5EF4-FFF2-40B4-BE49-F238E27FC236}">
                  <a16:creationId xmlns:a16="http://schemas.microsoft.com/office/drawing/2014/main" id="{E884012E-C982-72FB-6C91-749FC3F479FC}"/>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9F287ABF-B9EA-2D40-E08D-0F0B2C893B51}"/>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9699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D2204-C849-78C1-C2E6-8788D6E8A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C9768-25E3-4E62-4B88-FF15601DED66}"/>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60C2D452-4CA2-700A-DA82-566CD4281B10}"/>
              </a:ext>
            </a:extLst>
          </p:cNvPr>
          <p:cNvSpPr>
            <a:spLocks noGrp="1"/>
          </p:cNvSpPr>
          <p:nvPr>
            <p:ph type="sldNum" sz="quarter" idx="4"/>
          </p:nvPr>
        </p:nvSpPr>
        <p:spPr/>
        <p:txBody>
          <a:bodyPr/>
          <a:lstStyle/>
          <a:p>
            <a:fld id="{9DAB3369-7666-44EB-AEA9-5FA9440DB40A}" type="slidenum">
              <a:rPr lang="en-US" smtClean="0"/>
              <a:pPr/>
              <a:t>12</a:t>
            </a:fld>
            <a:endParaRPr lang="en-US"/>
          </a:p>
        </p:txBody>
      </p:sp>
      <p:pic>
        <p:nvPicPr>
          <p:cNvPr id="5" name="Picture 4">
            <a:extLst>
              <a:ext uri="{FF2B5EF4-FFF2-40B4-BE49-F238E27FC236}">
                <a16:creationId xmlns:a16="http://schemas.microsoft.com/office/drawing/2014/main" id="{875B1ED5-B163-4394-3D12-2F8663B762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aphicFrame>
        <p:nvGraphicFramePr>
          <p:cNvPr id="9" name="Diagram 8">
            <a:extLst>
              <a:ext uri="{FF2B5EF4-FFF2-40B4-BE49-F238E27FC236}">
                <a16:creationId xmlns:a16="http://schemas.microsoft.com/office/drawing/2014/main" id="{B526CE78-B8FC-B759-B1AA-4EB064CF8A18}"/>
              </a:ext>
            </a:extLst>
          </p:cNvPr>
          <p:cNvGraphicFramePr/>
          <p:nvPr>
            <p:extLst>
              <p:ext uri="{D42A27DB-BD31-4B8C-83A1-F6EECF244321}">
                <p14:modId xmlns:p14="http://schemas.microsoft.com/office/powerpoint/2010/main" val="3629295127"/>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ight Arrow 9">
            <a:extLst>
              <a:ext uri="{FF2B5EF4-FFF2-40B4-BE49-F238E27FC236}">
                <a16:creationId xmlns:a16="http://schemas.microsoft.com/office/drawing/2014/main" id="{67046978-DD09-78D5-54FB-05139DFD8674}"/>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CPs</a:t>
            </a:r>
          </a:p>
        </p:txBody>
      </p:sp>
      <p:sp>
        <p:nvSpPr>
          <p:cNvPr id="11" name="Left Bracket 10">
            <a:extLst>
              <a:ext uri="{FF2B5EF4-FFF2-40B4-BE49-F238E27FC236}">
                <a16:creationId xmlns:a16="http://schemas.microsoft.com/office/drawing/2014/main" id="{B44BF2D6-8AD4-1359-3AC8-D51A8785B919}"/>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grpSp>
        <p:nvGrpSpPr>
          <p:cNvPr id="12" name="Group 11">
            <a:extLst>
              <a:ext uri="{FF2B5EF4-FFF2-40B4-BE49-F238E27FC236}">
                <a16:creationId xmlns:a16="http://schemas.microsoft.com/office/drawing/2014/main" id="{7C6ED26B-7C84-BD4C-6934-E74527717C7F}"/>
              </a:ext>
              <a:ext uri="{C183D7F6-B498-43B3-948B-1728B52AA6E4}">
                <adec:decorative xmlns:adec="http://schemas.microsoft.com/office/drawing/2017/decorative" val="1"/>
              </a:ext>
            </a:extLst>
          </p:cNvPr>
          <p:cNvGrpSpPr/>
          <p:nvPr/>
        </p:nvGrpSpPr>
        <p:grpSpPr>
          <a:xfrm>
            <a:off x="3180730" y="2978187"/>
            <a:ext cx="4352544" cy="402336"/>
            <a:chOff x="2998010" y="3658862"/>
            <a:chExt cx="6108412" cy="1952797"/>
          </a:xfrm>
        </p:grpSpPr>
        <p:sp>
          <p:nvSpPr>
            <p:cNvPr id="13" name="chart orange highlight dark">
              <a:extLst>
                <a:ext uri="{FF2B5EF4-FFF2-40B4-BE49-F238E27FC236}">
                  <a16:creationId xmlns:a16="http://schemas.microsoft.com/office/drawing/2014/main" id="{D00DD168-61E1-17A5-A0BC-F240E510BB29}"/>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6A16E7EC-3901-507C-37BC-B6068ADE3B23}"/>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8261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220B3-197A-FEE2-7CB3-39965583E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C76A2-9439-40A7-F214-230D06642172}"/>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971E92E4-8B31-42A8-13D6-818E1A67A3F0}"/>
              </a:ext>
            </a:extLst>
          </p:cNvPr>
          <p:cNvSpPr>
            <a:spLocks noGrp="1"/>
          </p:cNvSpPr>
          <p:nvPr>
            <p:ph type="sldNum" sz="quarter" idx="4"/>
          </p:nvPr>
        </p:nvSpPr>
        <p:spPr/>
        <p:txBody>
          <a:bodyPr/>
          <a:lstStyle/>
          <a:p>
            <a:fld id="{9DAB3369-7666-44EB-AEA9-5FA9440DB40A}" type="slidenum">
              <a:rPr lang="en-US" smtClean="0"/>
              <a:pPr/>
              <a:t>13</a:t>
            </a:fld>
            <a:endParaRPr lang="en-US"/>
          </a:p>
        </p:txBody>
      </p:sp>
      <p:pic>
        <p:nvPicPr>
          <p:cNvPr id="5" name="Picture 4">
            <a:extLst>
              <a:ext uri="{FF2B5EF4-FFF2-40B4-BE49-F238E27FC236}">
                <a16:creationId xmlns:a16="http://schemas.microsoft.com/office/drawing/2014/main" id="{12081FEA-A418-7794-5974-438D29D772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aphicFrame>
        <p:nvGraphicFramePr>
          <p:cNvPr id="9" name="Diagram 8">
            <a:extLst>
              <a:ext uri="{FF2B5EF4-FFF2-40B4-BE49-F238E27FC236}">
                <a16:creationId xmlns:a16="http://schemas.microsoft.com/office/drawing/2014/main" id="{0EDB5285-6133-520C-847F-C20C6BD1C65F}"/>
              </a:ext>
            </a:extLst>
          </p:cNvPr>
          <p:cNvGraphicFramePr/>
          <p:nvPr>
            <p:extLst>
              <p:ext uri="{D42A27DB-BD31-4B8C-83A1-F6EECF244321}">
                <p14:modId xmlns:p14="http://schemas.microsoft.com/office/powerpoint/2010/main" val="765396245"/>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ight Arrow 9">
            <a:extLst>
              <a:ext uri="{FF2B5EF4-FFF2-40B4-BE49-F238E27FC236}">
                <a16:creationId xmlns:a16="http://schemas.microsoft.com/office/drawing/2014/main" id="{AFDCCC67-5BC4-C4A2-3C85-ECDCF00B81FB}"/>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Controls</a:t>
            </a:r>
          </a:p>
        </p:txBody>
      </p:sp>
      <p:sp>
        <p:nvSpPr>
          <p:cNvPr id="11" name="Left Bracket 10">
            <a:extLst>
              <a:ext uri="{FF2B5EF4-FFF2-40B4-BE49-F238E27FC236}">
                <a16:creationId xmlns:a16="http://schemas.microsoft.com/office/drawing/2014/main" id="{C06DDFA1-F897-03BB-D4F6-33C5B7E6E899}"/>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grpSp>
        <p:nvGrpSpPr>
          <p:cNvPr id="12" name="Group 11">
            <a:extLst>
              <a:ext uri="{FF2B5EF4-FFF2-40B4-BE49-F238E27FC236}">
                <a16:creationId xmlns:a16="http://schemas.microsoft.com/office/drawing/2014/main" id="{10C47785-DF44-B1E2-B778-E201F98C1855}"/>
              </a:ext>
              <a:ext uri="{C183D7F6-B498-43B3-948B-1728B52AA6E4}">
                <adec:decorative xmlns:adec="http://schemas.microsoft.com/office/drawing/2017/decorative" val="1"/>
              </a:ext>
            </a:extLst>
          </p:cNvPr>
          <p:cNvGrpSpPr/>
          <p:nvPr/>
        </p:nvGrpSpPr>
        <p:grpSpPr>
          <a:xfrm>
            <a:off x="3180730" y="3343123"/>
            <a:ext cx="4352544" cy="402336"/>
            <a:chOff x="2998010" y="3658862"/>
            <a:chExt cx="6108412" cy="1952797"/>
          </a:xfrm>
        </p:grpSpPr>
        <p:sp>
          <p:nvSpPr>
            <p:cNvPr id="13" name="chart orange highlight dark">
              <a:extLst>
                <a:ext uri="{FF2B5EF4-FFF2-40B4-BE49-F238E27FC236}">
                  <a16:creationId xmlns:a16="http://schemas.microsoft.com/office/drawing/2014/main" id="{17994121-5751-5CC9-2D12-D6941FEFA320}"/>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62911ADA-BFAE-623D-4418-A3065222CF33}"/>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94581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CA1B-09F9-A46C-5046-1A7A5FDBF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BB442-34BB-2FAE-B5BB-0C1DDB5B0294}"/>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F011D78A-B7ED-7D4B-1CDC-E7E24C2DDAEE}"/>
              </a:ext>
            </a:extLst>
          </p:cNvPr>
          <p:cNvSpPr>
            <a:spLocks noGrp="1"/>
          </p:cNvSpPr>
          <p:nvPr>
            <p:ph type="sldNum" sz="quarter" idx="4"/>
          </p:nvPr>
        </p:nvSpPr>
        <p:spPr/>
        <p:txBody>
          <a:bodyPr/>
          <a:lstStyle/>
          <a:p>
            <a:fld id="{9DAB3369-7666-44EB-AEA9-5FA9440DB40A}" type="slidenum">
              <a:rPr lang="en-US" smtClean="0"/>
              <a:pPr/>
              <a:t>14</a:t>
            </a:fld>
            <a:endParaRPr lang="en-US"/>
          </a:p>
        </p:txBody>
      </p:sp>
      <p:pic>
        <p:nvPicPr>
          <p:cNvPr id="5" name="Picture 4">
            <a:extLst>
              <a:ext uri="{FF2B5EF4-FFF2-40B4-BE49-F238E27FC236}">
                <a16:creationId xmlns:a16="http://schemas.microsoft.com/office/drawing/2014/main" id="{816A6C46-B7DD-F1F5-8E8D-4438DB7490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aphicFrame>
        <p:nvGraphicFramePr>
          <p:cNvPr id="9" name="Diagram 8">
            <a:extLst>
              <a:ext uri="{FF2B5EF4-FFF2-40B4-BE49-F238E27FC236}">
                <a16:creationId xmlns:a16="http://schemas.microsoft.com/office/drawing/2014/main" id="{1279F414-EB2D-8B71-86D7-F6ADE74F59C7}"/>
              </a:ext>
            </a:extLst>
          </p:cNvPr>
          <p:cNvGraphicFramePr/>
          <p:nvPr>
            <p:extLst>
              <p:ext uri="{D42A27DB-BD31-4B8C-83A1-F6EECF244321}">
                <p14:modId xmlns:p14="http://schemas.microsoft.com/office/powerpoint/2010/main" val="837062400"/>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ight Arrow 9">
            <a:extLst>
              <a:ext uri="{FF2B5EF4-FFF2-40B4-BE49-F238E27FC236}">
                <a16:creationId xmlns:a16="http://schemas.microsoft.com/office/drawing/2014/main" id="{BD026047-80FA-3085-AE03-9AAB886DBD6A}"/>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Monitor</a:t>
            </a:r>
          </a:p>
        </p:txBody>
      </p:sp>
      <p:sp>
        <p:nvSpPr>
          <p:cNvPr id="11" name="Left Bracket 10">
            <a:extLst>
              <a:ext uri="{FF2B5EF4-FFF2-40B4-BE49-F238E27FC236}">
                <a16:creationId xmlns:a16="http://schemas.microsoft.com/office/drawing/2014/main" id="{59FC2D02-9DDA-43B3-B344-A15AA05D00C6}"/>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grpSp>
        <p:nvGrpSpPr>
          <p:cNvPr id="12" name="Group 11">
            <a:extLst>
              <a:ext uri="{FF2B5EF4-FFF2-40B4-BE49-F238E27FC236}">
                <a16:creationId xmlns:a16="http://schemas.microsoft.com/office/drawing/2014/main" id="{68FE87CE-703B-DF97-D06B-6B2C4857275F}"/>
              </a:ext>
              <a:ext uri="{C183D7F6-B498-43B3-948B-1728B52AA6E4}">
                <adec:decorative xmlns:adec="http://schemas.microsoft.com/office/drawing/2017/decorative" val="1"/>
              </a:ext>
            </a:extLst>
          </p:cNvPr>
          <p:cNvGrpSpPr/>
          <p:nvPr/>
        </p:nvGrpSpPr>
        <p:grpSpPr>
          <a:xfrm>
            <a:off x="3180730" y="3685794"/>
            <a:ext cx="4352544" cy="1853911"/>
            <a:chOff x="2998010" y="3658862"/>
            <a:chExt cx="6108412" cy="1952797"/>
          </a:xfrm>
        </p:grpSpPr>
        <p:sp>
          <p:nvSpPr>
            <p:cNvPr id="13" name="chart orange highlight dark">
              <a:extLst>
                <a:ext uri="{FF2B5EF4-FFF2-40B4-BE49-F238E27FC236}">
                  <a16:creationId xmlns:a16="http://schemas.microsoft.com/office/drawing/2014/main" id="{0828C505-AB12-9C24-315A-EFBCFE2C8170}"/>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2CE16317-6BDA-91EC-D1E9-4A0E63A4E7E0}"/>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7350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9D2B7-16B6-8A97-39F5-56E17C00C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ECAF4-3777-A050-B87B-1BBED692F31D}"/>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DC5207B0-05B2-2559-94EE-0B525C9A17A7}"/>
              </a:ext>
            </a:extLst>
          </p:cNvPr>
          <p:cNvSpPr>
            <a:spLocks noGrp="1"/>
          </p:cNvSpPr>
          <p:nvPr>
            <p:ph type="sldNum" sz="quarter" idx="4"/>
          </p:nvPr>
        </p:nvSpPr>
        <p:spPr/>
        <p:txBody>
          <a:bodyPr/>
          <a:lstStyle/>
          <a:p>
            <a:fld id="{9DAB3369-7666-44EB-AEA9-5FA9440DB40A}" type="slidenum">
              <a:rPr lang="en-US" smtClean="0"/>
              <a:pPr/>
              <a:t>15</a:t>
            </a:fld>
            <a:endParaRPr lang="en-US"/>
          </a:p>
        </p:txBody>
      </p:sp>
      <p:pic>
        <p:nvPicPr>
          <p:cNvPr id="5" name="Picture 4">
            <a:extLst>
              <a:ext uri="{FF2B5EF4-FFF2-40B4-BE49-F238E27FC236}">
                <a16:creationId xmlns:a16="http://schemas.microsoft.com/office/drawing/2014/main" id="{A2FC9825-05D6-291E-971A-383047E266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aphicFrame>
        <p:nvGraphicFramePr>
          <p:cNvPr id="9" name="Diagram 8">
            <a:extLst>
              <a:ext uri="{FF2B5EF4-FFF2-40B4-BE49-F238E27FC236}">
                <a16:creationId xmlns:a16="http://schemas.microsoft.com/office/drawing/2014/main" id="{5653B408-12AD-AA6C-34FB-39E36953DC0C}"/>
              </a:ext>
            </a:extLst>
          </p:cNvPr>
          <p:cNvGraphicFramePr/>
          <p:nvPr>
            <p:extLst>
              <p:ext uri="{D42A27DB-BD31-4B8C-83A1-F6EECF244321}">
                <p14:modId xmlns:p14="http://schemas.microsoft.com/office/powerpoint/2010/main" val="207366408"/>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ight Arrow 9">
            <a:extLst>
              <a:ext uri="{FF2B5EF4-FFF2-40B4-BE49-F238E27FC236}">
                <a16:creationId xmlns:a16="http://schemas.microsoft.com/office/drawing/2014/main" id="{33DC3996-D7BD-2870-D023-A2781BCB6803}"/>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Corrective Actions</a:t>
            </a:r>
          </a:p>
        </p:txBody>
      </p:sp>
      <p:sp>
        <p:nvSpPr>
          <p:cNvPr id="11" name="Left Bracket 10">
            <a:extLst>
              <a:ext uri="{FF2B5EF4-FFF2-40B4-BE49-F238E27FC236}">
                <a16:creationId xmlns:a16="http://schemas.microsoft.com/office/drawing/2014/main" id="{447787D0-D986-98DC-B6F9-3A8243461300}"/>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grpSp>
        <p:nvGrpSpPr>
          <p:cNvPr id="12" name="Group 11">
            <a:extLst>
              <a:ext uri="{FF2B5EF4-FFF2-40B4-BE49-F238E27FC236}">
                <a16:creationId xmlns:a16="http://schemas.microsoft.com/office/drawing/2014/main" id="{661DF0B9-2BF2-4A41-3B31-26FC4BC39200}"/>
              </a:ext>
              <a:ext uri="{C183D7F6-B498-43B3-948B-1728B52AA6E4}">
                <adec:decorative xmlns:adec="http://schemas.microsoft.com/office/drawing/2017/decorative" val="1"/>
              </a:ext>
            </a:extLst>
          </p:cNvPr>
          <p:cNvGrpSpPr/>
          <p:nvPr/>
        </p:nvGrpSpPr>
        <p:grpSpPr>
          <a:xfrm>
            <a:off x="3180730" y="5471256"/>
            <a:ext cx="4352544" cy="402336"/>
            <a:chOff x="2998010" y="3658862"/>
            <a:chExt cx="6108412" cy="1952797"/>
          </a:xfrm>
        </p:grpSpPr>
        <p:sp>
          <p:nvSpPr>
            <p:cNvPr id="13" name="chart orange highlight dark">
              <a:extLst>
                <a:ext uri="{FF2B5EF4-FFF2-40B4-BE49-F238E27FC236}">
                  <a16:creationId xmlns:a16="http://schemas.microsoft.com/office/drawing/2014/main" id="{EDB243BD-C1A8-D2F7-AA69-E07E4D160636}"/>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269F8E6D-A632-CD8C-9F5E-7077099CD323}"/>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0663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50B6-6D45-20B1-1375-E6AF9C290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FBE3C-4459-7061-A9F1-B5DE9B29570B}"/>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7C369133-0C73-8DBB-E0DD-FCA917FE2BAE}"/>
              </a:ext>
            </a:extLst>
          </p:cNvPr>
          <p:cNvSpPr>
            <a:spLocks noGrp="1"/>
          </p:cNvSpPr>
          <p:nvPr>
            <p:ph type="sldNum" sz="quarter" idx="4"/>
          </p:nvPr>
        </p:nvSpPr>
        <p:spPr/>
        <p:txBody>
          <a:bodyPr/>
          <a:lstStyle/>
          <a:p>
            <a:fld id="{9DAB3369-7666-44EB-AEA9-5FA9440DB40A}" type="slidenum">
              <a:rPr lang="en-US" smtClean="0"/>
              <a:pPr/>
              <a:t>16</a:t>
            </a:fld>
            <a:endParaRPr lang="en-US"/>
          </a:p>
        </p:txBody>
      </p:sp>
      <p:pic>
        <p:nvPicPr>
          <p:cNvPr id="9" name="Picture 8">
            <a:extLst>
              <a:ext uri="{FF2B5EF4-FFF2-40B4-BE49-F238E27FC236}">
                <a16:creationId xmlns:a16="http://schemas.microsoft.com/office/drawing/2014/main" id="{59CFCD97-3F45-2FFD-73AD-5A479E067A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aphicFrame>
        <p:nvGraphicFramePr>
          <p:cNvPr id="11" name="Diagram 10">
            <a:extLst>
              <a:ext uri="{FF2B5EF4-FFF2-40B4-BE49-F238E27FC236}">
                <a16:creationId xmlns:a16="http://schemas.microsoft.com/office/drawing/2014/main" id="{CF1CEB13-AD0B-006A-F3B8-4AF0ADA36421}"/>
              </a:ext>
            </a:extLst>
          </p:cNvPr>
          <p:cNvGraphicFramePr/>
          <p:nvPr>
            <p:extLst>
              <p:ext uri="{D42A27DB-BD31-4B8C-83A1-F6EECF244321}">
                <p14:modId xmlns:p14="http://schemas.microsoft.com/office/powerpoint/2010/main" val="4290242628"/>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ight Arrow 11">
            <a:extLst>
              <a:ext uri="{FF2B5EF4-FFF2-40B4-BE49-F238E27FC236}">
                <a16:creationId xmlns:a16="http://schemas.microsoft.com/office/drawing/2014/main" id="{8FCFD2CB-1E33-478F-857D-6AD5D1E0B0CB}"/>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Records</a:t>
            </a:r>
          </a:p>
        </p:txBody>
      </p:sp>
      <p:sp>
        <p:nvSpPr>
          <p:cNvPr id="13" name="Left Bracket 12">
            <a:extLst>
              <a:ext uri="{FF2B5EF4-FFF2-40B4-BE49-F238E27FC236}">
                <a16:creationId xmlns:a16="http://schemas.microsoft.com/office/drawing/2014/main" id="{AC803298-F1B6-7317-3F7F-0FAB31F155ED}"/>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grpSp>
        <p:nvGrpSpPr>
          <p:cNvPr id="14" name="Group 13">
            <a:extLst>
              <a:ext uri="{FF2B5EF4-FFF2-40B4-BE49-F238E27FC236}">
                <a16:creationId xmlns:a16="http://schemas.microsoft.com/office/drawing/2014/main" id="{EEFC1D53-42F6-860E-1879-8A05C8D72135}"/>
              </a:ext>
              <a:ext uri="{C183D7F6-B498-43B3-948B-1728B52AA6E4}">
                <adec:decorative xmlns:adec="http://schemas.microsoft.com/office/drawing/2017/decorative" val="1"/>
              </a:ext>
            </a:extLst>
          </p:cNvPr>
          <p:cNvGrpSpPr/>
          <p:nvPr/>
        </p:nvGrpSpPr>
        <p:grpSpPr>
          <a:xfrm>
            <a:off x="3180730" y="5842028"/>
            <a:ext cx="4352544" cy="402336"/>
            <a:chOff x="2998010" y="3658862"/>
            <a:chExt cx="6108412" cy="1952797"/>
          </a:xfrm>
        </p:grpSpPr>
        <p:sp>
          <p:nvSpPr>
            <p:cNvPr id="15" name="chart orange highlight dark">
              <a:extLst>
                <a:ext uri="{FF2B5EF4-FFF2-40B4-BE49-F238E27FC236}">
                  <a16:creationId xmlns:a16="http://schemas.microsoft.com/office/drawing/2014/main" id="{F2F5AB0D-FF5B-4A06-5D7E-F55EBA330AC3}"/>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chart orange highlight">
              <a:extLst>
                <a:ext uri="{FF2B5EF4-FFF2-40B4-BE49-F238E27FC236}">
                  <a16:creationId xmlns:a16="http://schemas.microsoft.com/office/drawing/2014/main" id="{7B20AC1C-4F95-A821-A26B-393B51BDC14D}"/>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21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C3632-A975-9AB5-3113-6D5807CB2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39B1F-B81C-A3E5-8777-95A154DD9033}"/>
              </a:ext>
            </a:extLst>
          </p:cNvPr>
          <p:cNvSpPr>
            <a:spLocks noGrp="1"/>
          </p:cNvSpPr>
          <p:nvPr>
            <p:ph type="title"/>
          </p:nvPr>
        </p:nvSpPr>
        <p:spPr/>
        <p:txBody>
          <a:bodyPr/>
          <a:lstStyle/>
          <a:p>
            <a:r>
              <a:rPr lang="en-US"/>
              <a:t>Parts of a Food Safety Plan</a:t>
            </a:r>
          </a:p>
        </p:txBody>
      </p:sp>
      <p:sp>
        <p:nvSpPr>
          <p:cNvPr id="4" name="Slide Number Placeholder 3">
            <a:extLst>
              <a:ext uri="{FF2B5EF4-FFF2-40B4-BE49-F238E27FC236}">
                <a16:creationId xmlns:a16="http://schemas.microsoft.com/office/drawing/2014/main" id="{60473921-2BD7-80E1-B850-4A977DC440A5}"/>
              </a:ext>
            </a:extLst>
          </p:cNvPr>
          <p:cNvSpPr>
            <a:spLocks noGrp="1"/>
          </p:cNvSpPr>
          <p:nvPr>
            <p:ph type="sldNum" sz="quarter" idx="4"/>
          </p:nvPr>
        </p:nvSpPr>
        <p:spPr/>
        <p:txBody>
          <a:bodyPr/>
          <a:lstStyle/>
          <a:p>
            <a:fld id="{9DAB3369-7666-44EB-AEA9-5FA9440DB40A}" type="slidenum">
              <a:rPr lang="en-US" smtClean="0"/>
              <a:pPr/>
              <a:t>17</a:t>
            </a:fld>
            <a:endParaRPr lang="en-US"/>
          </a:p>
        </p:txBody>
      </p:sp>
      <p:pic>
        <p:nvPicPr>
          <p:cNvPr id="5" name="Picture 4">
            <a:extLst>
              <a:ext uri="{FF2B5EF4-FFF2-40B4-BE49-F238E27FC236}">
                <a16:creationId xmlns:a16="http://schemas.microsoft.com/office/drawing/2014/main" id="{366ADA68-2C81-6784-7DA4-39509E582B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1020072"/>
            <a:ext cx="4483387" cy="5674369"/>
          </a:xfrm>
          <a:prstGeom prst="rect">
            <a:avLst/>
          </a:prstGeom>
        </p:spPr>
      </p:pic>
      <p:graphicFrame>
        <p:nvGraphicFramePr>
          <p:cNvPr id="9" name="Diagram 8">
            <a:extLst>
              <a:ext uri="{FF2B5EF4-FFF2-40B4-BE49-F238E27FC236}">
                <a16:creationId xmlns:a16="http://schemas.microsoft.com/office/drawing/2014/main" id="{F6DC83F4-5AF7-90A7-5B61-433EFB99B2E6}"/>
              </a:ext>
            </a:extLst>
          </p:cNvPr>
          <p:cNvGraphicFramePr/>
          <p:nvPr>
            <p:extLst>
              <p:ext uri="{D42A27DB-BD31-4B8C-83A1-F6EECF244321}">
                <p14:modId xmlns:p14="http://schemas.microsoft.com/office/powerpoint/2010/main" val="3284839915"/>
              </p:ext>
            </p:extLst>
          </p:nvPr>
        </p:nvGraphicFramePr>
        <p:xfrm>
          <a:off x="9550400" y="106391"/>
          <a:ext cx="2590799" cy="234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ight Arrow 9">
            <a:extLst>
              <a:ext uri="{FF2B5EF4-FFF2-40B4-BE49-F238E27FC236}">
                <a16:creationId xmlns:a16="http://schemas.microsoft.com/office/drawing/2014/main" id="{8E701FAD-E1F3-140A-143B-CE670FB4EDF7}"/>
              </a:ext>
            </a:extLst>
          </p:cNvPr>
          <p:cNvSpPr/>
          <p:nvPr/>
        </p:nvSpPr>
        <p:spPr>
          <a:xfrm>
            <a:off x="7932615" y="886819"/>
            <a:ext cx="1426961" cy="893952"/>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1200"/>
              <a:t>Verification</a:t>
            </a:r>
          </a:p>
        </p:txBody>
      </p:sp>
      <p:sp>
        <p:nvSpPr>
          <p:cNvPr id="11" name="Left Bracket 10">
            <a:extLst>
              <a:ext uri="{FF2B5EF4-FFF2-40B4-BE49-F238E27FC236}">
                <a16:creationId xmlns:a16="http://schemas.microsoft.com/office/drawing/2014/main" id="{8BBE6E54-95C6-D542-DAD5-CB02C21A0C4B}"/>
              </a:ext>
            </a:extLst>
          </p:cNvPr>
          <p:cNvSpPr/>
          <p:nvPr/>
        </p:nvSpPr>
        <p:spPr>
          <a:xfrm>
            <a:off x="9409723" y="95349"/>
            <a:ext cx="439615" cy="2461846"/>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grpSp>
        <p:nvGrpSpPr>
          <p:cNvPr id="12" name="Group 11">
            <a:extLst>
              <a:ext uri="{FF2B5EF4-FFF2-40B4-BE49-F238E27FC236}">
                <a16:creationId xmlns:a16="http://schemas.microsoft.com/office/drawing/2014/main" id="{C945090F-B702-AD9E-C657-F521AECB5C57}"/>
              </a:ext>
              <a:ext uri="{C183D7F6-B498-43B3-948B-1728B52AA6E4}">
                <adec:decorative xmlns:adec="http://schemas.microsoft.com/office/drawing/2017/decorative" val="1"/>
              </a:ext>
            </a:extLst>
          </p:cNvPr>
          <p:cNvGrpSpPr/>
          <p:nvPr/>
        </p:nvGrpSpPr>
        <p:grpSpPr>
          <a:xfrm>
            <a:off x="3180730" y="6186466"/>
            <a:ext cx="4352544" cy="402336"/>
            <a:chOff x="2998010" y="3658862"/>
            <a:chExt cx="6108412" cy="1952797"/>
          </a:xfrm>
        </p:grpSpPr>
        <p:sp>
          <p:nvSpPr>
            <p:cNvPr id="13" name="chart orange highlight dark">
              <a:extLst>
                <a:ext uri="{FF2B5EF4-FFF2-40B4-BE49-F238E27FC236}">
                  <a16:creationId xmlns:a16="http://schemas.microsoft.com/office/drawing/2014/main" id="{D43A46D5-500E-3276-6538-36CAC11B44B8}"/>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FA484756-D7A0-B24C-94CA-4ECD73A1B96A}"/>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56920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0179-5CEF-13D6-09D8-1DB07C1D252F}"/>
              </a:ext>
            </a:extLst>
          </p:cNvPr>
          <p:cNvSpPr>
            <a:spLocks noGrp="1"/>
          </p:cNvSpPr>
          <p:nvPr>
            <p:ph type="title"/>
          </p:nvPr>
        </p:nvSpPr>
        <p:spPr/>
        <p:txBody>
          <a:bodyPr>
            <a:normAutofit fontScale="90000"/>
          </a:bodyPr>
          <a:lstStyle/>
          <a:p>
            <a:r>
              <a:rPr lang="en-US" sz="3600"/>
              <a:t>Put It All Together Into an Aquaculture Food Safety Plan</a:t>
            </a:r>
            <a:endParaRPr lang="en-US"/>
          </a:p>
        </p:txBody>
      </p:sp>
      <p:sp>
        <p:nvSpPr>
          <p:cNvPr id="4" name="Slide Number Placeholder 3">
            <a:extLst>
              <a:ext uri="{FF2B5EF4-FFF2-40B4-BE49-F238E27FC236}">
                <a16:creationId xmlns:a16="http://schemas.microsoft.com/office/drawing/2014/main" id="{559D0B41-840F-C75D-2D23-A1551986AEB9}"/>
              </a:ext>
            </a:extLst>
          </p:cNvPr>
          <p:cNvSpPr>
            <a:spLocks noGrp="1"/>
          </p:cNvSpPr>
          <p:nvPr>
            <p:ph type="sldNum" sz="quarter" idx="4"/>
          </p:nvPr>
        </p:nvSpPr>
        <p:spPr/>
        <p:txBody>
          <a:bodyPr/>
          <a:lstStyle/>
          <a:p>
            <a:fld id="{9DAB3369-7666-44EB-AEA9-5FA9440DB40A}" type="slidenum">
              <a:rPr lang="en-US" smtClean="0"/>
              <a:pPr/>
              <a:t>18</a:t>
            </a:fld>
            <a:endParaRPr lang="en-US"/>
          </a:p>
        </p:txBody>
      </p:sp>
      <p:pic>
        <p:nvPicPr>
          <p:cNvPr id="9" name="Picture 8">
            <a:extLst>
              <a:ext uri="{FF2B5EF4-FFF2-40B4-BE49-F238E27FC236}">
                <a16:creationId xmlns:a16="http://schemas.microsoft.com/office/drawing/2014/main" id="{EBBC7AF1-B7B5-BD26-05AF-FDB6B36AE174}"/>
              </a:ext>
            </a:extLst>
          </p:cNvPr>
          <p:cNvPicPr>
            <a:picLocks noChangeAspect="1"/>
          </p:cNvPicPr>
          <p:nvPr/>
        </p:nvPicPr>
        <p:blipFill>
          <a:blip r:embed="rId4">
            <a:extLst>
              <a:ext uri="{28A0092B-C50C-407E-A947-70E740481C1C}">
                <a14:useLocalDpi xmlns:a14="http://schemas.microsoft.com/office/drawing/2010/main" val="0"/>
              </a:ext>
            </a:extLst>
          </a:blip>
          <a:srcRect l="7238" r="7477" b="14714"/>
          <a:stretch/>
        </p:blipFill>
        <p:spPr>
          <a:xfrm>
            <a:off x="1097280" y="2040750"/>
            <a:ext cx="3017520" cy="3598181"/>
          </a:xfrm>
          <a:prstGeom prst="rect">
            <a:avLst/>
          </a:prstGeom>
          <a:effectLst>
            <a:outerShdw blurRad="63500" sx="102000" sy="102000" algn="ctr" rotWithShape="0">
              <a:prstClr val="black">
                <a:alpha val="9675"/>
              </a:prstClr>
            </a:outerShdw>
          </a:effectLst>
        </p:spPr>
      </p:pic>
      <p:pic>
        <p:nvPicPr>
          <p:cNvPr id="8" name="Picture 7">
            <a:extLst>
              <a:ext uri="{FF2B5EF4-FFF2-40B4-BE49-F238E27FC236}">
                <a16:creationId xmlns:a16="http://schemas.microsoft.com/office/drawing/2014/main" id="{6DEABDB7-0F5D-0712-11FD-38F48FCEB7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26369" y="1735250"/>
            <a:ext cx="3200400" cy="3755962"/>
          </a:xfrm>
          <a:prstGeom prst="rect">
            <a:avLst/>
          </a:prstGeom>
          <a:effectLst>
            <a:outerShdw blurRad="63500" sx="102000" sy="102000" algn="ctr" rotWithShape="0">
              <a:prstClr val="black">
                <a:alpha val="9675"/>
              </a:prstClr>
            </a:outerShdw>
          </a:effectLst>
        </p:spPr>
      </p:pic>
      <p:pic>
        <p:nvPicPr>
          <p:cNvPr id="7" name="Picture 6">
            <a:extLst>
              <a:ext uri="{FF2B5EF4-FFF2-40B4-BE49-F238E27FC236}">
                <a16:creationId xmlns:a16="http://schemas.microsoft.com/office/drawing/2014/main" id="{42DB01D1-C58A-C913-74CF-830928F0DC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38339" y="1747943"/>
            <a:ext cx="3200400" cy="3730576"/>
          </a:xfrm>
          <a:prstGeom prst="rect">
            <a:avLst/>
          </a:prstGeom>
          <a:effectLst>
            <a:outerShdw blurRad="63500" sx="102000" sy="102000" algn="ctr" rotWithShape="0">
              <a:prstClr val="black">
                <a:alpha val="9675"/>
              </a:prstClr>
            </a:outerShdw>
          </a:effectLst>
        </p:spPr>
      </p:pic>
    </p:spTree>
    <p:custDataLst>
      <p:tags r:id="rId1"/>
    </p:custDataLst>
    <p:extLst>
      <p:ext uri="{BB962C8B-B14F-4D97-AF65-F5344CB8AC3E}">
        <p14:creationId xmlns:p14="http://schemas.microsoft.com/office/powerpoint/2010/main" val="1510540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C5CD-CA5A-46E0-2AA3-3FD1AC7D0F7A}"/>
              </a:ext>
            </a:extLst>
          </p:cNvPr>
          <p:cNvSpPr>
            <a:spLocks noGrp="1"/>
          </p:cNvSpPr>
          <p:nvPr>
            <p:ph type="title"/>
          </p:nvPr>
        </p:nvSpPr>
        <p:spPr/>
        <p:txBody>
          <a:bodyPr/>
          <a:lstStyle/>
          <a:p>
            <a:r>
              <a:rPr lang="en-US"/>
              <a:t>Significant Hazards or Risks</a:t>
            </a:r>
          </a:p>
        </p:txBody>
      </p:sp>
      <p:sp>
        <p:nvSpPr>
          <p:cNvPr id="4" name="Slide Number Placeholder 3">
            <a:extLst>
              <a:ext uri="{FF2B5EF4-FFF2-40B4-BE49-F238E27FC236}">
                <a16:creationId xmlns:a16="http://schemas.microsoft.com/office/drawing/2014/main" id="{7B54D2D8-2D0A-5FB4-33B4-A0481AB02194}"/>
              </a:ext>
            </a:extLst>
          </p:cNvPr>
          <p:cNvSpPr>
            <a:spLocks noGrp="1"/>
          </p:cNvSpPr>
          <p:nvPr>
            <p:ph type="sldNum" sz="quarter" idx="4"/>
          </p:nvPr>
        </p:nvSpPr>
        <p:spPr/>
        <p:txBody>
          <a:bodyPr/>
          <a:lstStyle/>
          <a:p>
            <a:fld id="{9DAB3369-7666-44EB-AEA9-5FA9440DB40A}" type="slidenum">
              <a:rPr lang="en-US" smtClean="0"/>
              <a:pPr/>
              <a:t>19</a:t>
            </a:fld>
            <a:endParaRPr lang="en-US"/>
          </a:p>
        </p:txBody>
      </p:sp>
      <p:sp>
        <p:nvSpPr>
          <p:cNvPr id="8" name="TextBox 4">
            <a:extLst>
              <a:ext uri="{FF2B5EF4-FFF2-40B4-BE49-F238E27FC236}">
                <a16:creationId xmlns:a16="http://schemas.microsoft.com/office/drawing/2014/main" id="{64982F69-909F-9B10-6351-9E8309F937A3}"/>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9" name="Diagram 8">
            <a:extLst>
              <a:ext uri="{FF2B5EF4-FFF2-40B4-BE49-F238E27FC236}">
                <a16:creationId xmlns:a16="http://schemas.microsoft.com/office/drawing/2014/main" id="{2B9A7A7E-83FA-EECA-D018-AAF42A5872DA}"/>
              </a:ext>
            </a:extLst>
          </p:cNvPr>
          <p:cNvGraphicFramePr>
            <a:graphicFrameLocks noChangeAspect="1"/>
          </p:cNvGraphicFramePr>
          <p:nvPr>
            <p:extLst>
              <p:ext uri="{D42A27DB-BD31-4B8C-83A1-F6EECF244321}">
                <p14:modId xmlns:p14="http://schemas.microsoft.com/office/powerpoint/2010/main" val="124940324"/>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ight Arrow 9">
            <a:extLst>
              <a:ext uri="{FF2B5EF4-FFF2-40B4-BE49-F238E27FC236}">
                <a16:creationId xmlns:a16="http://schemas.microsoft.com/office/drawing/2014/main" id="{990F6846-DBC6-407C-BE4F-DDB8EBACCE7B}"/>
              </a:ext>
            </a:extLst>
          </p:cNvPr>
          <p:cNvSpPr/>
          <p:nvPr/>
        </p:nvSpPr>
        <p:spPr>
          <a:xfrm>
            <a:off x="1615440" y="4577186"/>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Risks</a:t>
            </a:r>
          </a:p>
        </p:txBody>
      </p:sp>
      <p:sp>
        <p:nvSpPr>
          <p:cNvPr id="12" name="Right Arrow 11">
            <a:extLst>
              <a:ext uri="{FF2B5EF4-FFF2-40B4-BE49-F238E27FC236}">
                <a16:creationId xmlns:a16="http://schemas.microsoft.com/office/drawing/2014/main" id="{C5E73A73-1766-49AD-7DAE-6757902A124A}"/>
              </a:ext>
            </a:extLst>
          </p:cNvPr>
          <p:cNvSpPr/>
          <p:nvPr/>
        </p:nvSpPr>
        <p:spPr>
          <a:xfrm>
            <a:off x="2397802" y="3193269"/>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Risks</a:t>
            </a:r>
          </a:p>
        </p:txBody>
      </p:sp>
      <p:sp>
        <p:nvSpPr>
          <p:cNvPr id="13" name="Right Arrow 12">
            <a:extLst>
              <a:ext uri="{FF2B5EF4-FFF2-40B4-BE49-F238E27FC236}">
                <a16:creationId xmlns:a16="http://schemas.microsoft.com/office/drawing/2014/main" id="{7A124D99-F3E9-42FD-42A1-80783EEAC326}"/>
              </a:ext>
            </a:extLst>
          </p:cNvPr>
          <p:cNvSpPr/>
          <p:nvPr/>
        </p:nvSpPr>
        <p:spPr>
          <a:xfrm>
            <a:off x="3150906" y="1781700"/>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Risks</a:t>
            </a:r>
            <a:endParaRPr lang="en-US"/>
          </a:p>
        </p:txBody>
      </p:sp>
    </p:spTree>
    <p:custDataLst>
      <p:tags r:id="rId1"/>
    </p:custDataLst>
    <p:extLst>
      <p:ext uri="{BB962C8B-B14F-4D97-AF65-F5344CB8AC3E}">
        <p14:creationId xmlns:p14="http://schemas.microsoft.com/office/powerpoint/2010/main" val="257954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3FD9-F792-8191-AA99-A314DE1063F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E7AED42-776A-B3DD-2CF0-24C5E3D5A5B1}"/>
              </a:ext>
            </a:extLst>
          </p:cNvPr>
          <p:cNvGrpSpPr/>
          <p:nvPr/>
        </p:nvGrpSpPr>
        <p:grpSpPr>
          <a:xfrm>
            <a:off x="2289170" y="2000084"/>
            <a:ext cx="2934686" cy="2610184"/>
            <a:chOff x="1028651" y="2397243"/>
            <a:chExt cx="2934686" cy="2610184"/>
          </a:xfrm>
        </p:grpSpPr>
        <p:sp>
          <p:nvSpPr>
            <p:cNvPr id="4" name="Rectangle: Rounded Corners 31">
              <a:extLst>
                <a:ext uri="{FF2B5EF4-FFF2-40B4-BE49-F238E27FC236}">
                  <a16:creationId xmlns:a16="http://schemas.microsoft.com/office/drawing/2014/main" id="{A12E7377-63DE-0E4A-4287-1B09CF3E336E}"/>
                </a:ext>
              </a:extLst>
            </p:cNvPr>
            <p:cNvSpPr/>
            <p:nvPr/>
          </p:nvSpPr>
          <p:spPr>
            <a:xfrm>
              <a:off x="1028651" y="2397243"/>
              <a:ext cx="2934686" cy="826906"/>
            </a:xfrm>
            <a:prstGeom prst="round2SameRect">
              <a:avLst>
                <a:gd name="adj1" fmla="val 36414"/>
                <a:gd name="adj2" fmla="val 0"/>
              </a:avLst>
            </a:prstGeom>
            <a:solidFill>
              <a:srgbClr val="143E86"/>
            </a:solidFill>
            <a:ln w="9525" cap="flat" cmpd="sng" algn="ctr">
              <a:no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5" name="Rectangle: Rounded Corners 31">
              <a:extLst>
                <a:ext uri="{FF2B5EF4-FFF2-40B4-BE49-F238E27FC236}">
                  <a16:creationId xmlns:a16="http://schemas.microsoft.com/office/drawing/2014/main" id="{4B137BB8-98A9-2992-C755-2A0A1139FCCA}"/>
                </a:ext>
              </a:extLst>
            </p:cNvPr>
            <p:cNvSpPr/>
            <p:nvPr/>
          </p:nvSpPr>
          <p:spPr>
            <a:xfrm flipV="1">
              <a:off x="1046939" y="3224148"/>
              <a:ext cx="2896215" cy="1783279"/>
            </a:xfrm>
            <a:prstGeom prst="round2SameRect">
              <a:avLst/>
            </a:prstGeom>
            <a:noFill/>
            <a:ln w="38100" cap="flat" cmpd="sng" algn="ctr">
              <a:solidFill>
                <a:srgbClr val="143E86"/>
              </a:solid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E1EFEA7-9EB0-5486-710B-B1C9F521B719}"/>
                </a:ext>
              </a:extLst>
            </p:cNvPr>
            <p:cNvSpPr txBox="1"/>
            <p:nvPr/>
          </p:nvSpPr>
          <p:spPr>
            <a:xfrm>
              <a:off x="1449458" y="2610514"/>
              <a:ext cx="2093073" cy="565669"/>
            </a:xfrm>
            <a:prstGeom prst="rect">
              <a:avLst/>
            </a:prstGeom>
            <a:noFill/>
          </p:spPr>
          <p:txBody>
            <a:bodyPr wrap="none" rtlCol="0">
              <a:noAutofit/>
            </a:bodyPr>
            <a:lstStyle/>
            <a:p>
              <a:pPr algn="ctr" defTabSz="599519"/>
              <a:r>
                <a:rPr lang="en-US" sz="2400" b="1">
                  <a:solidFill>
                    <a:prstClr val="white"/>
                  </a:solidFill>
                  <a:latin typeface="Arial"/>
                </a:rPr>
                <a:t>BMPs</a:t>
              </a:r>
            </a:p>
          </p:txBody>
        </p:sp>
        <p:sp>
          <p:nvSpPr>
            <p:cNvPr id="10" name="TextBox 9">
              <a:extLst>
                <a:ext uri="{FF2B5EF4-FFF2-40B4-BE49-F238E27FC236}">
                  <a16:creationId xmlns:a16="http://schemas.microsoft.com/office/drawing/2014/main" id="{C97C2FE1-4A68-386D-B649-1B13AAD992C7}"/>
                </a:ext>
              </a:extLst>
            </p:cNvPr>
            <p:cNvSpPr txBox="1"/>
            <p:nvPr/>
          </p:nvSpPr>
          <p:spPr>
            <a:xfrm>
              <a:off x="1170154" y="3504992"/>
              <a:ext cx="2651680" cy="1200329"/>
            </a:xfrm>
            <a:prstGeom prst="rect">
              <a:avLst/>
            </a:prstGeom>
            <a:noFill/>
          </p:spPr>
          <p:txBody>
            <a:bodyPr wrap="square">
              <a:spAutoFit/>
            </a:bodyPr>
            <a:lstStyle/>
            <a:p>
              <a:pPr algn="ctr" defTabSz="599519"/>
              <a:r>
                <a:rPr lang="en-US" sz="2400">
                  <a:solidFill>
                    <a:srgbClr val="000000"/>
                  </a:solidFill>
                  <a:latin typeface="Arial"/>
                  <a:ea typeface="Calibri" panose="020F0502020204030204" pitchFamily="34" charset="0"/>
                </a:rPr>
                <a:t>Best Management Practices</a:t>
              </a:r>
              <a:endParaRPr lang="en-US" sz="2400">
                <a:solidFill>
                  <a:prstClr val="black"/>
                </a:solidFill>
                <a:latin typeface="Arial"/>
              </a:endParaRPr>
            </a:p>
          </p:txBody>
        </p:sp>
      </p:grpSp>
      <p:grpSp>
        <p:nvGrpSpPr>
          <p:cNvPr id="41" name="Group 40">
            <a:extLst>
              <a:ext uri="{FF2B5EF4-FFF2-40B4-BE49-F238E27FC236}">
                <a16:creationId xmlns:a16="http://schemas.microsoft.com/office/drawing/2014/main" id="{DB3EADC1-34D0-141A-AEF7-07131D03DE6D}"/>
              </a:ext>
            </a:extLst>
          </p:cNvPr>
          <p:cNvGrpSpPr/>
          <p:nvPr/>
        </p:nvGrpSpPr>
        <p:grpSpPr>
          <a:xfrm>
            <a:off x="6927743" y="2000084"/>
            <a:ext cx="2934686" cy="2610184"/>
            <a:chOff x="7703693" y="2397243"/>
            <a:chExt cx="2934686" cy="2610184"/>
          </a:xfrm>
        </p:grpSpPr>
        <p:sp>
          <p:nvSpPr>
            <p:cNvPr id="42" name="Rectangle: Rounded Corners 31">
              <a:extLst>
                <a:ext uri="{FF2B5EF4-FFF2-40B4-BE49-F238E27FC236}">
                  <a16:creationId xmlns:a16="http://schemas.microsoft.com/office/drawing/2014/main" id="{BC0E27BB-17EC-F008-D5B7-DE1624FA6A06}"/>
                </a:ext>
              </a:extLst>
            </p:cNvPr>
            <p:cNvSpPr/>
            <p:nvPr/>
          </p:nvSpPr>
          <p:spPr>
            <a:xfrm>
              <a:off x="7703693" y="2397243"/>
              <a:ext cx="2934686" cy="826906"/>
            </a:xfrm>
            <a:prstGeom prst="round2SameRect">
              <a:avLst>
                <a:gd name="adj1" fmla="val 36414"/>
                <a:gd name="adj2" fmla="val 0"/>
              </a:avLst>
            </a:prstGeom>
            <a:solidFill>
              <a:srgbClr val="0096DA"/>
            </a:solidFill>
            <a:ln w="9525" cap="flat" cmpd="sng" algn="ctr">
              <a:no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31">
              <a:extLst>
                <a:ext uri="{FF2B5EF4-FFF2-40B4-BE49-F238E27FC236}">
                  <a16:creationId xmlns:a16="http://schemas.microsoft.com/office/drawing/2014/main" id="{6493F0C6-2B22-8D76-EDFD-A88496AEDF9B}"/>
                </a:ext>
              </a:extLst>
            </p:cNvPr>
            <p:cNvSpPr/>
            <p:nvPr/>
          </p:nvSpPr>
          <p:spPr>
            <a:xfrm flipV="1">
              <a:off x="7721981" y="3224144"/>
              <a:ext cx="2896215" cy="1783283"/>
            </a:xfrm>
            <a:prstGeom prst="round2SameRect">
              <a:avLst/>
            </a:prstGeom>
            <a:noFill/>
            <a:ln w="38100" cap="flat" cmpd="sng" algn="ctr">
              <a:solidFill>
                <a:srgbClr val="0096DA"/>
              </a:solid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D48E1410-C53C-3490-11DA-803D23947A03}"/>
                </a:ext>
              </a:extLst>
            </p:cNvPr>
            <p:cNvSpPr txBox="1"/>
            <p:nvPr/>
          </p:nvSpPr>
          <p:spPr>
            <a:xfrm>
              <a:off x="8131170" y="2610514"/>
              <a:ext cx="2093073" cy="565669"/>
            </a:xfrm>
            <a:prstGeom prst="rect">
              <a:avLst/>
            </a:prstGeom>
            <a:noFill/>
          </p:spPr>
          <p:txBody>
            <a:bodyPr wrap="none" rtlCol="0">
              <a:noAutofit/>
            </a:bodyPr>
            <a:lstStyle/>
            <a:p>
              <a:pPr algn="ctr" defTabSz="599519"/>
              <a:r>
                <a:rPr lang="en-US" sz="2400" b="1">
                  <a:solidFill>
                    <a:prstClr val="white"/>
                  </a:solidFill>
                  <a:latin typeface="Arial"/>
                </a:rPr>
                <a:t>GAqPs</a:t>
              </a:r>
            </a:p>
          </p:txBody>
        </p:sp>
        <p:sp>
          <p:nvSpPr>
            <p:cNvPr id="45" name="TextBox 44">
              <a:extLst>
                <a:ext uri="{FF2B5EF4-FFF2-40B4-BE49-F238E27FC236}">
                  <a16:creationId xmlns:a16="http://schemas.microsoft.com/office/drawing/2014/main" id="{FCB569E5-1F76-98A7-A024-291970F7F209}"/>
                </a:ext>
              </a:extLst>
            </p:cNvPr>
            <p:cNvSpPr txBox="1"/>
            <p:nvPr/>
          </p:nvSpPr>
          <p:spPr>
            <a:xfrm>
              <a:off x="7937784" y="3504992"/>
              <a:ext cx="2479845" cy="1200329"/>
            </a:xfrm>
            <a:prstGeom prst="rect">
              <a:avLst/>
            </a:prstGeom>
            <a:noFill/>
          </p:spPr>
          <p:txBody>
            <a:bodyPr wrap="square">
              <a:spAutoFit/>
            </a:bodyPr>
            <a:lstStyle/>
            <a:p>
              <a:pPr algn="ctr" defTabSz="599519"/>
              <a:r>
                <a:rPr lang="en-US" sz="2400">
                  <a:solidFill>
                    <a:srgbClr val="000000"/>
                  </a:solidFill>
                  <a:latin typeface="Arial"/>
                  <a:ea typeface="Calibri" panose="020F0502020204030204" pitchFamily="34" charset="0"/>
                </a:rPr>
                <a:t>Good Aquaculture Practices</a:t>
              </a:r>
              <a:endParaRPr lang="en-US" sz="2400">
                <a:solidFill>
                  <a:prstClr val="black"/>
                </a:solidFill>
                <a:latin typeface="Arial"/>
              </a:endParaRPr>
            </a:p>
          </p:txBody>
        </p:sp>
      </p:grpSp>
      <p:grpSp>
        <p:nvGrpSpPr>
          <p:cNvPr id="30" name="Group 29">
            <a:extLst>
              <a:ext uri="{FF2B5EF4-FFF2-40B4-BE49-F238E27FC236}">
                <a16:creationId xmlns:a16="http://schemas.microsoft.com/office/drawing/2014/main" id="{3FBF7769-4CBC-1026-19F7-AE03EC4A3230}"/>
              </a:ext>
            </a:extLst>
          </p:cNvPr>
          <p:cNvGrpSpPr/>
          <p:nvPr/>
        </p:nvGrpSpPr>
        <p:grpSpPr>
          <a:xfrm>
            <a:off x="3013561" y="1674821"/>
            <a:ext cx="6152212" cy="3260252"/>
            <a:chOff x="2693096" y="1792698"/>
            <a:chExt cx="6793141" cy="4369197"/>
          </a:xfrm>
        </p:grpSpPr>
        <p:sp>
          <p:nvSpPr>
            <p:cNvPr id="23" name="Rectangle 22">
              <a:extLst>
                <a:ext uri="{FF2B5EF4-FFF2-40B4-BE49-F238E27FC236}">
                  <a16:creationId xmlns:a16="http://schemas.microsoft.com/office/drawing/2014/main" id="{D861492B-0B6E-085F-9F15-69CC883700BB}"/>
                </a:ext>
              </a:extLst>
            </p:cNvPr>
            <p:cNvSpPr/>
            <p:nvPr/>
          </p:nvSpPr>
          <p:spPr>
            <a:xfrm>
              <a:off x="2693096" y="2505205"/>
              <a:ext cx="914400" cy="3111824"/>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23F83BA-4325-9AF3-B844-30C898215FEB}"/>
                </a:ext>
              </a:extLst>
            </p:cNvPr>
            <p:cNvSpPr/>
            <p:nvPr/>
          </p:nvSpPr>
          <p:spPr>
            <a:xfrm>
              <a:off x="3672886" y="2635834"/>
              <a:ext cx="914400" cy="33621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6AA817-0F7D-6C9E-F8E3-9B44C6FF0398}"/>
                </a:ext>
              </a:extLst>
            </p:cNvPr>
            <p:cNvSpPr/>
            <p:nvPr/>
          </p:nvSpPr>
          <p:spPr>
            <a:xfrm>
              <a:off x="4652676" y="2505205"/>
              <a:ext cx="914400" cy="3010224"/>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6EE70A7-A799-BB13-171D-BE7983594822}"/>
                </a:ext>
              </a:extLst>
            </p:cNvPr>
            <p:cNvSpPr/>
            <p:nvPr/>
          </p:nvSpPr>
          <p:spPr>
            <a:xfrm>
              <a:off x="5632466" y="2635834"/>
              <a:ext cx="914400" cy="31736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61FB2B2-7D1E-E1A1-2157-5846BE11AFAA}"/>
                </a:ext>
              </a:extLst>
            </p:cNvPr>
            <p:cNvSpPr/>
            <p:nvPr/>
          </p:nvSpPr>
          <p:spPr>
            <a:xfrm>
              <a:off x="6624926" y="2145066"/>
              <a:ext cx="914400" cy="40168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282B85-AD9F-AED5-BDE3-E9A34ABF721B}"/>
                </a:ext>
              </a:extLst>
            </p:cNvPr>
            <p:cNvSpPr/>
            <p:nvPr/>
          </p:nvSpPr>
          <p:spPr>
            <a:xfrm>
              <a:off x="7592046" y="1889760"/>
              <a:ext cx="914400" cy="36256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C55EA5A-8249-9674-8CA4-EE8F09B72275}"/>
                </a:ext>
              </a:extLst>
            </p:cNvPr>
            <p:cNvSpPr/>
            <p:nvPr/>
          </p:nvSpPr>
          <p:spPr>
            <a:xfrm>
              <a:off x="8571837" y="1792698"/>
              <a:ext cx="914400" cy="40168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3B43C90-E238-6E37-FF0E-AB3816DC671C}"/>
              </a:ext>
            </a:extLst>
          </p:cNvPr>
          <p:cNvGrpSpPr/>
          <p:nvPr/>
        </p:nvGrpSpPr>
        <p:grpSpPr>
          <a:xfrm>
            <a:off x="2861998" y="4869425"/>
            <a:ext cx="6716924" cy="461665"/>
            <a:chOff x="2861998" y="5830001"/>
            <a:chExt cx="6716924" cy="461665"/>
          </a:xfrm>
        </p:grpSpPr>
        <p:sp>
          <p:nvSpPr>
            <p:cNvPr id="11" name="TextBox 10">
              <a:extLst>
                <a:ext uri="{FF2B5EF4-FFF2-40B4-BE49-F238E27FC236}">
                  <a16:creationId xmlns:a16="http://schemas.microsoft.com/office/drawing/2014/main" id="{3027ADAC-3798-85DF-8583-E1EE1015D699}"/>
                </a:ext>
              </a:extLst>
            </p:cNvPr>
            <p:cNvSpPr txBox="1"/>
            <p:nvPr/>
          </p:nvSpPr>
          <p:spPr>
            <a:xfrm>
              <a:off x="2861998" y="5830001"/>
              <a:ext cx="1093275" cy="461665"/>
            </a:xfrm>
            <a:prstGeom prst="rect">
              <a:avLst/>
            </a:prstGeom>
            <a:noFill/>
          </p:spPr>
          <p:txBody>
            <a:bodyPr wrap="square">
              <a:spAutoFit/>
            </a:bodyPr>
            <a:lstStyle/>
            <a:p>
              <a:pPr algn="ctr"/>
              <a:r>
                <a:rPr lang="en-US" sz="2400">
                  <a:latin typeface="Arial" panose="020B0604020202020204" pitchFamily="34" charset="0"/>
                  <a:cs typeface="Arial" panose="020B0604020202020204" pitchFamily="34" charset="0"/>
                </a:rPr>
                <a:t>2006</a:t>
              </a:r>
            </a:p>
          </p:txBody>
        </p:sp>
        <p:sp>
          <p:nvSpPr>
            <p:cNvPr id="32" name="TextBox 31">
              <a:extLst>
                <a:ext uri="{FF2B5EF4-FFF2-40B4-BE49-F238E27FC236}">
                  <a16:creationId xmlns:a16="http://schemas.microsoft.com/office/drawing/2014/main" id="{1B8CFB8E-EA20-FB87-ED16-6198C614AD67}"/>
                </a:ext>
              </a:extLst>
            </p:cNvPr>
            <p:cNvSpPr txBox="1"/>
            <p:nvPr/>
          </p:nvSpPr>
          <p:spPr>
            <a:xfrm>
              <a:off x="8034232" y="5830001"/>
              <a:ext cx="1544690" cy="461665"/>
            </a:xfrm>
            <a:prstGeom prst="rect">
              <a:avLst/>
            </a:prstGeom>
            <a:noFill/>
          </p:spPr>
          <p:txBody>
            <a:bodyPr wrap="square">
              <a:spAutoFit/>
            </a:bodyPr>
            <a:lstStyle/>
            <a:p>
              <a:pPr algn="ctr"/>
              <a:r>
                <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Present</a:t>
              </a:r>
              <a:endParaRPr lang="en-US" sz="2400">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DDD4AA80-319F-EE42-600C-70BE472D42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063957"/>
            <a:ext cx="12191997" cy="5559551"/>
          </a:xfrm>
          <a:prstGeom prst="rect">
            <a:avLst/>
          </a:prstGeom>
        </p:spPr>
      </p:pic>
      <p:sp>
        <p:nvSpPr>
          <p:cNvPr id="6" name="Title 5">
            <a:extLst>
              <a:ext uri="{FF2B5EF4-FFF2-40B4-BE49-F238E27FC236}">
                <a16:creationId xmlns:a16="http://schemas.microsoft.com/office/drawing/2014/main" id="{BED9221A-BE36-A5FD-876C-8E61421E5079}"/>
              </a:ext>
            </a:extLst>
          </p:cNvPr>
          <p:cNvSpPr>
            <a:spLocks noGrp="1"/>
          </p:cNvSpPr>
          <p:nvPr>
            <p:ph type="title"/>
          </p:nvPr>
        </p:nvSpPr>
        <p:spPr/>
        <p:txBody>
          <a:bodyPr/>
          <a:lstStyle/>
          <a:p>
            <a:r>
              <a:rPr lang="en-US"/>
              <a:t>Background</a:t>
            </a:r>
          </a:p>
        </p:txBody>
      </p:sp>
      <p:sp>
        <p:nvSpPr>
          <p:cNvPr id="2" name="Slide Number Placeholder 1">
            <a:extLst>
              <a:ext uri="{FF2B5EF4-FFF2-40B4-BE49-F238E27FC236}">
                <a16:creationId xmlns:a16="http://schemas.microsoft.com/office/drawing/2014/main" id="{79F5C2F4-D255-AF57-A724-B312A270D434}"/>
              </a:ext>
            </a:extLst>
          </p:cNvPr>
          <p:cNvSpPr>
            <a:spLocks noGrp="1"/>
          </p:cNvSpPr>
          <p:nvPr>
            <p:ph type="sldNum" sz="quarter" idx="4"/>
          </p:nvPr>
        </p:nvSpPr>
        <p:spPr/>
        <p:txBody>
          <a:bodyPr/>
          <a:lstStyle/>
          <a:p>
            <a:fld id="{9DAB3369-7666-44EB-AEA9-5FA9440DB40A}" type="slidenum">
              <a:rPr lang="en-US" smtClean="0"/>
              <a:pPr/>
              <a:t>2</a:t>
            </a:fld>
            <a:endParaRPr lang="en-US"/>
          </a:p>
        </p:txBody>
      </p:sp>
      <p:pic>
        <p:nvPicPr>
          <p:cNvPr id="12" name="Picture 11" descr="A white and black logo&#10;&#10;Description automatically generated">
            <a:extLst>
              <a:ext uri="{FF2B5EF4-FFF2-40B4-BE49-F238E27FC236}">
                <a16:creationId xmlns:a16="http://schemas.microsoft.com/office/drawing/2014/main" id="{ECE47C7E-4F4D-D3BC-4010-9AC8C0127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887" y="3352800"/>
            <a:ext cx="285750" cy="457200"/>
          </a:xfrm>
          <a:prstGeom prst="rect">
            <a:avLst/>
          </a:prstGeom>
        </p:spPr>
      </p:pic>
      <p:pic>
        <p:nvPicPr>
          <p:cNvPr id="13" name="Picture 12" descr="A white and black logo&#10;&#10;Description automatically generated">
            <a:extLst>
              <a:ext uri="{FF2B5EF4-FFF2-40B4-BE49-F238E27FC236}">
                <a16:creationId xmlns:a16="http://schemas.microsoft.com/office/drawing/2014/main" id="{E89EE4A1-19B3-1A0B-89BF-7AC408DB78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384" y="4031038"/>
            <a:ext cx="285750" cy="457200"/>
          </a:xfrm>
          <a:prstGeom prst="rect">
            <a:avLst/>
          </a:prstGeom>
        </p:spPr>
      </p:pic>
      <p:pic>
        <p:nvPicPr>
          <p:cNvPr id="14" name="Picture 13" descr="A white and black logo&#10;&#10;Description automatically generated">
            <a:extLst>
              <a:ext uri="{FF2B5EF4-FFF2-40B4-BE49-F238E27FC236}">
                <a16:creationId xmlns:a16="http://schemas.microsoft.com/office/drawing/2014/main" id="{558B6F14-3347-D33C-D627-1E82D8F7D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582" y="4153963"/>
            <a:ext cx="285750" cy="457200"/>
          </a:xfrm>
          <a:prstGeom prst="rect">
            <a:avLst/>
          </a:prstGeom>
        </p:spPr>
      </p:pic>
      <p:pic>
        <p:nvPicPr>
          <p:cNvPr id="15" name="Picture 14" descr="A white and black logo&#10;&#10;Description automatically generated">
            <a:extLst>
              <a:ext uri="{FF2B5EF4-FFF2-40B4-BE49-F238E27FC236}">
                <a16:creationId xmlns:a16="http://schemas.microsoft.com/office/drawing/2014/main" id="{53988EC6-F4E2-4B84-C25A-54B1557EC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0102" y="3211657"/>
            <a:ext cx="285750" cy="45720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C1AF41BD-EABA-3451-8D19-4D5872E2E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789" y="2567970"/>
            <a:ext cx="285750" cy="457200"/>
          </a:xfrm>
          <a:prstGeom prst="rect">
            <a:avLst/>
          </a:prstGeom>
        </p:spPr>
      </p:pic>
      <p:pic>
        <p:nvPicPr>
          <p:cNvPr id="17" name="Picture 16" descr="A white and black logo&#10;&#10;Description automatically generated">
            <a:extLst>
              <a:ext uri="{FF2B5EF4-FFF2-40B4-BE49-F238E27FC236}">
                <a16:creationId xmlns:a16="http://schemas.microsoft.com/office/drawing/2014/main" id="{0B801634-9195-893B-0FAA-5075965CE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846" y="3030175"/>
            <a:ext cx="285750" cy="457200"/>
          </a:xfrm>
          <a:prstGeom prst="rect">
            <a:avLst/>
          </a:prstGeom>
        </p:spPr>
      </p:pic>
      <p:pic>
        <p:nvPicPr>
          <p:cNvPr id="18" name="Picture 17" descr="A white and black logo&#10;&#10;Description automatically generated">
            <a:extLst>
              <a:ext uri="{FF2B5EF4-FFF2-40B4-BE49-F238E27FC236}">
                <a16:creationId xmlns:a16="http://schemas.microsoft.com/office/drawing/2014/main" id="{D3AD9D94-01C6-4335-0761-2B5C1B8B4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914" y="3199725"/>
            <a:ext cx="285750" cy="457200"/>
          </a:xfrm>
          <a:prstGeom prst="rect">
            <a:avLst/>
          </a:prstGeom>
        </p:spPr>
      </p:pic>
      <p:pic>
        <p:nvPicPr>
          <p:cNvPr id="19" name="Picture 18" descr="A white and black logo&#10;&#10;Description automatically generated">
            <a:extLst>
              <a:ext uri="{FF2B5EF4-FFF2-40B4-BE49-F238E27FC236}">
                <a16:creationId xmlns:a16="http://schemas.microsoft.com/office/drawing/2014/main" id="{367220A8-F96E-E2CE-B1AE-328209D26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948" y="3436166"/>
            <a:ext cx="285750" cy="457200"/>
          </a:xfrm>
          <a:prstGeom prst="rect">
            <a:avLst/>
          </a:prstGeom>
        </p:spPr>
      </p:pic>
      <p:pic>
        <p:nvPicPr>
          <p:cNvPr id="20" name="Picture 19" descr="A white and black logo&#10;&#10;Description automatically generated">
            <a:extLst>
              <a:ext uri="{FF2B5EF4-FFF2-40B4-BE49-F238E27FC236}">
                <a16:creationId xmlns:a16="http://schemas.microsoft.com/office/drawing/2014/main" id="{008C5F2A-1911-9DFE-CC18-E4C4F06EF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7490" y="3856739"/>
            <a:ext cx="285750" cy="457200"/>
          </a:xfrm>
          <a:prstGeom prst="rect">
            <a:avLst/>
          </a:prstGeom>
        </p:spPr>
      </p:pic>
      <p:pic>
        <p:nvPicPr>
          <p:cNvPr id="21" name="Picture 20" descr="A white and black logo&#10;&#10;Description automatically generated">
            <a:extLst>
              <a:ext uri="{FF2B5EF4-FFF2-40B4-BE49-F238E27FC236}">
                <a16:creationId xmlns:a16="http://schemas.microsoft.com/office/drawing/2014/main" id="{E1D89087-122E-3B94-61AE-D7F9FBF0B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3240" y="3536617"/>
            <a:ext cx="285750" cy="457200"/>
          </a:xfrm>
          <a:prstGeom prst="rect">
            <a:avLst/>
          </a:prstGeom>
        </p:spPr>
      </p:pic>
      <p:pic>
        <p:nvPicPr>
          <p:cNvPr id="22" name="Picture 21" descr="A white and black logo&#10;&#10;Description automatically generated">
            <a:extLst>
              <a:ext uri="{FF2B5EF4-FFF2-40B4-BE49-F238E27FC236}">
                <a16:creationId xmlns:a16="http://schemas.microsoft.com/office/drawing/2014/main" id="{2CEE49E0-43CE-6445-1293-3D42A097A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6077" y="4031038"/>
            <a:ext cx="285750" cy="457200"/>
          </a:xfrm>
          <a:prstGeom prst="rect">
            <a:avLst/>
          </a:prstGeom>
        </p:spPr>
      </p:pic>
    </p:spTree>
    <p:custDataLst>
      <p:tags r:id="rId1"/>
    </p:custDataLst>
    <p:extLst>
      <p:ext uri="{BB962C8B-B14F-4D97-AF65-F5344CB8AC3E}">
        <p14:creationId xmlns:p14="http://schemas.microsoft.com/office/powerpoint/2010/main" val="80641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ID="2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 fill="hold"/>
                                        <p:tgtEl>
                                          <p:spTgt spid="21"/>
                                        </p:tgtEl>
                                        <p:attrNameLst>
                                          <p:attrName>ppt_w</p:attrName>
                                        </p:attrNameLst>
                                      </p:cBhvr>
                                      <p:tavLst>
                                        <p:tav tm="0">
                                          <p:val>
                                            <p:fltVal val="0"/>
                                          </p:val>
                                        </p:tav>
                                        <p:tav tm="100000">
                                          <p:val>
                                            <p:strVal val="#ppt_w"/>
                                          </p:val>
                                        </p:tav>
                                      </p:tavLst>
                                    </p:anim>
                                    <p:anim calcmode="lin" valueType="num">
                                      <p:cBhvr>
                                        <p:cTn id="36" dur="10" fill="hold"/>
                                        <p:tgtEl>
                                          <p:spTgt spid="2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childTnLst>
                                </p:cTn>
                              </p:par>
                            </p:childTnLst>
                          </p:cTn>
                        </p:par>
                        <p:par>
                          <p:cTn id="41" fill="hold">
                            <p:stCondLst>
                              <p:cond delay="1500"/>
                            </p:stCondLst>
                            <p:childTnLst>
                              <p:par>
                                <p:cTn id="42" presetID="23" presetClass="entr" presetSubtype="16"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childTnLst>
                                </p:cTn>
                              </p:par>
                            </p:childTnLst>
                          </p:cTn>
                        </p:par>
                        <p:par>
                          <p:cTn id="50" fill="hold">
                            <p:stCondLst>
                              <p:cond delay="2000"/>
                            </p:stCondLst>
                            <p:childTnLst>
                              <p:par>
                                <p:cTn id="51" presetID="23" presetClass="entr" presetSubtype="16"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childTnLst>
                                </p:cTn>
                              </p:par>
                            </p:childTnLst>
                          </p:cTn>
                        </p:par>
                        <p:par>
                          <p:cTn id="59" fill="hold">
                            <p:stCondLst>
                              <p:cond delay="2500"/>
                            </p:stCondLst>
                            <p:childTnLst>
                              <p:par>
                                <p:cTn id="60" presetID="23" presetClass="entr" presetSubtype="16"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childTnLst>
                                </p:cTn>
                              </p:par>
                            </p:childTnLst>
                          </p:cTn>
                        </p:par>
                        <p:par>
                          <p:cTn id="68" fill="hold">
                            <p:stCondLst>
                              <p:cond delay="3000"/>
                            </p:stCondLst>
                            <p:childTnLst>
                              <p:par>
                                <p:cTn id="69" presetID="2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AC43-B1D7-F42B-2063-6D3D0B100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3F84E-B68B-C506-4E7A-A417625E8660}"/>
              </a:ext>
            </a:extLst>
          </p:cNvPr>
          <p:cNvSpPr>
            <a:spLocks noGrp="1"/>
          </p:cNvSpPr>
          <p:nvPr>
            <p:ph type="title"/>
          </p:nvPr>
        </p:nvSpPr>
        <p:spPr>
          <a:xfrm>
            <a:off x="1170432" y="0"/>
            <a:ext cx="10056368" cy="1104902"/>
          </a:xfrm>
        </p:spPr>
        <p:txBody>
          <a:bodyPr>
            <a:normAutofit fontScale="90000"/>
          </a:bodyPr>
          <a:lstStyle/>
          <a:p>
            <a:r>
              <a:rPr lang="en-US" sz="3600">
                <a:latin typeface="+mj-lt"/>
              </a:rPr>
              <a:t>Where Do the Hazards or Risks Occur? </a:t>
            </a:r>
            <a:br>
              <a:rPr lang="en-US" sz="3600">
                <a:latin typeface="+mj-lt"/>
              </a:rPr>
            </a:br>
            <a:r>
              <a:rPr lang="en-US" sz="3600">
                <a:latin typeface="+mj-lt"/>
              </a:rPr>
              <a:t>Where Do You Apply a Control?</a:t>
            </a:r>
            <a:endParaRPr lang="en-US">
              <a:latin typeface="+mj-lt"/>
            </a:endParaRPr>
          </a:p>
        </p:txBody>
      </p:sp>
      <p:sp>
        <p:nvSpPr>
          <p:cNvPr id="4" name="Slide Number Placeholder 3">
            <a:extLst>
              <a:ext uri="{FF2B5EF4-FFF2-40B4-BE49-F238E27FC236}">
                <a16:creationId xmlns:a16="http://schemas.microsoft.com/office/drawing/2014/main" id="{A417D20F-05D8-9F28-A640-28AD259FF647}"/>
              </a:ext>
            </a:extLst>
          </p:cNvPr>
          <p:cNvSpPr>
            <a:spLocks noGrp="1"/>
          </p:cNvSpPr>
          <p:nvPr>
            <p:ph type="sldNum" sz="quarter" idx="4"/>
          </p:nvPr>
        </p:nvSpPr>
        <p:spPr/>
        <p:txBody>
          <a:bodyPr/>
          <a:lstStyle/>
          <a:p>
            <a:fld id="{9DAB3369-7666-44EB-AEA9-5FA9440DB40A}" type="slidenum">
              <a:rPr lang="en-US" smtClean="0"/>
              <a:pPr/>
              <a:t>20</a:t>
            </a:fld>
            <a:endParaRPr lang="en-US"/>
          </a:p>
        </p:txBody>
      </p:sp>
      <p:sp>
        <p:nvSpPr>
          <p:cNvPr id="20" name="TextBox 4">
            <a:extLst>
              <a:ext uri="{FF2B5EF4-FFF2-40B4-BE49-F238E27FC236}">
                <a16:creationId xmlns:a16="http://schemas.microsoft.com/office/drawing/2014/main" id="{3E80DED9-1E2D-4F44-A4BB-1997E634C854}"/>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3" name="Diagram 2">
            <a:extLst>
              <a:ext uri="{FF2B5EF4-FFF2-40B4-BE49-F238E27FC236}">
                <a16:creationId xmlns:a16="http://schemas.microsoft.com/office/drawing/2014/main" id="{FB69070A-88BD-9124-84CE-89BA5412A248}"/>
              </a:ext>
            </a:extLst>
          </p:cNvPr>
          <p:cNvGraphicFramePr>
            <a:graphicFrameLocks noChangeAspect="1"/>
          </p:cNvGraphicFramePr>
          <p:nvPr>
            <p:extLst>
              <p:ext uri="{D42A27DB-BD31-4B8C-83A1-F6EECF244321}">
                <p14:modId xmlns:p14="http://schemas.microsoft.com/office/powerpoint/2010/main" val="2745781340"/>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ight Arrow 4">
            <a:extLst>
              <a:ext uri="{FF2B5EF4-FFF2-40B4-BE49-F238E27FC236}">
                <a16:creationId xmlns:a16="http://schemas.microsoft.com/office/drawing/2014/main" id="{C097265F-0B3C-A4C9-3814-515C8321846C}"/>
              </a:ext>
            </a:extLst>
          </p:cNvPr>
          <p:cNvSpPr/>
          <p:nvPr/>
        </p:nvSpPr>
        <p:spPr>
          <a:xfrm>
            <a:off x="1270000" y="3186955"/>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CPs</a:t>
            </a:r>
          </a:p>
        </p:txBody>
      </p:sp>
      <p:sp>
        <p:nvSpPr>
          <p:cNvPr id="6" name="Left Bracket 5">
            <a:extLst>
              <a:ext uri="{FF2B5EF4-FFF2-40B4-BE49-F238E27FC236}">
                <a16:creationId xmlns:a16="http://schemas.microsoft.com/office/drawing/2014/main" id="{7B11991E-2B69-26FA-A93E-1D44C8BF36C0}"/>
              </a:ext>
            </a:extLst>
          </p:cNvPr>
          <p:cNvSpPr/>
          <p:nvPr/>
        </p:nvSpPr>
        <p:spPr>
          <a:xfrm>
            <a:off x="3527083" y="1564640"/>
            <a:ext cx="439615" cy="4629978"/>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spTree>
    <p:custDataLst>
      <p:tags r:id="rId1"/>
    </p:custDataLst>
    <p:extLst>
      <p:ext uri="{BB962C8B-B14F-4D97-AF65-F5344CB8AC3E}">
        <p14:creationId xmlns:p14="http://schemas.microsoft.com/office/powerpoint/2010/main" val="245061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353AB-6511-C039-031A-7C52F7A5D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8BC1C-4927-2426-BBFC-38BCEFA93B8A}"/>
              </a:ext>
            </a:extLst>
          </p:cNvPr>
          <p:cNvSpPr>
            <a:spLocks noGrp="1"/>
          </p:cNvSpPr>
          <p:nvPr>
            <p:ph type="title"/>
          </p:nvPr>
        </p:nvSpPr>
        <p:spPr/>
        <p:txBody>
          <a:bodyPr>
            <a:normAutofit fontScale="90000"/>
          </a:bodyPr>
          <a:lstStyle/>
          <a:p>
            <a:r>
              <a:rPr lang="en-US" sz="3600">
                <a:latin typeface="+mj-lt"/>
              </a:rPr>
              <a:t>How Does the Farm Eliminate, Prevent, or Reduce the Hazards or Risks to a Manageable Level?</a:t>
            </a:r>
            <a:endParaRPr lang="en-US">
              <a:latin typeface="+mj-lt"/>
            </a:endParaRPr>
          </a:p>
        </p:txBody>
      </p:sp>
      <p:sp>
        <p:nvSpPr>
          <p:cNvPr id="4" name="Slide Number Placeholder 3">
            <a:extLst>
              <a:ext uri="{FF2B5EF4-FFF2-40B4-BE49-F238E27FC236}">
                <a16:creationId xmlns:a16="http://schemas.microsoft.com/office/drawing/2014/main" id="{F2BD5562-E03F-9CB9-3146-7F146841B6E8}"/>
              </a:ext>
            </a:extLst>
          </p:cNvPr>
          <p:cNvSpPr>
            <a:spLocks noGrp="1"/>
          </p:cNvSpPr>
          <p:nvPr>
            <p:ph type="sldNum" sz="quarter" idx="4"/>
          </p:nvPr>
        </p:nvSpPr>
        <p:spPr/>
        <p:txBody>
          <a:bodyPr/>
          <a:lstStyle/>
          <a:p>
            <a:fld id="{9DAB3369-7666-44EB-AEA9-5FA9440DB40A}" type="slidenum">
              <a:rPr lang="en-US" smtClean="0"/>
              <a:pPr/>
              <a:t>21</a:t>
            </a:fld>
            <a:endParaRPr lang="en-US"/>
          </a:p>
        </p:txBody>
      </p:sp>
      <p:sp>
        <p:nvSpPr>
          <p:cNvPr id="20" name="TextBox 4">
            <a:extLst>
              <a:ext uri="{FF2B5EF4-FFF2-40B4-BE49-F238E27FC236}">
                <a16:creationId xmlns:a16="http://schemas.microsoft.com/office/drawing/2014/main" id="{C2EBF152-88D0-9EF5-7B2E-0C2ADAD61992}"/>
              </a:ext>
            </a:extLst>
          </p:cNvPr>
          <p:cNvSpPr txBox="1">
            <a:spLocks noChangeArrowheads="1"/>
          </p:cNvSpPr>
          <p:nvPr/>
        </p:nvSpPr>
        <p:spPr bwMode="auto">
          <a:xfrm>
            <a:off x="5601683" y="236121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sp>
        <p:nvSpPr>
          <p:cNvPr id="3" name="TextBox 4">
            <a:extLst>
              <a:ext uri="{FF2B5EF4-FFF2-40B4-BE49-F238E27FC236}">
                <a16:creationId xmlns:a16="http://schemas.microsoft.com/office/drawing/2014/main" id="{4F44CC60-EC27-50DE-FAAB-7CE575DEE354}"/>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5" name="Diagram 4">
            <a:extLst>
              <a:ext uri="{FF2B5EF4-FFF2-40B4-BE49-F238E27FC236}">
                <a16:creationId xmlns:a16="http://schemas.microsoft.com/office/drawing/2014/main" id="{53D14E0B-D3E2-A52E-9DC9-B2EF2967C25F}"/>
              </a:ext>
            </a:extLst>
          </p:cNvPr>
          <p:cNvGraphicFramePr>
            <a:graphicFrameLocks noChangeAspect="1"/>
          </p:cNvGraphicFramePr>
          <p:nvPr>
            <p:extLst>
              <p:ext uri="{D42A27DB-BD31-4B8C-83A1-F6EECF244321}">
                <p14:modId xmlns:p14="http://schemas.microsoft.com/office/powerpoint/2010/main" val="403979416"/>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Arrow 5">
            <a:extLst>
              <a:ext uri="{FF2B5EF4-FFF2-40B4-BE49-F238E27FC236}">
                <a16:creationId xmlns:a16="http://schemas.microsoft.com/office/drawing/2014/main" id="{16C32B82-3CE5-6D3C-D1B6-91013DEB1024}"/>
              </a:ext>
            </a:extLst>
          </p:cNvPr>
          <p:cNvSpPr/>
          <p:nvPr/>
        </p:nvSpPr>
        <p:spPr>
          <a:xfrm>
            <a:off x="1270000" y="3186955"/>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Controls</a:t>
            </a:r>
          </a:p>
        </p:txBody>
      </p:sp>
      <p:sp>
        <p:nvSpPr>
          <p:cNvPr id="7" name="Left Bracket 6">
            <a:extLst>
              <a:ext uri="{FF2B5EF4-FFF2-40B4-BE49-F238E27FC236}">
                <a16:creationId xmlns:a16="http://schemas.microsoft.com/office/drawing/2014/main" id="{64AFF2BB-8E5F-3928-6671-C901092E7AB1}"/>
              </a:ext>
            </a:extLst>
          </p:cNvPr>
          <p:cNvSpPr/>
          <p:nvPr/>
        </p:nvSpPr>
        <p:spPr>
          <a:xfrm>
            <a:off x="3527083" y="1564640"/>
            <a:ext cx="439615" cy="4629978"/>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spTree>
    <p:custDataLst>
      <p:tags r:id="rId1"/>
    </p:custDataLst>
    <p:extLst>
      <p:ext uri="{BB962C8B-B14F-4D97-AF65-F5344CB8AC3E}">
        <p14:creationId xmlns:p14="http://schemas.microsoft.com/office/powerpoint/2010/main" val="131465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3485B-0EAC-4149-4419-8DA6525B3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6BC43-AD44-BA9A-873A-0E27F6B1EBE3}"/>
              </a:ext>
            </a:extLst>
          </p:cNvPr>
          <p:cNvSpPr>
            <a:spLocks noGrp="1"/>
          </p:cNvSpPr>
          <p:nvPr>
            <p:ph type="title"/>
          </p:nvPr>
        </p:nvSpPr>
        <p:spPr>
          <a:xfrm>
            <a:off x="1170432" y="0"/>
            <a:ext cx="9670288" cy="1104902"/>
          </a:xfrm>
        </p:spPr>
        <p:txBody>
          <a:bodyPr>
            <a:normAutofit fontScale="90000"/>
          </a:bodyPr>
          <a:lstStyle/>
          <a:p>
            <a:r>
              <a:rPr lang="en-US" sz="3600">
                <a:latin typeface="+mj-lt"/>
              </a:rPr>
              <a:t>How </a:t>
            </a:r>
            <a:r>
              <a:rPr lang="en-US">
                <a:latin typeface="+mj-lt"/>
              </a:rPr>
              <a:t>Does </a:t>
            </a:r>
            <a:r>
              <a:rPr lang="en-US" sz="3600">
                <a:latin typeface="+mj-lt"/>
              </a:rPr>
              <a:t>the Farm Ensure the Control is Being Applied?</a:t>
            </a:r>
            <a:endParaRPr lang="en-US">
              <a:latin typeface="+mj-lt"/>
            </a:endParaRPr>
          </a:p>
        </p:txBody>
      </p:sp>
      <p:sp>
        <p:nvSpPr>
          <p:cNvPr id="4" name="Slide Number Placeholder 3">
            <a:extLst>
              <a:ext uri="{FF2B5EF4-FFF2-40B4-BE49-F238E27FC236}">
                <a16:creationId xmlns:a16="http://schemas.microsoft.com/office/drawing/2014/main" id="{46CB74E3-63C0-78E7-15CB-BDEFB1E5D888}"/>
              </a:ext>
            </a:extLst>
          </p:cNvPr>
          <p:cNvSpPr>
            <a:spLocks noGrp="1"/>
          </p:cNvSpPr>
          <p:nvPr>
            <p:ph type="sldNum" sz="quarter" idx="4"/>
          </p:nvPr>
        </p:nvSpPr>
        <p:spPr/>
        <p:txBody>
          <a:bodyPr/>
          <a:lstStyle/>
          <a:p>
            <a:fld id="{9DAB3369-7666-44EB-AEA9-5FA9440DB40A}" type="slidenum">
              <a:rPr lang="en-US" smtClean="0"/>
              <a:pPr/>
              <a:t>22</a:t>
            </a:fld>
            <a:endParaRPr lang="en-US"/>
          </a:p>
        </p:txBody>
      </p:sp>
      <p:sp>
        <p:nvSpPr>
          <p:cNvPr id="20" name="TextBox 4">
            <a:extLst>
              <a:ext uri="{FF2B5EF4-FFF2-40B4-BE49-F238E27FC236}">
                <a16:creationId xmlns:a16="http://schemas.microsoft.com/office/drawing/2014/main" id="{F975BC92-1E1A-1E7B-9AB3-42282525A29C}"/>
              </a:ext>
            </a:extLst>
          </p:cNvPr>
          <p:cNvSpPr txBox="1">
            <a:spLocks noChangeArrowheads="1"/>
          </p:cNvSpPr>
          <p:nvPr/>
        </p:nvSpPr>
        <p:spPr bwMode="auto">
          <a:xfrm>
            <a:off x="5601683" y="236121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sp>
        <p:nvSpPr>
          <p:cNvPr id="3" name="TextBox 4">
            <a:extLst>
              <a:ext uri="{FF2B5EF4-FFF2-40B4-BE49-F238E27FC236}">
                <a16:creationId xmlns:a16="http://schemas.microsoft.com/office/drawing/2014/main" id="{89340E8B-D23C-4B0D-D930-150C28482BE6}"/>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5" name="Diagram 4">
            <a:extLst>
              <a:ext uri="{FF2B5EF4-FFF2-40B4-BE49-F238E27FC236}">
                <a16:creationId xmlns:a16="http://schemas.microsoft.com/office/drawing/2014/main" id="{5FC0967D-B1C1-F53B-1027-71690AD12838}"/>
              </a:ext>
            </a:extLst>
          </p:cNvPr>
          <p:cNvGraphicFramePr>
            <a:graphicFrameLocks noChangeAspect="1"/>
          </p:cNvGraphicFramePr>
          <p:nvPr>
            <p:extLst>
              <p:ext uri="{D42A27DB-BD31-4B8C-83A1-F6EECF244321}">
                <p14:modId xmlns:p14="http://schemas.microsoft.com/office/powerpoint/2010/main" val="2606905056"/>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Arrow 5">
            <a:extLst>
              <a:ext uri="{FF2B5EF4-FFF2-40B4-BE49-F238E27FC236}">
                <a16:creationId xmlns:a16="http://schemas.microsoft.com/office/drawing/2014/main" id="{258CA11C-FF70-9BD6-86F0-A84FE36F605F}"/>
              </a:ext>
            </a:extLst>
          </p:cNvPr>
          <p:cNvSpPr/>
          <p:nvPr/>
        </p:nvSpPr>
        <p:spPr>
          <a:xfrm>
            <a:off x="1270000" y="3186955"/>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Monitor</a:t>
            </a:r>
          </a:p>
        </p:txBody>
      </p:sp>
      <p:sp>
        <p:nvSpPr>
          <p:cNvPr id="7" name="Left Bracket 6">
            <a:extLst>
              <a:ext uri="{FF2B5EF4-FFF2-40B4-BE49-F238E27FC236}">
                <a16:creationId xmlns:a16="http://schemas.microsoft.com/office/drawing/2014/main" id="{DC004461-E9B4-3653-7BF5-8F55AFDD5E10}"/>
              </a:ext>
            </a:extLst>
          </p:cNvPr>
          <p:cNvSpPr/>
          <p:nvPr/>
        </p:nvSpPr>
        <p:spPr>
          <a:xfrm>
            <a:off x="3527083" y="1564640"/>
            <a:ext cx="439615" cy="4629978"/>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spTree>
    <p:custDataLst>
      <p:tags r:id="rId1"/>
    </p:custDataLst>
    <p:extLst>
      <p:ext uri="{BB962C8B-B14F-4D97-AF65-F5344CB8AC3E}">
        <p14:creationId xmlns:p14="http://schemas.microsoft.com/office/powerpoint/2010/main" val="169243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3695-A66B-8F06-F0A3-3D13BA486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50808-12A2-F26A-2729-E591028D90B0}"/>
              </a:ext>
            </a:extLst>
          </p:cNvPr>
          <p:cNvSpPr>
            <a:spLocks noGrp="1"/>
          </p:cNvSpPr>
          <p:nvPr>
            <p:ph type="title"/>
          </p:nvPr>
        </p:nvSpPr>
        <p:spPr/>
        <p:txBody>
          <a:bodyPr>
            <a:normAutofit fontScale="90000"/>
          </a:bodyPr>
          <a:lstStyle/>
          <a:p>
            <a:r>
              <a:rPr lang="en-US" sz="3600">
                <a:latin typeface="+mj-lt"/>
              </a:rPr>
              <a:t>If the Control is Not Met, How Do You Correct the Problem?</a:t>
            </a:r>
            <a:endParaRPr lang="en-US">
              <a:latin typeface="+mj-lt"/>
            </a:endParaRPr>
          </a:p>
        </p:txBody>
      </p:sp>
      <p:sp>
        <p:nvSpPr>
          <p:cNvPr id="4" name="Slide Number Placeholder 3">
            <a:extLst>
              <a:ext uri="{FF2B5EF4-FFF2-40B4-BE49-F238E27FC236}">
                <a16:creationId xmlns:a16="http://schemas.microsoft.com/office/drawing/2014/main" id="{5D1204CC-ABA8-DD2A-BB50-51CF5C75AA37}"/>
              </a:ext>
            </a:extLst>
          </p:cNvPr>
          <p:cNvSpPr>
            <a:spLocks noGrp="1"/>
          </p:cNvSpPr>
          <p:nvPr>
            <p:ph type="sldNum" sz="quarter" idx="4"/>
          </p:nvPr>
        </p:nvSpPr>
        <p:spPr/>
        <p:txBody>
          <a:bodyPr/>
          <a:lstStyle/>
          <a:p>
            <a:fld id="{9DAB3369-7666-44EB-AEA9-5FA9440DB40A}" type="slidenum">
              <a:rPr lang="en-US" smtClean="0"/>
              <a:pPr/>
              <a:t>23</a:t>
            </a:fld>
            <a:endParaRPr lang="en-US"/>
          </a:p>
        </p:txBody>
      </p:sp>
      <p:sp>
        <p:nvSpPr>
          <p:cNvPr id="20" name="TextBox 4">
            <a:extLst>
              <a:ext uri="{FF2B5EF4-FFF2-40B4-BE49-F238E27FC236}">
                <a16:creationId xmlns:a16="http://schemas.microsoft.com/office/drawing/2014/main" id="{02E6096D-7834-9120-46F3-305F4BF70CC8}"/>
              </a:ext>
            </a:extLst>
          </p:cNvPr>
          <p:cNvSpPr txBox="1">
            <a:spLocks noChangeArrowheads="1"/>
          </p:cNvSpPr>
          <p:nvPr/>
        </p:nvSpPr>
        <p:spPr bwMode="auto">
          <a:xfrm>
            <a:off x="5601683" y="236121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sp>
        <p:nvSpPr>
          <p:cNvPr id="3" name="TextBox 4">
            <a:extLst>
              <a:ext uri="{FF2B5EF4-FFF2-40B4-BE49-F238E27FC236}">
                <a16:creationId xmlns:a16="http://schemas.microsoft.com/office/drawing/2014/main" id="{D981CBB4-158C-BC5D-A26C-48A2BECC47F0}"/>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5" name="Diagram 4">
            <a:extLst>
              <a:ext uri="{FF2B5EF4-FFF2-40B4-BE49-F238E27FC236}">
                <a16:creationId xmlns:a16="http://schemas.microsoft.com/office/drawing/2014/main" id="{9A6CF6E9-CF05-8C8C-8291-0171BD976AB9}"/>
              </a:ext>
            </a:extLst>
          </p:cNvPr>
          <p:cNvGraphicFramePr>
            <a:graphicFrameLocks noChangeAspect="1"/>
          </p:cNvGraphicFramePr>
          <p:nvPr>
            <p:extLst>
              <p:ext uri="{D42A27DB-BD31-4B8C-83A1-F6EECF244321}">
                <p14:modId xmlns:p14="http://schemas.microsoft.com/office/powerpoint/2010/main" val="3872928607"/>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Arrow 5">
            <a:extLst>
              <a:ext uri="{FF2B5EF4-FFF2-40B4-BE49-F238E27FC236}">
                <a16:creationId xmlns:a16="http://schemas.microsoft.com/office/drawing/2014/main" id="{E4B77278-1085-3F43-28F3-C8653FF0DA3D}"/>
              </a:ext>
            </a:extLst>
          </p:cNvPr>
          <p:cNvSpPr/>
          <p:nvPr/>
        </p:nvSpPr>
        <p:spPr>
          <a:xfrm>
            <a:off x="1270000" y="3186955"/>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Corrective Actions</a:t>
            </a:r>
          </a:p>
        </p:txBody>
      </p:sp>
      <p:sp>
        <p:nvSpPr>
          <p:cNvPr id="7" name="Left Bracket 6">
            <a:extLst>
              <a:ext uri="{FF2B5EF4-FFF2-40B4-BE49-F238E27FC236}">
                <a16:creationId xmlns:a16="http://schemas.microsoft.com/office/drawing/2014/main" id="{102D70A1-15AD-D412-0F3E-B486A51BA1A7}"/>
              </a:ext>
            </a:extLst>
          </p:cNvPr>
          <p:cNvSpPr/>
          <p:nvPr/>
        </p:nvSpPr>
        <p:spPr>
          <a:xfrm>
            <a:off x="3527083" y="1564640"/>
            <a:ext cx="439615" cy="4629978"/>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spTree>
    <p:custDataLst>
      <p:tags r:id="rId1"/>
    </p:custDataLst>
    <p:extLst>
      <p:ext uri="{BB962C8B-B14F-4D97-AF65-F5344CB8AC3E}">
        <p14:creationId xmlns:p14="http://schemas.microsoft.com/office/powerpoint/2010/main" val="1524795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56DD-8C38-52FE-2117-2D82BA130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8FC4A-E303-80DE-237C-81E1EDB3C45C}"/>
              </a:ext>
            </a:extLst>
          </p:cNvPr>
          <p:cNvSpPr>
            <a:spLocks noGrp="1"/>
          </p:cNvSpPr>
          <p:nvPr>
            <p:ph type="title"/>
          </p:nvPr>
        </p:nvSpPr>
        <p:spPr/>
        <p:txBody>
          <a:bodyPr>
            <a:normAutofit fontScale="90000"/>
          </a:bodyPr>
          <a:lstStyle/>
          <a:p>
            <a:r>
              <a:rPr lang="en-US" sz="3600">
                <a:latin typeface="+mj-lt"/>
              </a:rPr>
              <a:t>What Evidence or Documentation is Kept to Show the Control was Applied?</a:t>
            </a:r>
            <a:endParaRPr lang="en-US">
              <a:latin typeface="+mj-lt"/>
            </a:endParaRPr>
          </a:p>
        </p:txBody>
      </p:sp>
      <p:sp>
        <p:nvSpPr>
          <p:cNvPr id="4" name="Slide Number Placeholder 3">
            <a:extLst>
              <a:ext uri="{FF2B5EF4-FFF2-40B4-BE49-F238E27FC236}">
                <a16:creationId xmlns:a16="http://schemas.microsoft.com/office/drawing/2014/main" id="{55C81254-421D-DACE-60A9-352A9AD9CC5C}"/>
              </a:ext>
            </a:extLst>
          </p:cNvPr>
          <p:cNvSpPr>
            <a:spLocks noGrp="1"/>
          </p:cNvSpPr>
          <p:nvPr>
            <p:ph type="sldNum" sz="quarter" idx="4"/>
          </p:nvPr>
        </p:nvSpPr>
        <p:spPr/>
        <p:txBody>
          <a:bodyPr/>
          <a:lstStyle/>
          <a:p>
            <a:fld id="{9DAB3369-7666-44EB-AEA9-5FA9440DB40A}" type="slidenum">
              <a:rPr lang="en-US" smtClean="0"/>
              <a:pPr/>
              <a:t>24</a:t>
            </a:fld>
            <a:endParaRPr lang="en-US"/>
          </a:p>
        </p:txBody>
      </p:sp>
      <p:sp>
        <p:nvSpPr>
          <p:cNvPr id="20" name="TextBox 4">
            <a:extLst>
              <a:ext uri="{FF2B5EF4-FFF2-40B4-BE49-F238E27FC236}">
                <a16:creationId xmlns:a16="http://schemas.microsoft.com/office/drawing/2014/main" id="{B536EE05-B31D-0E58-9EB5-99DBA08A463E}"/>
              </a:ext>
            </a:extLst>
          </p:cNvPr>
          <p:cNvSpPr txBox="1">
            <a:spLocks noChangeArrowheads="1"/>
          </p:cNvSpPr>
          <p:nvPr/>
        </p:nvSpPr>
        <p:spPr bwMode="auto">
          <a:xfrm>
            <a:off x="5601683" y="236121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sp>
        <p:nvSpPr>
          <p:cNvPr id="3" name="TextBox 4">
            <a:extLst>
              <a:ext uri="{FF2B5EF4-FFF2-40B4-BE49-F238E27FC236}">
                <a16:creationId xmlns:a16="http://schemas.microsoft.com/office/drawing/2014/main" id="{7A0CB9BB-DFC7-0A91-E092-16BF5A5CE317}"/>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5" name="Diagram 4">
            <a:extLst>
              <a:ext uri="{FF2B5EF4-FFF2-40B4-BE49-F238E27FC236}">
                <a16:creationId xmlns:a16="http://schemas.microsoft.com/office/drawing/2014/main" id="{1B0D7E29-F93D-DF5B-D98E-079F5B4D1854}"/>
              </a:ext>
            </a:extLst>
          </p:cNvPr>
          <p:cNvGraphicFramePr>
            <a:graphicFrameLocks noChangeAspect="1"/>
          </p:cNvGraphicFramePr>
          <p:nvPr>
            <p:extLst>
              <p:ext uri="{D42A27DB-BD31-4B8C-83A1-F6EECF244321}">
                <p14:modId xmlns:p14="http://schemas.microsoft.com/office/powerpoint/2010/main" val="577571791"/>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Arrow 5">
            <a:extLst>
              <a:ext uri="{FF2B5EF4-FFF2-40B4-BE49-F238E27FC236}">
                <a16:creationId xmlns:a16="http://schemas.microsoft.com/office/drawing/2014/main" id="{30409387-27CF-84A7-853A-313CE4FC883A}"/>
              </a:ext>
            </a:extLst>
          </p:cNvPr>
          <p:cNvSpPr/>
          <p:nvPr/>
        </p:nvSpPr>
        <p:spPr>
          <a:xfrm>
            <a:off x="1270000" y="3186955"/>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Records</a:t>
            </a:r>
          </a:p>
        </p:txBody>
      </p:sp>
      <p:sp>
        <p:nvSpPr>
          <p:cNvPr id="7" name="Left Bracket 6">
            <a:extLst>
              <a:ext uri="{FF2B5EF4-FFF2-40B4-BE49-F238E27FC236}">
                <a16:creationId xmlns:a16="http://schemas.microsoft.com/office/drawing/2014/main" id="{B4C52406-2A63-93B1-3F21-53CED88F2BDF}"/>
              </a:ext>
            </a:extLst>
          </p:cNvPr>
          <p:cNvSpPr/>
          <p:nvPr/>
        </p:nvSpPr>
        <p:spPr>
          <a:xfrm>
            <a:off x="3527083" y="1564640"/>
            <a:ext cx="439615" cy="4629978"/>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spTree>
    <p:custDataLst>
      <p:tags r:id="rId1"/>
    </p:custDataLst>
    <p:extLst>
      <p:ext uri="{BB962C8B-B14F-4D97-AF65-F5344CB8AC3E}">
        <p14:creationId xmlns:p14="http://schemas.microsoft.com/office/powerpoint/2010/main" val="288194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20E25-B5AA-25BF-73DE-1BAE59CCD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DA6B3-E1FF-2DEC-418C-2625275A0EDB}"/>
              </a:ext>
            </a:extLst>
          </p:cNvPr>
          <p:cNvSpPr>
            <a:spLocks noGrp="1"/>
          </p:cNvSpPr>
          <p:nvPr>
            <p:ph type="title"/>
          </p:nvPr>
        </p:nvSpPr>
        <p:spPr/>
        <p:txBody>
          <a:bodyPr>
            <a:normAutofit fontScale="90000"/>
          </a:bodyPr>
          <a:lstStyle/>
          <a:p>
            <a:r>
              <a:rPr lang="en-US" sz="3600">
                <a:latin typeface="+mj-lt"/>
              </a:rPr>
              <a:t>How Does the Farm Verify the Control is Working and Being Applied Correctly?</a:t>
            </a:r>
            <a:endParaRPr lang="en-US">
              <a:latin typeface="+mj-lt"/>
            </a:endParaRPr>
          </a:p>
        </p:txBody>
      </p:sp>
      <p:sp>
        <p:nvSpPr>
          <p:cNvPr id="4" name="Slide Number Placeholder 3">
            <a:extLst>
              <a:ext uri="{FF2B5EF4-FFF2-40B4-BE49-F238E27FC236}">
                <a16:creationId xmlns:a16="http://schemas.microsoft.com/office/drawing/2014/main" id="{840A4075-A469-E90D-87D5-43BD5D49C59B}"/>
              </a:ext>
            </a:extLst>
          </p:cNvPr>
          <p:cNvSpPr>
            <a:spLocks noGrp="1"/>
          </p:cNvSpPr>
          <p:nvPr>
            <p:ph type="sldNum" sz="quarter" idx="4"/>
          </p:nvPr>
        </p:nvSpPr>
        <p:spPr/>
        <p:txBody>
          <a:bodyPr/>
          <a:lstStyle/>
          <a:p>
            <a:fld id="{9DAB3369-7666-44EB-AEA9-5FA9440DB40A}" type="slidenum">
              <a:rPr lang="en-US" smtClean="0"/>
              <a:pPr/>
              <a:t>25</a:t>
            </a:fld>
            <a:endParaRPr lang="en-US"/>
          </a:p>
        </p:txBody>
      </p:sp>
      <p:sp>
        <p:nvSpPr>
          <p:cNvPr id="20" name="TextBox 4">
            <a:extLst>
              <a:ext uri="{FF2B5EF4-FFF2-40B4-BE49-F238E27FC236}">
                <a16:creationId xmlns:a16="http://schemas.microsoft.com/office/drawing/2014/main" id="{7552FD43-8C97-4355-E33C-C94E7BAC33AF}"/>
              </a:ext>
            </a:extLst>
          </p:cNvPr>
          <p:cNvSpPr txBox="1">
            <a:spLocks noChangeArrowheads="1"/>
          </p:cNvSpPr>
          <p:nvPr/>
        </p:nvSpPr>
        <p:spPr bwMode="auto">
          <a:xfrm>
            <a:off x="5601683" y="236121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sp>
        <p:nvSpPr>
          <p:cNvPr id="3" name="TextBox 4">
            <a:extLst>
              <a:ext uri="{FF2B5EF4-FFF2-40B4-BE49-F238E27FC236}">
                <a16:creationId xmlns:a16="http://schemas.microsoft.com/office/drawing/2014/main" id="{B98CEF7B-B101-4249-5E3D-8EF6F6D80BF2}"/>
              </a:ext>
            </a:extLst>
          </p:cNvPr>
          <p:cNvSpPr txBox="1">
            <a:spLocks noChangeArrowheads="1"/>
          </p:cNvSpPr>
          <p:nvPr/>
        </p:nvSpPr>
        <p:spPr bwMode="auto">
          <a:xfrm>
            <a:off x="5601683" y="2493291"/>
            <a:ext cx="1187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graphicFrame>
        <p:nvGraphicFramePr>
          <p:cNvPr id="5" name="Diagram 4">
            <a:extLst>
              <a:ext uri="{FF2B5EF4-FFF2-40B4-BE49-F238E27FC236}">
                <a16:creationId xmlns:a16="http://schemas.microsoft.com/office/drawing/2014/main" id="{1B5BE8A6-8CEB-53A5-C83D-0B38126D7C91}"/>
              </a:ext>
            </a:extLst>
          </p:cNvPr>
          <p:cNvGraphicFramePr>
            <a:graphicFrameLocks noChangeAspect="1"/>
          </p:cNvGraphicFramePr>
          <p:nvPr>
            <p:extLst>
              <p:ext uri="{D42A27DB-BD31-4B8C-83A1-F6EECF244321}">
                <p14:modId xmlns:p14="http://schemas.microsoft.com/office/powerpoint/2010/main" val="2754262164"/>
              </p:ext>
            </p:extLst>
          </p:nvPr>
        </p:nvGraphicFramePr>
        <p:xfrm>
          <a:off x="3750191" y="1728379"/>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Arrow 5">
            <a:extLst>
              <a:ext uri="{FF2B5EF4-FFF2-40B4-BE49-F238E27FC236}">
                <a16:creationId xmlns:a16="http://schemas.microsoft.com/office/drawing/2014/main" id="{67DFD3AE-6119-DD03-DB32-7D16A6717AE4}"/>
              </a:ext>
            </a:extLst>
          </p:cNvPr>
          <p:cNvSpPr/>
          <p:nvPr/>
        </p:nvSpPr>
        <p:spPr>
          <a:xfrm>
            <a:off x="1270000" y="3186955"/>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r>
              <a:rPr lang="en-US" sz="2000"/>
              <a:t>Verification</a:t>
            </a:r>
          </a:p>
        </p:txBody>
      </p:sp>
      <p:sp>
        <p:nvSpPr>
          <p:cNvPr id="7" name="Left Bracket 6">
            <a:extLst>
              <a:ext uri="{FF2B5EF4-FFF2-40B4-BE49-F238E27FC236}">
                <a16:creationId xmlns:a16="http://schemas.microsoft.com/office/drawing/2014/main" id="{DEAB48A3-E9D9-2605-873A-A59E2502F6FD}"/>
              </a:ext>
            </a:extLst>
          </p:cNvPr>
          <p:cNvSpPr/>
          <p:nvPr/>
        </p:nvSpPr>
        <p:spPr>
          <a:xfrm>
            <a:off x="3527083" y="1564640"/>
            <a:ext cx="439615" cy="4629978"/>
          </a:xfrm>
          <a:prstGeom prst="leftBracket">
            <a:avLst/>
          </a:prstGeom>
          <a:ln w="19050">
            <a:solidFill>
              <a:srgbClr val="339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396DB"/>
              </a:solidFill>
            </a:endParaRPr>
          </a:p>
        </p:txBody>
      </p:sp>
    </p:spTree>
    <p:custDataLst>
      <p:tags r:id="rId1"/>
    </p:custDataLst>
    <p:extLst>
      <p:ext uri="{BB962C8B-B14F-4D97-AF65-F5344CB8AC3E}">
        <p14:creationId xmlns:p14="http://schemas.microsoft.com/office/powerpoint/2010/main" val="277155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664771-C3F6-B940-E36C-338CD4BC0089}"/>
              </a:ext>
            </a:extLst>
          </p:cNvPr>
          <p:cNvSpPr>
            <a:spLocks noGrp="1"/>
          </p:cNvSpPr>
          <p:nvPr>
            <p:ph type="title"/>
          </p:nvPr>
        </p:nvSpPr>
        <p:spPr/>
        <p:txBody>
          <a:bodyPr/>
          <a:lstStyle/>
          <a:p>
            <a:r>
              <a:rPr lang="en-US"/>
              <a:t>An Example</a:t>
            </a:r>
          </a:p>
        </p:txBody>
      </p:sp>
      <p:sp>
        <p:nvSpPr>
          <p:cNvPr id="4" name="Slide Number Placeholder 3">
            <a:extLst>
              <a:ext uri="{FF2B5EF4-FFF2-40B4-BE49-F238E27FC236}">
                <a16:creationId xmlns:a16="http://schemas.microsoft.com/office/drawing/2014/main" id="{B680FDC6-C722-CEBF-3B7F-0EF8CE0EE119}"/>
              </a:ext>
            </a:extLst>
          </p:cNvPr>
          <p:cNvSpPr>
            <a:spLocks noGrp="1"/>
          </p:cNvSpPr>
          <p:nvPr>
            <p:ph type="sldNum" sz="quarter" idx="4"/>
          </p:nvPr>
        </p:nvSpPr>
        <p:spPr/>
        <p:txBody>
          <a:bodyPr/>
          <a:lstStyle/>
          <a:p>
            <a:fld id="{9DAB3369-7666-44EB-AEA9-5FA9440DB40A}" type="slidenum">
              <a:rPr lang="en-US" smtClean="0"/>
              <a:pPr/>
              <a:t>26</a:t>
            </a:fld>
            <a:endParaRPr lang="en-US"/>
          </a:p>
        </p:txBody>
      </p:sp>
      <p:pic>
        <p:nvPicPr>
          <p:cNvPr id="11" name="Picture 10">
            <a:extLst>
              <a:ext uri="{FF2B5EF4-FFF2-40B4-BE49-F238E27FC236}">
                <a16:creationId xmlns:a16="http://schemas.microsoft.com/office/drawing/2014/main" id="{61A01F26-5EAC-E4CD-2A38-C1760161EB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75666" y="24264"/>
            <a:ext cx="5326694" cy="6833316"/>
          </a:xfrm>
          <a:prstGeom prst="rect">
            <a:avLst/>
          </a:prstGeom>
          <a:ln>
            <a:solidFill>
              <a:schemeClr val="tx1"/>
            </a:solidFill>
          </a:ln>
        </p:spPr>
      </p:pic>
      <p:sp>
        <p:nvSpPr>
          <p:cNvPr id="2" name="Rectangle 1">
            <a:extLst>
              <a:ext uri="{FF2B5EF4-FFF2-40B4-BE49-F238E27FC236}">
                <a16:creationId xmlns:a16="http://schemas.microsoft.com/office/drawing/2014/main" id="{4DEF96D1-DA23-8C69-2D20-88F41CD78682}"/>
              </a:ext>
            </a:extLst>
          </p:cNvPr>
          <p:cNvSpPr/>
          <p:nvPr/>
        </p:nvSpPr>
        <p:spPr>
          <a:xfrm>
            <a:off x="1242853" y="1785867"/>
            <a:ext cx="3434912" cy="423933"/>
          </a:xfrm>
          <a:prstGeom prst="rect">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Written plan</a:t>
            </a:r>
          </a:p>
        </p:txBody>
      </p:sp>
      <p:sp>
        <p:nvSpPr>
          <p:cNvPr id="3" name="Rectangle 2">
            <a:extLst>
              <a:ext uri="{FF2B5EF4-FFF2-40B4-BE49-F238E27FC236}">
                <a16:creationId xmlns:a16="http://schemas.microsoft.com/office/drawing/2014/main" id="{4ADBABCB-55E1-F517-0635-39C494411CEE}"/>
              </a:ext>
            </a:extLst>
          </p:cNvPr>
          <p:cNvSpPr/>
          <p:nvPr/>
        </p:nvSpPr>
        <p:spPr>
          <a:xfrm>
            <a:off x="1240754" y="4875317"/>
            <a:ext cx="3434912" cy="423933"/>
          </a:xfrm>
          <a:prstGeom prst="rect">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Ongoing activities</a:t>
            </a:r>
          </a:p>
        </p:txBody>
      </p:sp>
      <p:grpSp>
        <p:nvGrpSpPr>
          <p:cNvPr id="6" name="Group 5">
            <a:extLst>
              <a:ext uri="{FF2B5EF4-FFF2-40B4-BE49-F238E27FC236}">
                <a16:creationId xmlns:a16="http://schemas.microsoft.com/office/drawing/2014/main" id="{19AA2111-7AD1-EA39-FD15-DD25DEC1DC69}"/>
              </a:ext>
              <a:ext uri="{C183D7F6-B498-43B3-948B-1728B52AA6E4}">
                <adec:decorative xmlns:adec="http://schemas.microsoft.com/office/drawing/2017/decorative" val="1"/>
              </a:ext>
            </a:extLst>
          </p:cNvPr>
          <p:cNvGrpSpPr/>
          <p:nvPr/>
        </p:nvGrpSpPr>
        <p:grpSpPr>
          <a:xfrm>
            <a:off x="4675665" y="58179"/>
            <a:ext cx="5326693" cy="3250099"/>
            <a:chOff x="2998010" y="3658862"/>
            <a:chExt cx="6108412" cy="1952797"/>
          </a:xfrm>
        </p:grpSpPr>
        <p:sp>
          <p:nvSpPr>
            <p:cNvPr id="13" name="chart orange highlight dark">
              <a:extLst>
                <a:ext uri="{FF2B5EF4-FFF2-40B4-BE49-F238E27FC236}">
                  <a16:creationId xmlns:a16="http://schemas.microsoft.com/office/drawing/2014/main" id="{41FE17F4-3E65-4D85-3321-8395276D6322}"/>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hart orange highlight">
              <a:extLst>
                <a:ext uri="{FF2B5EF4-FFF2-40B4-BE49-F238E27FC236}">
                  <a16:creationId xmlns:a16="http://schemas.microsoft.com/office/drawing/2014/main" id="{FEB95869-CD05-EF72-CF9F-B2C617AF7979}"/>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7FA3251-F8CC-565C-2A13-F527B4C367A9}"/>
              </a:ext>
              <a:ext uri="{C183D7F6-B498-43B3-948B-1728B52AA6E4}">
                <adec:decorative xmlns:adec="http://schemas.microsoft.com/office/drawing/2017/decorative" val="1"/>
              </a:ext>
            </a:extLst>
          </p:cNvPr>
          <p:cNvGrpSpPr/>
          <p:nvPr/>
        </p:nvGrpSpPr>
        <p:grpSpPr>
          <a:xfrm>
            <a:off x="4675665" y="3278947"/>
            <a:ext cx="5326692" cy="3462623"/>
            <a:chOff x="2998010" y="3658862"/>
            <a:chExt cx="6108412" cy="1952797"/>
          </a:xfrm>
        </p:grpSpPr>
        <p:sp>
          <p:nvSpPr>
            <p:cNvPr id="16" name="chart orange highlight dark">
              <a:extLst>
                <a:ext uri="{FF2B5EF4-FFF2-40B4-BE49-F238E27FC236}">
                  <a16:creationId xmlns:a16="http://schemas.microsoft.com/office/drawing/2014/main" id="{3C097C3A-040B-CBED-48AC-A9908D61154F}"/>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chart orange highlight">
              <a:extLst>
                <a:ext uri="{FF2B5EF4-FFF2-40B4-BE49-F238E27FC236}">
                  <a16:creationId xmlns:a16="http://schemas.microsoft.com/office/drawing/2014/main" id="{03625A0E-449D-54E6-432B-8BCBAB420C94}"/>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2111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E972-2DA7-E99C-6F37-E55C831FC246}"/>
              </a:ext>
            </a:extLst>
          </p:cNvPr>
          <p:cNvSpPr>
            <a:spLocks noGrp="1"/>
          </p:cNvSpPr>
          <p:nvPr>
            <p:ph type="title"/>
          </p:nvPr>
        </p:nvSpPr>
        <p:spPr/>
        <p:txBody>
          <a:bodyPr>
            <a:normAutofit fontScale="90000"/>
          </a:bodyPr>
          <a:lstStyle/>
          <a:p>
            <a:r>
              <a:rPr lang="en-US" altLang="en-US" sz="3600">
                <a:latin typeface="+mj-lt"/>
              </a:rPr>
              <a:t>Good Aquaculture Practices (</a:t>
            </a:r>
            <a:r>
              <a:rPr lang="en-US" altLang="en-US" sz="3600" err="1">
                <a:latin typeface="+mj-lt"/>
              </a:rPr>
              <a:t>GAqP</a:t>
            </a:r>
            <a:r>
              <a:rPr lang="en-US" altLang="en-US" sz="3600">
                <a:latin typeface="+mj-lt"/>
              </a:rPr>
              <a:t>) for Various Operations</a:t>
            </a:r>
            <a:endParaRPr lang="en-US">
              <a:latin typeface="+mj-lt"/>
            </a:endParaRPr>
          </a:p>
        </p:txBody>
      </p:sp>
      <p:sp>
        <p:nvSpPr>
          <p:cNvPr id="4" name="Slide Number Placeholder 3">
            <a:extLst>
              <a:ext uri="{FF2B5EF4-FFF2-40B4-BE49-F238E27FC236}">
                <a16:creationId xmlns:a16="http://schemas.microsoft.com/office/drawing/2014/main" id="{99A93363-C2A4-7B8F-CE02-3481E4165B9B}"/>
              </a:ext>
            </a:extLst>
          </p:cNvPr>
          <p:cNvSpPr>
            <a:spLocks noGrp="1"/>
          </p:cNvSpPr>
          <p:nvPr>
            <p:ph type="sldNum" sz="quarter" idx="4"/>
          </p:nvPr>
        </p:nvSpPr>
        <p:spPr/>
        <p:txBody>
          <a:bodyPr/>
          <a:lstStyle/>
          <a:p>
            <a:fld id="{9DAB3369-7666-44EB-AEA9-5FA9440DB40A}" type="slidenum">
              <a:rPr lang="en-US" smtClean="0"/>
              <a:pPr/>
              <a:t>27</a:t>
            </a:fld>
            <a:endParaRPr lang="en-US"/>
          </a:p>
        </p:txBody>
      </p:sp>
      <p:sp>
        <p:nvSpPr>
          <p:cNvPr id="7" name="Text Box 13">
            <a:extLst>
              <a:ext uri="{FF2B5EF4-FFF2-40B4-BE49-F238E27FC236}">
                <a16:creationId xmlns:a16="http://schemas.microsoft.com/office/drawing/2014/main" id="{C0187094-D33C-C07F-1272-4660331C0F02}"/>
              </a:ext>
            </a:extLst>
          </p:cNvPr>
          <p:cNvSpPr txBox="1">
            <a:spLocks noChangeArrowheads="1"/>
          </p:cNvSpPr>
          <p:nvPr/>
        </p:nvSpPr>
        <p:spPr bwMode="auto">
          <a:xfrm>
            <a:off x="3070234" y="4148859"/>
            <a:ext cx="2880360" cy="40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r>
              <a:rPr lang="en-US" altLang="en-US" sz="2000" b="1">
                <a:latin typeface="+mn-lt"/>
              </a:rPr>
              <a:t>Hatchery </a:t>
            </a:r>
          </a:p>
        </p:txBody>
      </p:sp>
      <p:sp>
        <p:nvSpPr>
          <p:cNvPr id="8" name="Text Box 15">
            <a:extLst>
              <a:ext uri="{FF2B5EF4-FFF2-40B4-BE49-F238E27FC236}">
                <a16:creationId xmlns:a16="http://schemas.microsoft.com/office/drawing/2014/main" id="{6D20BCB9-6831-3EFC-95D6-345B7FD1652A}"/>
              </a:ext>
            </a:extLst>
          </p:cNvPr>
          <p:cNvSpPr txBox="1">
            <a:spLocks noChangeArrowheads="1"/>
          </p:cNvSpPr>
          <p:nvPr/>
        </p:nvSpPr>
        <p:spPr bwMode="auto">
          <a:xfrm>
            <a:off x="-43025" y="4148954"/>
            <a:ext cx="28803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r>
              <a:rPr lang="en-US" altLang="en-US" sz="2000" b="1">
                <a:latin typeface="+mn-lt"/>
              </a:rPr>
              <a:t>Grow Out</a:t>
            </a:r>
          </a:p>
        </p:txBody>
      </p:sp>
      <p:sp>
        <p:nvSpPr>
          <p:cNvPr id="9" name="Text Box 14">
            <a:extLst>
              <a:ext uri="{FF2B5EF4-FFF2-40B4-BE49-F238E27FC236}">
                <a16:creationId xmlns:a16="http://schemas.microsoft.com/office/drawing/2014/main" id="{39A13711-06FF-5C07-7EAD-127A1129CFDF}"/>
              </a:ext>
            </a:extLst>
          </p:cNvPr>
          <p:cNvSpPr txBox="1">
            <a:spLocks noChangeArrowheads="1"/>
          </p:cNvSpPr>
          <p:nvPr/>
        </p:nvSpPr>
        <p:spPr bwMode="auto">
          <a:xfrm>
            <a:off x="6169151" y="4148859"/>
            <a:ext cx="2880360" cy="40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r>
              <a:rPr lang="en-US" altLang="en-US" sz="2000" b="1">
                <a:latin typeface="+mn-lt"/>
              </a:rPr>
              <a:t>Nursery</a:t>
            </a:r>
            <a:endParaRPr lang="en-US" altLang="en-US" sz="1800" b="1">
              <a:latin typeface="+mn-lt"/>
            </a:endParaRPr>
          </a:p>
        </p:txBody>
      </p:sp>
      <p:sp>
        <p:nvSpPr>
          <p:cNvPr id="10" name="Text Box 16">
            <a:extLst>
              <a:ext uri="{FF2B5EF4-FFF2-40B4-BE49-F238E27FC236}">
                <a16:creationId xmlns:a16="http://schemas.microsoft.com/office/drawing/2014/main" id="{F794CA87-33DF-735C-0BF7-0DECBF185FD5}"/>
              </a:ext>
            </a:extLst>
          </p:cNvPr>
          <p:cNvSpPr txBox="1">
            <a:spLocks noChangeArrowheads="1"/>
          </p:cNvSpPr>
          <p:nvPr/>
        </p:nvSpPr>
        <p:spPr bwMode="auto">
          <a:xfrm>
            <a:off x="9296750" y="4149404"/>
            <a:ext cx="2880362" cy="40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0" hangingPunct="0"/>
            <a:r>
              <a:rPr lang="en-US" altLang="en-US" sz="2000" b="1">
                <a:latin typeface="+mn-lt"/>
              </a:rPr>
              <a:t>Feed</a:t>
            </a:r>
          </a:p>
        </p:txBody>
      </p:sp>
      <p:pic>
        <p:nvPicPr>
          <p:cNvPr id="1028" name="Picture 4">
            <a:extLst>
              <a:ext uri="{FF2B5EF4-FFF2-40B4-BE49-F238E27FC236}">
                <a16:creationId xmlns:a16="http://schemas.microsoft.com/office/drawing/2014/main" id="{19119EAB-E7DE-AAD5-A0A8-967EEC6C8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00" r="7000"/>
          <a:stretch/>
        </p:blipFill>
        <p:spPr bwMode="auto">
          <a:xfrm>
            <a:off x="-43023" y="1950050"/>
            <a:ext cx="2880360" cy="2158264"/>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1B124A-46A3-4536-4B3E-98A7AEBDEF57}"/>
              </a:ext>
            </a:extLst>
          </p:cNvPr>
          <p:cNvPicPr>
            <a:picLocks noChangeAspect="1"/>
          </p:cNvPicPr>
          <p:nvPr/>
        </p:nvPicPr>
        <p:blipFill>
          <a:blip r:embed="rId5"/>
          <a:srcRect r="11288"/>
          <a:stretch/>
        </p:blipFill>
        <p:spPr>
          <a:xfrm>
            <a:off x="3070234" y="1948045"/>
            <a:ext cx="2880360" cy="2160269"/>
          </a:xfrm>
          <a:prstGeom prst="rect">
            <a:avLst/>
          </a:prstGeom>
          <a:noFill/>
          <a:ln>
            <a:solidFill>
              <a:srgbClr val="143E86"/>
            </a:solidFill>
          </a:ln>
        </p:spPr>
      </p:pic>
      <p:pic>
        <p:nvPicPr>
          <p:cNvPr id="5" name="Picture 4" descr="Water running water in a pool&#10;&#10;AI-generated content may be incorrect.">
            <a:extLst>
              <a:ext uri="{FF2B5EF4-FFF2-40B4-BE49-F238E27FC236}">
                <a16:creationId xmlns:a16="http://schemas.microsoft.com/office/drawing/2014/main" id="{985F8D30-6B03-FBBD-3F0E-A0D68E83BD91}"/>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l="4637" r="4637"/>
          <a:stretch>
            <a:fillRect/>
          </a:stretch>
        </p:blipFill>
        <p:spPr bwMode="auto">
          <a:xfrm>
            <a:off x="6169152" y="1949955"/>
            <a:ext cx="2880360" cy="2162977"/>
          </a:xfrm>
          <a:prstGeom prst="rect">
            <a:avLst/>
          </a:prstGeom>
          <a:noFill/>
          <a:ln>
            <a:solidFill>
              <a:srgbClr val="143E86"/>
            </a:solidFill>
          </a:ln>
        </p:spPr>
      </p:pic>
      <p:pic>
        <p:nvPicPr>
          <p:cNvPr id="14" name="Picture 13" descr="A child on a small floating raft in a lake&#10;&#10;AI-generated content may be incorrect.">
            <a:extLst>
              <a:ext uri="{FF2B5EF4-FFF2-40B4-BE49-F238E27FC236}">
                <a16:creationId xmlns:a16="http://schemas.microsoft.com/office/drawing/2014/main" id="{C22915AA-A56C-49CA-5F5A-4816C414912F}"/>
              </a:ext>
            </a:extLst>
          </p:cNvPr>
          <p:cNvPicPr>
            <a:picLocks noChangeAspect="1"/>
          </p:cNvPicPr>
          <p:nvPr/>
        </p:nvPicPr>
        <p:blipFill>
          <a:blip r:embed="rId8">
            <a:extLst>
              <a:ext uri="{28A0092B-C50C-407E-A947-70E740481C1C}">
                <a14:useLocalDpi xmlns:a14="http://schemas.microsoft.com/office/drawing/2010/main" val="0"/>
              </a:ext>
            </a:extLst>
          </a:blip>
          <a:srcRect l="30132" t="26390" r="17073" b="20816"/>
          <a:stretch/>
        </p:blipFill>
        <p:spPr>
          <a:xfrm>
            <a:off x="9296752" y="1950500"/>
            <a:ext cx="2880360" cy="2162432"/>
          </a:xfrm>
          <a:prstGeom prst="rect">
            <a:avLst/>
          </a:prstGeom>
          <a:noFill/>
          <a:ln>
            <a:solidFill>
              <a:srgbClr val="143E86"/>
            </a:solidFill>
          </a:ln>
        </p:spPr>
      </p:pic>
    </p:spTree>
    <p:custDataLst>
      <p:tags r:id="rId1"/>
    </p:custDataLst>
    <p:extLst>
      <p:ext uri="{BB962C8B-B14F-4D97-AF65-F5344CB8AC3E}">
        <p14:creationId xmlns:p14="http://schemas.microsoft.com/office/powerpoint/2010/main" val="302015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D2B7C-ADA8-0661-BB84-00909C88D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8C9A4-999F-EC66-AF2B-64B0CF0EF92F}"/>
              </a:ext>
            </a:extLst>
          </p:cNvPr>
          <p:cNvSpPr>
            <a:spLocks noGrp="1"/>
          </p:cNvSpPr>
          <p:nvPr>
            <p:ph type="title"/>
          </p:nvPr>
        </p:nvSpPr>
        <p:spPr/>
        <p:txBody>
          <a:bodyPr>
            <a:normAutofit/>
          </a:bodyPr>
          <a:lstStyle/>
          <a:p>
            <a:r>
              <a:rPr lang="en-US" sz="3600">
                <a:latin typeface="+mj-lt"/>
              </a:rPr>
              <a:t>GAqP Can: </a:t>
            </a:r>
            <a:endParaRPr lang="en-US">
              <a:latin typeface="+mj-lt"/>
            </a:endParaRPr>
          </a:p>
        </p:txBody>
      </p:sp>
      <p:sp>
        <p:nvSpPr>
          <p:cNvPr id="3" name="Content Placeholder 2">
            <a:extLst>
              <a:ext uri="{FF2B5EF4-FFF2-40B4-BE49-F238E27FC236}">
                <a16:creationId xmlns:a16="http://schemas.microsoft.com/office/drawing/2014/main" id="{2B9B4DB8-F861-1D56-6CD3-53298AC8FEB3}"/>
              </a:ext>
            </a:extLst>
          </p:cNvPr>
          <p:cNvSpPr>
            <a:spLocks noGrp="1"/>
          </p:cNvSpPr>
          <p:nvPr>
            <p:ph sz="quarter" idx="13"/>
          </p:nvPr>
        </p:nvSpPr>
        <p:spPr/>
        <p:txBody>
          <a:bodyPr/>
          <a:lstStyle/>
          <a:p>
            <a:r>
              <a:rPr lang="en-US" sz="2800">
                <a:latin typeface="+mj-lt"/>
              </a:rPr>
              <a:t>Minimize Animal Diseases</a:t>
            </a:r>
            <a:r>
              <a:rPr lang="en-US" sz="2800"/>
              <a:t>—</a:t>
            </a:r>
            <a:r>
              <a:rPr lang="en-US" sz="2800">
                <a:latin typeface="+mj-lt"/>
              </a:rPr>
              <a:t>Less diseases less need for interventions</a:t>
            </a:r>
          </a:p>
          <a:p>
            <a:r>
              <a:rPr lang="en-US" sz="2800">
                <a:latin typeface="+mj-lt"/>
              </a:rPr>
              <a:t>Minimize Human Disease Outbreaks, Exposure to Drugs, Antimicrobial Resistance (AMR)</a:t>
            </a:r>
          </a:p>
          <a:p>
            <a:r>
              <a:rPr lang="en-US" sz="2800">
                <a:latin typeface="+mj-lt"/>
              </a:rPr>
              <a:t>Minimize Violations at Import (Ex. U.S., EU)</a:t>
            </a:r>
          </a:p>
          <a:p>
            <a:r>
              <a:rPr lang="en-US" sz="2800">
                <a:latin typeface="+mj-lt"/>
              </a:rPr>
              <a:t>Improve Poor Perception of Aquaculture</a:t>
            </a:r>
          </a:p>
          <a:p>
            <a:r>
              <a:rPr lang="en-US" sz="2800">
                <a:latin typeface="+mj-lt"/>
              </a:rPr>
              <a:t>Save everyone time, money, and effort</a:t>
            </a:r>
          </a:p>
          <a:p>
            <a:endParaRPr lang="en-US"/>
          </a:p>
        </p:txBody>
      </p:sp>
      <p:sp>
        <p:nvSpPr>
          <p:cNvPr id="4" name="Slide Number Placeholder 3">
            <a:extLst>
              <a:ext uri="{FF2B5EF4-FFF2-40B4-BE49-F238E27FC236}">
                <a16:creationId xmlns:a16="http://schemas.microsoft.com/office/drawing/2014/main" id="{76E415A9-2A7C-1B98-B5CC-C2C4AC0147F0}"/>
              </a:ext>
            </a:extLst>
          </p:cNvPr>
          <p:cNvSpPr>
            <a:spLocks noGrp="1"/>
          </p:cNvSpPr>
          <p:nvPr>
            <p:ph type="sldNum" sz="quarter" idx="4"/>
          </p:nvPr>
        </p:nvSpPr>
        <p:spPr/>
        <p:txBody>
          <a:bodyPr/>
          <a:lstStyle/>
          <a:p>
            <a:fld id="{9DAB3369-7666-44EB-AEA9-5FA9440DB40A}" type="slidenum">
              <a:rPr lang="en-US" smtClean="0"/>
              <a:pPr/>
              <a:t>28</a:t>
            </a:fld>
            <a:endParaRPr lang="en-US"/>
          </a:p>
        </p:txBody>
      </p:sp>
    </p:spTree>
    <p:custDataLst>
      <p:tags r:id="rId1"/>
    </p:custDataLst>
    <p:extLst>
      <p:ext uri="{BB962C8B-B14F-4D97-AF65-F5344CB8AC3E}">
        <p14:creationId xmlns:p14="http://schemas.microsoft.com/office/powerpoint/2010/main" val="17675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A76C-53D9-791B-A3C9-324D8E3DC8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656B3F-C845-7DBC-D7EB-ACFC9FC79A98}"/>
              </a:ext>
            </a:extLst>
          </p:cNvPr>
          <p:cNvSpPr>
            <a:spLocks noGrp="1"/>
          </p:cNvSpPr>
          <p:nvPr>
            <p:ph type="title"/>
          </p:nvPr>
        </p:nvSpPr>
        <p:spPr/>
        <p:txBody>
          <a:bodyPr/>
          <a:lstStyle/>
          <a:p>
            <a:r>
              <a:rPr lang="en-US" sz="3600"/>
              <a:t>GAqPs in the Real World</a:t>
            </a:r>
            <a:endParaRPr lang="en-US"/>
          </a:p>
        </p:txBody>
      </p:sp>
      <p:sp>
        <p:nvSpPr>
          <p:cNvPr id="7" name="Slide Number Placeholder 6">
            <a:extLst>
              <a:ext uri="{FF2B5EF4-FFF2-40B4-BE49-F238E27FC236}">
                <a16:creationId xmlns:a16="http://schemas.microsoft.com/office/drawing/2014/main" id="{25AE64CD-EAEA-84E3-90E4-86C24582F33E}"/>
              </a:ext>
            </a:extLst>
          </p:cNvPr>
          <p:cNvSpPr>
            <a:spLocks noGrp="1"/>
          </p:cNvSpPr>
          <p:nvPr>
            <p:ph type="sldNum" sz="quarter" idx="4"/>
          </p:nvPr>
        </p:nvSpPr>
        <p:spPr/>
        <p:txBody>
          <a:bodyPr/>
          <a:lstStyle/>
          <a:p>
            <a:fld id="{9DAB3369-7666-44EB-AEA9-5FA9440DB40A}" type="slidenum">
              <a:rPr lang="en-US" smtClean="0"/>
              <a:pPr/>
              <a:t>29</a:t>
            </a:fld>
            <a:endParaRPr lang="en-US"/>
          </a:p>
        </p:txBody>
      </p:sp>
      <p:pic>
        <p:nvPicPr>
          <p:cNvPr id="3" name="object 2">
            <a:extLst>
              <a:ext uri="{FF2B5EF4-FFF2-40B4-BE49-F238E27FC236}">
                <a16:creationId xmlns:a16="http://schemas.microsoft.com/office/drawing/2014/main" id="{669B6E35-7199-A34A-1F35-B89E082B24DD}"/>
              </a:ext>
            </a:extLst>
          </p:cNvPr>
          <p:cNvPicPr>
            <a:picLocks noChangeAspect="1"/>
          </p:cNvPicPr>
          <p:nvPr/>
        </p:nvPicPr>
        <p:blipFill>
          <a:blip r:embed="rId4" cstate="print"/>
          <a:stretch>
            <a:fillRect/>
          </a:stretch>
        </p:blipFill>
        <p:spPr>
          <a:xfrm rot="21222127">
            <a:off x="1106426" y="1681568"/>
            <a:ext cx="3372533" cy="25325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ject 5">
            <a:extLst>
              <a:ext uri="{FF2B5EF4-FFF2-40B4-BE49-F238E27FC236}">
                <a16:creationId xmlns:a16="http://schemas.microsoft.com/office/drawing/2014/main" id="{EF8901AD-A052-5884-769D-D55DCA5472B1}"/>
              </a:ext>
            </a:extLst>
          </p:cNvPr>
          <p:cNvPicPr>
            <a:picLocks noChangeAspect="1"/>
          </p:cNvPicPr>
          <p:nvPr/>
        </p:nvPicPr>
        <p:blipFill>
          <a:blip r:embed="rId5" cstate="print"/>
          <a:srcRect r="8232" b="15778"/>
          <a:stretch/>
        </p:blipFill>
        <p:spPr>
          <a:xfrm rot="120000">
            <a:off x="4440672" y="1334769"/>
            <a:ext cx="3372533" cy="232138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object 2">
            <a:extLst>
              <a:ext uri="{FF2B5EF4-FFF2-40B4-BE49-F238E27FC236}">
                <a16:creationId xmlns:a16="http://schemas.microsoft.com/office/drawing/2014/main" id="{DB9F550C-DD7F-0915-1949-2A2578F3C53E}"/>
              </a:ext>
            </a:extLst>
          </p:cNvPr>
          <p:cNvPicPr>
            <a:picLocks noChangeAspect="1"/>
          </p:cNvPicPr>
          <p:nvPr/>
        </p:nvPicPr>
        <p:blipFill>
          <a:blip r:embed="rId6" cstate="print"/>
          <a:srcRect l="26496" r="21693"/>
          <a:stretch/>
        </p:blipFill>
        <p:spPr>
          <a:xfrm rot="425782">
            <a:off x="7788687" y="1385664"/>
            <a:ext cx="3372533" cy="33197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ject 3">
            <a:extLst>
              <a:ext uri="{FF2B5EF4-FFF2-40B4-BE49-F238E27FC236}">
                <a16:creationId xmlns:a16="http://schemas.microsoft.com/office/drawing/2014/main" id="{591DE186-A76D-12B1-9789-D1BBBB3E1670}"/>
              </a:ext>
            </a:extLst>
          </p:cNvPr>
          <p:cNvPicPr>
            <a:picLocks noChangeAspect="1"/>
          </p:cNvPicPr>
          <p:nvPr/>
        </p:nvPicPr>
        <p:blipFill>
          <a:blip r:embed="rId7" cstate="print"/>
          <a:stretch>
            <a:fillRect/>
          </a:stretch>
        </p:blipFill>
        <p:spPr>
          <a:xfrm rot="21480000">
            <a:off x="919940" y="3692394"/>
            <a:ext cx="3372533" cy="2529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object 4">
            <a:extLst>
              <a:ext uri="{FF2B5EF4-FFF2-40B4-BE49-F238E27FC236}">
                <a16:creationId xmlns:a16="http://schemas.microsoft.com/office/drawing/2014/main" id="{100F6D9F-E989-9019-F757-9731F17286F4}"/>
              </a:ext>
            </a:extLst>
          </p:cNvPr>
          <p:cNvPicPr>
            <a:picLocks noChangeAspect="1"/>
          </p:cNvPicPr>
          <p:nvPr/>
        </p:nvPicPr>
        <p:blipFill>
          <a:blip r:embed="rId8" cstate="print"/>
          <a:stretch>
            <a:fillRect/>
          </a:stretch>
        </p:blipFill>
        <p:spPr>
          <a:xfrm rot="21242299">
            <a:off x="4131916" y="3303562"/>
            <a:ext cx="3550035" cy="2238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ject 5">
            <a:extLst>
              <a:ext uri="{FF2B5EF4-FFF2-40B4-BE49-F238E27FC236}">
                <a16:creationId xmlns:a16="http://schemas.microsoft.com/office/drawing/2014/main" id="{84CA1F57-80F7-42CE-6D5C-051E5CDFB2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20000">
            <a:off x="7554168" y="3845011"/>
            <a:ext cx="3641773" cy="24992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67128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5A98-2354-EA5B-53CF-AE23CF95202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6E7470-4629-4447-FE90-9725CEC48096}"/>
              </a:ext>
            </a:extLst>
          </p:cNvPr>
          <p:cNvSpPr>
            <a:spLocks noGrp="1"/>
          </p:cNvSpPr>
          <p:nvPr>
            <p:ph type="title"/>
          </p:nvPr>
        </p:nvSpPr>
        <p:spPr>
          <a:xfrm>
            <a:off x="1170432" y="0"/>
            <a:ext cx="10515600" cy="1104902"/>
          </a:xfrm>
        </p:spPr>
        <p:txBody>
          <a:bodyPr anchor="ctr">
            <a:normAutofit/>
          </a:bodyPr>
          <a:lstStyle/>
          <a:p>
            <a:r>
              <a:rPr lang="en-US"/>
              <a:t>What You Will Learn in This Course </a:t>
            </a:r>
          </a:p>
        </p:txBody>
      </p:sp>
      <p:sp>
        <p:nvSpPr>
          <p:cNvPr id="2" name="Slide Number Placeholder 1">
            <a:extLst>
              <a:ext uri="{FF2B5EF4-FFF2-40B4-BE49-F238E27FC236}">
                <a16:creationId xmlns:a16="http://schemas.microsoft.com/office/drawing/2014/main" id="{8C4E5AED-ED64-DA43-7483-D5C3CFAF146D}"/>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a:t>
            </a:fld>
            <a:endParaRPr lang="en-US" sz="800"/>
          </a:p>
        </p:txBody>
      </p:sp>
      <p:sp>
        <p:nvSpPr>
          <p:cNvPr id="13" name="Rounded Rectangle 12">
            <a:extLst>
              <a:ext uri="{FF2B5EF4-FFF2-40B4-BE49-F238E27FC236}">
                <a16:creationId xmlns:a16="http://schemas.microsoft.com/office/drawing/2014/main" id="{A89C0E7B-4262-99DC-0F64-2D9F7EE6E5F8}"/>
              </a:ext>
            </a:extLst>
          </p:cNvPr>
          <p:cNvSpPr/>
          <p:nvPr/>
        </p:nvSpPr>
        <p:spPr>
          <a:xfrm>
            <a:off x="4324023" y="1764574"/>
            <a:ext cx="3698748" cy="2726855"/>
          </a:xfrm>
          <a:prstGeom prst="roundRect">
            <a:avLst>
              <a:gd name="adj" fmla="val 788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1AA918-6E9F-3743-AEB5-CC7A812F5B51}"/>
              </a:ext>
            </a:extLst>
          </p:cNvPr>
          <p:cNvSpPr>
            <a:spLocks noGrp="1"/>
          </p:cNvSpPr>
          <p:nvPr>
            <p:ph sz="quarter" idx="13"/>
          </p:nvPr>
        </p:nvSpPr>
        <p:spPr>
          <a:xfrm>
            <a:off x="841248" y="1907713"/>
            <a:ext cx="10515600" cy="2318657"/>
          </a:xfrm>
        </p:spPr>
        <p:txBody>
          <a:bodyPr>
            <a:noAutofit/>
          </a:bodyPr>
          <a:lstStyle/>
          <a:p>
            <a:pPr marL="0" lvl="0" indent="0" algn="ctr">
              <a:spcBef>
                <a:spcPts val="3600"/>
              </a:spcBef>
              <a:buNone/>
            </a:pPr>
            <a:r>
              <a:rPr lang="en-US" b="0" i="0">
                <a:solidFill>
                  <a:schemeClr val="bg1"/>
                </a:solidFill>
              </a:rPr>
              <a:t>BMPs</a:t>
            </a:r>
            <a:endParaRPr lang="en-US">
              <a:solidFill>
                <a:schemeClr val="bg1"/>
              </a:solidFill>
            </a:endParaRPr>
          </a:p>
          <a:p>
            <a:pPr marL="0" lvl="0" indent="0" algn="ctr">
              <a:spcBef>
                <a:spcPts val="3600"/>
              </a:spcBef>
              <a:buNone/>
            </a:pPr>
            <a:r>
              <a:rPr lang="en-US" b="0" i="0">
                <a:solidFill>
                  <a:schemeClr val="bg1"/>
                </a:solidFill>
              </a:rPr>
              <a:t>Biosecurity</a:t>
            </a:r>
            <a:endParaRPr lang="en-US">
              <a:solidFill>
                <a:schemeClr val="bg1"/>
              </a:solidFill>
            </a:endParaRPr>
          </a:p>
          <a:p>
            <a:pPr marL="0" lvl="0" indent="0" algn="ctr">
              <a:spcBef>
                <a:spcPts val="3600"/>
              </a:spcBef>
              <a:buNone/>
            </a:pPr>
            <a:r>
              <a:rPr lang="en-US" b="0" i="0">
                <a:solidFill>
                  <a:schemeClr val="bg1"/>
                </a:solidFill>
              </a:rPr>
              <a:t>Food Safety</a:t>
            </a:r>
            <a:endParaRPr lang="en-US">
              <a:solidFill>
                <a:schemeClr val="bg1"/>
              </a:solidFill>
            </a:endParaRPr>
          </a:p>
        </p:txBody>
      </p:sp>
      <p:cxnSp>
        <p:nvCxnSpPr>
          <p:cNvPr id="11" name="Straight Connector 10">
            <a:extLst>
              <a:ext uri="{FF2B5EF4-FFF2-40B4-BE49-F238E27FC236}">
                <a16:creationId xmlns:a16="http://schemas.microsoft.com/office/drawing/2014/main" id="{F881BF35-8EAF-07B3-5590-8D5170B22B95}"/>
              </a:ext>
            </a:extLst>
          </p:cNvPr>
          <p:cNvCxnSpPr>
            <a:cxnSpLocks/>
          </p:cNvCxnSpPr>
          <p:nvPr/>
        </p:nvCxnSpPr>
        <p:spPr>
          <a:xfrm>
            <a:off x="4622183" y="2619330"/>
            <a:ext cx="3102429" cy="0"/>
          </a:xfrm>
          <a:prstGeom prst="line">
            <a:avLst/>
          </a:prstGeom>
          <a:ln w="25400" cap="rnd">
            <a:solidFill>
              <a:schemeClr val="bg1"/>
            </a:solidFill>
          </a:ln>
          <a:effectLst/>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D2F1A3-C3BD-406E-171B-C7CCEBDDCDB0}"/>
              </a:ext>
            </a:extLst>
          </p:cNvPr>
          <p:cNvCxnSpPr>
            <a:cxnSpLocks/>
          </p:cNvCxnSpPr>
          <p:nvPr/>
        </p:nvCxnSpPr>
        <p:spPr>
          <a:xfrm>
            <a:off x="4622183" y="3530915"/>
            <a:ext cx="3102429" cy="0"/>
          </a:xfrm>
          <a:prstGeom prst="line">
            <a:avLst/>
          </a:prstGeom>
          <a:ln w="25400" cap="rnd">
            <a:solidFill>
              <a:schemeClr val="bg1"/>
            </a:solidFill>
          </a:ln>
          <a:effectLst/>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67510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897E5-B886-0501-6977-2BC8527782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1D045D-72D6-93E5-01E7-E2F6D8F451DF}"/>
              </a:ext>
            </a:extLst>
          </p:cNvPr>
          <p:cNvSpPr>
            <a:spLocks noGrp="1"/>
          </p:cNvSpPr>
          <p:nvPr>
            <p:ph type="title"/>
          </p:nvPr>
        </p:nvSpPr>
        <p:spPr/>
        <p:txBody>
          <a:bodyPr/>
          <a:lstStyle/>
          <a:p>
            <a:r>
              <a:rPr lang="en-US" sz="3600"/>
              <a:t>GAqPs in the Real World</a:t>
            </a:r>
            <a:endParaRPr lang="en-US"/>
          </a:p>
        </p:txBody>
      </p:sp>
      <p:sp>
        <p:nvSpPr>
          <p:cNvPr id="7" name="Slide Number Placeholder 6">
            <a:extLst>
              <a:ext uri="{FF2B5EF4-FFF2-40B4-BE49-F238E27FC236}">
                <a16:creationId xmlns:a16="http://schemas.microsoft.com/office/drawing/2014/main" id="{F6D61745-3327-A543-3091-3CBA6B1ADF41}"/>
              </a:ext>
            </a:extLst>
          </p:cNvPr>
          <p:cNvSpPr>
            <a:spLocks noGrp="1"/>
          </p:cNvSpPr>
          <p:nvPr>
            <p:ph type="sldNum" sz="quarter" idx="4"/>
          </p:nvPr>
        </p:nvSpPr>
        <p:spPr/>
        <p:txBody>
          <a:bodyPr/>
          <a:lstStyle/>
          <a:p>
            <a:fld id="{9DAB3369-7666-44EB-AEA9-5FA9440DB40A}" type="slidenum">
              <a:rPr lang="en-US" smtClean="0"/>
              <a:pPr/>
              <a:t>30</a:t>
            </a:fld>
            <a:endParaRPr lang="en-US"/>
          </a:p>
        </p:txBody>
      </p:sp>
      <p:pic>
        <p:nvPicPr>
          <p:cNvPr id="14" name="object 4">
            <a:extLst>
              <a:ext uri="{FF2B5EF4-FFF2-40B4-BE49-F238E27FC236}">
                <a16:creationId xmlns:a16="http://schemas.microsoft.com/office/drawing/2014/main" id="{8E1B25E5-CD3A-E7A2-956B-8533F170B678}"/>
              </a:ext>
            </a:extLst>
          </p:cNvPr>
          <p:cNvPicPr>
            <a:picLocks noChangeAspect="1"/>
          </p:cNvPicPr>
          <p:nvPr/>
        </p:nvPicPr>
        <p:blipFill>
          <a:blip r:embed="rId4" cstate="print"/>
          <a:stretch>
            <a:fillRect/>
          </a:stretch>
        </p:blipFill>
        <p:spPr>
          <a:xfrm rot="21240000">
            <a:off x="847531" y="1437552"/>
            <a:ext cx="3374136" cy="253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0" name="Group 29">
            <a:extLst>
              <a:ext uri="{FF2B5EF4-FFF2-40B4-BE49-F238E27FC236}">
                <a16:creationId xmlns:a16="http://schemas.microsoft.com/office/drawing/2014/main" id="{86BD85DB-D910-2A86-654A-F9E27DB997CE}"/>
              </a:ext>
            </a:extLst>
          </p:cNvPr>
          <p:cNvGrpSpPr/>
          <p:nvPr/>
        </p:nvGrpSpPr>
        <p:grpSpPr>
          <a:xfrm rot="120000">
            <a:off x="4344686" y="1396455"/>
            <a:ext cx="3374136" cy="2530602"/>
            <a:chOff x="7774608" y="822960"/>
            <a:chExt cx="3374136" cy="2530602"/>
          </a:xfrm>
        </p:grpSpPr>
        <p:pic>
          <p:nvPicPr>
            <p:cNvPr id="17" name="object 4">
              <a:extLst>
                <a:ext uri="{FF2B5EF4-FFF2-40B4-BE49-F238E27FC236}">
                  <a16:creationId xmlns:a16="http://schemas.microsoft.com/office/drawing/2014/main" id="{42BE1BD3-3B11-A84D-1A9E-B988E1979069}"/>
                </a:ext>
              </a:extLst>
            </p:cNvPr>
            <p:cNvPicPr>
              <a:picLocks noChangeAspect="1"/>
            </p:cNvPicPr>
            <p:nvPr/>
          </p:nvPicPr>
          <p:blipFill>
            <a:blip r:embed="rId5" cstate="print"/>
            <a:stretch>
              <a:fillRect/>
            </a:stretch>
          </p:blipFill>
          <p:spPr>
            <a:xfrm>
              <a:off x="7774608" y="822960"/>
              <a:ext cx="3374136" cy="253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Group 22">
              <a:extLst>
                <a:ext uri="{FF2B5EF4-FFF2-40B4-BE49-F238E27FC236}">
                  <a16:creationId xmlns:a16="http://schemas.microsoft.com/office/drawing/2014/main" id="{0BBA3DB2-C279-13B6-D41D-221ABD57004D}"/>
                </a:ext>
                <a:ext uri="{C183D7F6-B498-43B3-948B-1728B52AA6E4}">
                  <adec:decorative xmlns:adec="http://schemas.microsoft.com/office/drawing/2017/decorative" val="1"/>
                </a:ext>
              </a:extLst>
            </p:cNvPr>
            <p:cNvGrpSpPr>
              <a:grpSpLocks noChangeAspect="1"/>
            </p:cNvGrpSpPr>
            <p:nvPr/>
          </p:nvGrpSpPr>
          <p:grpSpPr>
            <a:xfrm>
              <a:off x="8499373" y="1397550"/>
              <a:ext cx="640080" cy="655018"/>
              <a:chOff x="2998010" y="3658862"/>
              <a:chExt cx="6108412" cy="1952797"/>
            </a:xfrm>
          </p:grpSpPr>
          <p:sp>
            <p:nvSpPr>
              <p:cNvPr id="24" name="chart orange highlight dark">
                <a:extLst>
                  <a:ext uri="{FF2B5EF4-FFF2-40B4-BE49-F238E27FC236}">
                    <a16:creationId xmlns:a16="http://schemas.microsoft.com/office/drawing/2014/main" id="{157F28B0-0B1E-95D1-8BCE-892BD984F7D0}"/>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chart orange highlight">
                <a:extLst>
                  <a:ext uri="{FF2B5EF4-FFF2-40B4-BE49-F238E27FC236}">
                    <a16:creationId xmlns:a16="http://schemas.microsoft.com/office/drawing/2014/main" id="{F68E26AC-761D-C61A-8FFD-EFF241975E99}"/>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pic>
        <p:nvPicPr>
          <p:cNvPr id="2" name="object 3">
            <a:extLst>
              <a:ext uri="{FF2B5EF4-FFF2-40B4-BE49-F238E27FC236}">
                <a16:creationId xmlns:a16="http://schemas.microsoft.com/office/drawing/2014/main" id="{3A08F951-69F5-420D-6652-3AD307AACDE1}"/>
              </a:ext>
            </a:extLst>
          </p:cNvPr>
          <p:cNvPicPr>
            <a:picLocks noChangeAspect="1"/>
          </p:cNvPicPr>
          <p:nvPr/>
        </p:nvPicPr>
        <p:blipFill>
          <a:blip r:embed="rId6" cstate="print"/>
          <a:stretch>
            <a:fillRect/>
          </a:stretch>
        </p:blipFill>
        <p:spPr>
          <a:xfrm rot="600000">
            <a:off x="7870142" y="1528298"/>
            <a:ext cx="3374136" cy="252868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28">
            <a:extLst>
              <a:ext uri="{FF2B5EF4-FFF2-40B4-BE49-F238E27FC236}">
                <a16:creationId xmlns:a16="http://schemas.microsoft.com/office/drawing/2014/main" id="{D373DF1F-93EA-199F-AA8B-D74EAFEA987F}"/>
              </a:ext>
            </a:extLst>
          </p:cNvPr>
          <p:cNvGrpSpPr/>
          <p:nvPr/>
        </p:nvGrpSpPr>
        <p:grpSpPr>
          <a:xfrm rot="21399247">
            <a:off x="811248" y="3788027"/>
            <a:ext cx="4841675" cy="2351670"/>
            <a:chOff x="3939756" y="4131399"/>
            <a:chExt cx="4841675" cy="2351670"/>
          </a:xfrm>
        </p:grpSpPr>
        <p:pic>
          <p:nvPicPr>
            <p:cNvPr id="26" name="object 3">
              <a:extLst>
                <a:ext uri="{FF2B5EF4-FFF2-40B4-BE49-F238E27FC236}">
                  <a16:creationId xmlns:a16="http://schemas.microsoft.com/office/drawing/2014/main" id="{668BF8FF-706B-3DA2-90CF-03E052CDA4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39756" y="4131399"/>
              <a:ext cx="4841675" cy="23516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8" name="Straight Connector 27">
              <a:extLst>
                <a:ext uri="{FF2B5EF4-FFF2-40B4-BE49-F238E27FC236}">
                  <a16:creationId xmlns:a16="http://schemas.microsoft.com/office/drawing/2014/main" id="{A6365342-EC02-9244-8BC6-72CF98F27953}"/>
                </a:ext>
              </a:extLst>
            </p:cNvPr>
            <p:cNvCxnSpPr/>
            <p:nvPr/>
          </p:nvCxnSpPr>
          <p:spPr>
            <a:xfrm>
              <a:off x="6176344" y="4212590"/>
              <a:ext cx="0" cy="2175309"/>
            </a:xfrm>
            <a:prstGeom prst="line">
              <a:avLst/>
            </a:prstGeom>
            <a:ln w="5715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1" name="object 4">
            <a:extLst>
              <a:ext uri="{FF2B5EF4-FFF2-40B4-BE49-F238E27FC236}">
                <a16:creationId xmlns:a16="http://schemas.microsoft.com/office/drawing/2014/main" id="{DF2FB2C5-3A39-B4F7-7F97-3CD41FCFB273}"/>
              </a:ext>
            </a:extLst>
          </p:cNvPr>
          <p:cNvPicPr>
            <a:picLocks noChangeAspect="1"/>
          </p:cNvPicPr>
          <p:nvPr/>
        </p:nvPicPr>
        <p:blipFill>
          <a:blip r:embed="rId8" cstate="print"/>
          <a:stretch>
            <a:fillRect/>
          </a:stretch>
        </p:blipFill>
        <p:spPr>
          <a:xfrm rot="21540000">
            <a:off x="4271080" y="3562425"/>
            <a:ext cx="3649838" cy="254382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descr="A collage of different types of plants&#10;&#10;Description automatically generated">
            <a:extLst>
              <a:ext uri="{FF2B5EF4-FFF2-40B4-BE49-F238E27FC236}">
                <a16:creationId xmlns:a16="http://schemas.microsoft.com/office/drawing/2014/main" id="{FCA31A95-7477-70DA-7011-EDB1153047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4577">
            <a:off x="6775127" y="3578092"/>
            <a:ext cx="4690061" cy="23802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6881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9970E-9F8D-080E-BF17-CB03FAAB00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E7C09C-2985-045A-861F-3AB11A263EEE}"/>
              </a:ext>
            </a:extLst>
          </p:cNvPr>
          <p:cNvSpPr>
            <a:spLocks noGrp="1"/>
          </p:cNvSpPr>
          <p:nvPr>
            <p:ph type="title"/>
          </p:nvPr>
        </p:nvSpPr>
        <p:spPr/>
        <p:txBody>
          <a:bodyPr/>
          <a:lstStyle/>
          <a:p>
            <a:r>
              <a:rPr lang="en-US" sz="3600"/>
              <a:t>GAqPs in the Real World</a:t>
            </a:r>
            <a:endParaRPr lang="en-US"/>
          </a:p>
        </p:txBody>
      </p:sp>
      <p:sp>
        <p:nvSpPr>
          <p:cNvPr id="7" name="Slide Number Placeholder 6">
            <a:extLst>
              <a:ext uri="{FF2B5EF4-FFF2-40B4-BE49-F238E27FC236}">
                <a16:creationId xmlns:a16="http://schemas.microsoft.com/office/drawing/2014/main" id="{35ED6FCF-B482-AB9A-735F-07A7ABFC1BE8}"/>
              </a:ext>
            </a:extLst>
          </p:cNvPr>
          <p:cNvSpPr>
            <a:spLocks noGrp="1"/>
          </p:cNvSpPr>
          <p:nvPr>
            <p:ph type="sldNum" sz="quarter" idx="4"/>
          </p:nvPr>
        </p:nvSpPr>
        <p:spPr/>
        <p:txBody>
          <a:bodyPr/>
          <a:lstStyle/>
          <a:p>
            <a:fld id="{9DAB3369-7666-44EB-AEA9-5FA9440DB40A}" type="slidenum">
              <a:rPr lang="en-US" smtClean="0"/>
              <a:pPr/>
              <a:t>31</a:t>
            </a:fld>
            <a:endParaRPr lang="en-US"/>
          </a:p>
        </p:txBody>
      </p:sp>
      <p:pic>
        <p:nvPicPr>
          <p:cNvPr id="22" name="object 2">
            <a:extLst>
              <a:ext uri="{FF2B5EF4-FFF2-40B4-BE49-F238E27FC236}">
                <a16:creationId xmlns:a16="http://schemas.microsoft.com/office/drawing/2014/main" id="{E203F97A-AC94-0656-18A6-102167B21D99}"/>
              </a:ext>
            </a:extLst>
          </p:cNvPr>
          <p:cNvPicPr>
            <a:picLocks noChangeAspect="1"/>
          </p:cNvPicPr>
          <p:nvPr/>
        </p:nvPicPr>
        <p:blipFill>
          <a:blip r:embed="rId4" cstate="print"/>
          <a:stretch>
            <a:fillRect/>
          </a:stretch>
        </p:blipFill>
        <p:spPr>
          <a:xfrm rot="21442677">
            <a:off x="753782" y="1516313"/>
            <a:ext cx="3374136" cy="253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2" name="Group 31">
            <a:extLst>
              <a:ext uri="{FF2B5EF4-FFF2-40B4-BE49-F238E27FC236}">
                <a16:creationId xmlns:a16="http://schemas.microsoft.com/office/drawing/2014/main" id="{14A0B571-811C-741F-DF42-5583BF7429C8}"/>
              </a:ext>
            </a:extLst>
          </p:cNvPr>
          <p:cNvGrpSpPr>
            <a:grpSpLocks noChangeAspect="1"/>
          </p:cNvGrpSpPr>
          <p:nvPr/>
        </p:nvGrpSpPr>
        <p:grpSpPr>
          <a:xfrm rot="120000">
            <a:off x="3898661" y="1358258"/>
            <a:ext cx="4190164" cy="2690526"/>
            <a:chOff x="9129834" y="938714"/>
            <a:chExt cx="7239000" cy="4648200"/>
          </a:xfrm>
        </p:grpSpPr>
        <p:pic>
          <p:nvPicPr>
            <p:cNvPr id="23" name="object 4">
              <a:extLst>
                <a:ext uri="{FF2B5EF4-FFF2-40B4-BE49-F238E27FC236}">
                  <a16:creationId xmlns:a16="http://schemas.microsoft.com/office/drawing/2014/main" id="{01C3A79E-6D61-954E-204D-6A1F2C513579}"/>
                </a:ext>
              </a:extLst>
            </p:cNvPr>
            <p:cNvPicPr/>
            <p:nvPr/>
          </p:nvPicPr>
          <p:blipFill>
            <a:blip r:embed="rId5" cstate="print"/>
            <a:stretch>
              <a:fillRect/>
            </a:stretch>
          </p:blipFill>
          <p:spPr>
            <a:xfrm>
              <a:off x="9129834" y="938714"/>
              <a:ext cx="7239000" cy="4648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28">
              <a:extLst>
                <a:ext uri="{FF2B5EF4-FFF2-40B4-BE49-F238E27FC236}">
                  <a16:creationId xmlns:a16="http://schemas.microsoft.com/office/drawing/2014/main" id="{0C45BD32-0299-892D-02AC-34EE69630291}"/>
                </a:ext>
                <a:ext uri="{C183D7F6-B498-43B3-948B-1728B52AA6E4}">
                  <adec:decorative xmlns:adec="http://schemas.microsoft.com/office/drawing/2017/decorative" val="1"/>
                </a:ext>
              </a:extLst>
            </p:cNvPr>
            <p:cNvGrpSpPr/>
            <p:nvPr/>
          </p:nvGrpSpPr>
          <p:grpSpPr>
            <a:xfrm>
              <a:off x="11115522" y="2554975"/>
              <a:ext cx="1996314" cy="1613689"/>
              <a:chOff x="2998010" y="3658862"/>
              <a:chExt cx="6108412" cy="1952797"/>
            </a:xfrm>
          </p:grpSpPr>
          <p:sp>
            <p:nvSpPr>
              <p:cNvPr id="30" name="chart orange highlight dark">
                <a:extLst>
                  <a:ext uri="{FF2B5EF4-FFF2-40B4-BE49-F238E27FC236}">
                    <a16:creationId xmlns:a16="http://schemas.microsoft.com/office/drawing/2014/main" id="{C98FFB30-917B-4B1A-1F79-D86F401F3E3B}"/>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chart orange highlight">
                <a:extLst>
                  <a:ext uri="{FF2B5EF4-FFF2-40B4-BE49-F238E27FC236}">
                    <a16:creationId xmlns:a16="http://schemas.microsoft.com/office/drawing/2014/main" id="{7595669E-5D8C-9C2E-D725-E29E0C5BB342}"/>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pic>
        <p:nvPicPr>
          <p:cNvPr id="26" name="object 4">
            <a:extLst>
              <a:ext uri="{FF2B5EF4-FFF2-40B4-BE49-F238E27FC236}">
                <a16:creationId xmlns:a16="http://schemas.microsoft.com/office/drawing/2014/main" id="{3103B5D5-676B-7AE1-E779-D477F0A89833}"/>
              </a:ext>
            </a:extLst>
          </p:cNvPr>
          <p:cNvPicPr>
            <a:picLocks noChangeAspect="1"/>
          </p:cNvPicPr>
          <p:nvPr/>
        </p:nvPicPr>
        <p:blipFill>
          <a:blip r:embed="rId6" cstate="print"/>
          <a:stretch>
            <a:fillRect/>
          </a:stretch>
        </p:blipFill>
        <p:spPr>
          <a:xfrm rot="21300000">
            <a:off x="1152645" y="3790037"/>
            <a:ext cx="3709516" cy="22312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object 3">
            <a:extLst>
              <a:ext uri="{FF2B5EF4-FFF2-40B4-BE49-F238E27FC236}">
                <a16:creationId xmlns:a16="http://schemas.microsoft.com/office/drawing/2014/main" id="{333117D5-EB1F-AA4B-D5A9-CBC3B9E24A7D}"/>
              </a:ext>
            </a:extLst>
          </p:cNvPr>
          <p:cNvPicPr>
            <a:picLocks noChangeAspect="1"/>
          </p:cNvPicPr>
          <p:nvPr/>
        </p:nvPicPr>
        <p:blipFill>
          <a:blip r:embed="rId7" cstate="print"/>
          <a:stretch>
            <a:fillRect/>
          </a:stretch>
        </p:blipFill>
        <p:spPr>
          <a:xfrm rot="360000">
            <a:off x="8064082" y="1302655"/>
            <a:ext cx="3374136" cy="253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object 4">
            <a:extLst>
              <a:ext uri="{FF2B5EF4-FFF2-40B4-BE49-F238E27FC236}">
                <a16:creationId xmlns:a16="http://schemas.microsoft.com/office/drawing/2014/main" id="{20CD5798-95B2-A9D9-E0A8-46364AC8FCEF}"/>
              </a:ext>
            </a:extLst>
          </p:cNvPr>
          <p:cNvPicPr>
            <a:picLocks noChangeAspect="1"/>
          </p:cNvPicPr>
          <p:nvPr/>
        </p:nvPicPr>
        <p:blipFill>
          <a:blip r:embed="rId8" cstate="print"/>
          <a:stretch>
            <a:fillRect/>
          </a:stretch>
        </p:blipFill>
        <p:spPr>
          <a:xfrm rot="21540000">
            <a:off x="4746662" y="3663701"/>
            <a:ext cx="3374136" cy="253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F9DFA3F2-4990-BA64-30F1-11EC4D0CB99F}"/>
              </a:ext>
            </a:extLst>
          </p:cNvPr>
          <p:cNvPicPr>
            <a:picLocks noChangeAspect="1"/>
          </p:cNvPicPr>
          <p:nvPr/>
        </p:nvPicPr>
        <p:blipFill>
          <a:blip r:embed="rId9"/>
          <a:stretch>
            <a:fillRect/>
          </a:stretch>
        </p:blipFill>
        <p:spPr>
          <a:xfrm rot="180000">
            <a:off x="7962707" y="3385324"/>
            <a:ext cx="2944108" cy="29441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2165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F94F4-E5C7-E741-A90E-2A92E69B78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7FD610-531D-E419-6B9A-3E85EC76FCC7}"/>
              </a:ext>
            </a:extLst>
          </p:cNvPr>
          <p:cNvSpPr>
            <a:spLocks noGrp="1"/>
          </p:cNvSpPr>
          <p:nvPr>
            <p:ph type="title"/>
          </p:nvPr>
        </p:nvSpPr>
        <p:spPr/>
        <p:txBody>
          <a:bodyPr/>
          <a:lstStyle/>
          <a:p>
            <a:r>
              <a:rPr lang="en-US" sz="3600"/>
              <a:t>GAqPs in the Real World</a:t>
            </a:r>
            <a:endParaRPr lang="en-US"/>
          </a:p>
        </p:txBody>
      </p:sp>
      <p:sp>
        <p:nvSpPr>
          <p:cNvPr id="7" name="Slide Number Placeholder 6">
            <a:extLst>
              <a:ext uri="{FF2B5EF4-FFF2-40B4-BE49-F238E27FC236}">
                <a16:creationId xmlns:a16="http://schemas.microsoft.com/office/drawing/2014/main" id="{67DBD786-36D0-7E41-92D7-F4FAE7BC89A7}"/>
              </a:ext>
            </a:extLst>
          </p:cNvPr>
          <p:cNvSpPr>
            <a:spLocks noGrp="1"/>
          </p:cNvSpPr>
          <p:nvPr>
            <p:ph type="sldNum" sz="quarter" idx="4"/>
          </p:nvPr>
        </p:nvSpPr>
        <p:spPr/>
        <p:txBody>
          <a:bodyPr/>
          <a:lstStyle/>
          <a:p>
            <a:fld id="{9DAB3369-7666-44EB-AEA9-5FA9440DB40A}" type="slidenum">
              <a:rPr lang="en-US" smtClean="0"/>
              <a:pPr/>
              <a:t>32</a:t>
            </a:fld>
            <a:endParaRPr lang="en-US"/>
          </a:p>
        </p:txBody>
      </p:sp>
      <p:pic>
        <p:nvPicPr>
          <p:cNvPr id="35" name="Picture 34">
            <a:extLst>
              <a:ext uri="{FF2B5EF4-FFF2-40B4-BE49-F238E27FC236}">
                <a16:creationId xmlns:a16="http://schemas.microsoft.com/office/drawing/2014/main" id="{032B80E8-233C-7C8B-553E-A8EB19A98B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424946">
            <a:off x="699056" y="1604302"/>
            <a:ext cx="5581540" cy="24899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birds in canal in india">
            <a:extLst>
              <a:ext uri="{FF2B5EF4-FFF2-40B4-BE49-F238E27FC236}">
                <a16:creationId xmlns:a16="http://schemas.microsoft.com/office/drawing/2014/main" id="{68A21F87-108B-81E7-211A-F4DE08C5D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80000">
            <a:off x="4499329" y="1301916"/>
            <a:ext cx="3374136" cy="253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ject 5">
            <a:extLst>
              <a:ext uri="{FF2B5EF4-FFF2-40B4-BE49-F238E27FC236}">
                <a16:creationId xmlns:a16="http://schemas.microsoft.com/office/drawing/2014/main" id="{EF4F127E-1848-9B2E-3426-9D0DAC673055}"/>
              </a:ext>
            </a:extLst>
          </p:cNvPr>
          <p:cNvPicPr>
            <a:picLocks noChangeAspect="1"/>
          </p:cNvPicPr>
          <p:nvPr/>
        </p:nvPicPr>
        <p:blipFill>
          <a:blip r:embed="rId6" cstate="print"/>
          <a:stretch>
            <a:fillRect/>
          </a:stretch>
        </p:blipFill>
        <p:spPr>
          <a:xfrm rot="21120000">
            <a:off x="982341" y="3885928"/>
            <a:ext cx="3374136" cy="20848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descr="A collage of animals in different poses&#10;&#10;Description automatically generated">
            <a:extLst>
              <a:ext uri="{FF2B5EF4-FFF2-40B4-BE49-F238E27FC236}">
                <a16:creationId xmlns:a16="http://schemas.microsoft.com/office/drawing/2014/main" id="{7BD5912D-BE36-6BBA-0D9C-9D35194A09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000">
            <a:off x="7387514" y="1619192"/>
            <a:ext cx="4109960" cy="26094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a:extLst>
              <a:ext uri="{FF2B5EF4-FFF2-40B4-BE49-F238E27FC236}">
                <a16:creationId xmlns:a16="http://schemas.microsoft.com/office/drawing/2014/main" id="{63E46881-450D-2351-E0B8-397139AA6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0000">
            <a:off x="3547637" y="3752693"/>
            <a:ext cx="4904509"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object 2">
            <a:extLst>
              <a:ext uri="{FF2B5EF4-FFF2-40B4-BE49-F238E27FC236}">
                <a16:creationId xmlns:a16="http://schemas.microsoft.com/office/drawing/2014/main" id="{60405DC3-EF76-8FDA-9B73-9669918D772A}"/>
              </a:ext>
            </a:extLst>
          </p:cNvPr>
          <p:cNvPicPr>
            <a:picLocks noChangeAspect="1"/>
          </p:cNvPicPr>
          <p:nvPr/>
        </p:nvPicPr>
        <p:blipFill>
          <a:blip r:embed="rId9" cstate="print"/>
          <a:stretch>
            <a:fillRect/>
          </a:stretch>
        </p:blipFill>
        <p:spPr>
          <a:xfrm rot="300000">
            <a:off x="8062431" y="3710479"/>
            <a:ext cx="3374136" cy="18100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736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CAF3-6A3B-DF30-F6F0-FEDF6158A6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CD032A-B863-E672-1979-34F5E58BC625}"/>
              </a:ext>
            </a:extLst>
          </p:cNvPr>
          <p:cNvSpPr>
            <a:spLocks noGrp="1"/>
          </p:cNvSpPr>
          <p:nvPr>
            <p:ph type="title"/>
          </p:nvPr>
        </p:nvSpPr>
        <p:spPr/>
        <p:txBody>
          <a:bodyPr/>
          <a:lstStyle/>
          <a:p>
            <a:r>
              <a:rPr lang="en-US" sz="3600"/>
              <a:t>GAqPs in the Real World</a:t>
            </a:r>
            <a:endParaRPr lang="en-US"/>
          </a:p>
        </p:txBody>
      </p:sp>
      <p:sp>
        <p:nvSpPr>
          <p:cNvPr id="7" name="Slide Number Placeholder 6">
            <a:extLst>
              <a:ext uri="{FF2B5EF4-FFF2-40B4-BE49-F238E27FC236}">
                <a16:creationId xmlns:a16="http://schemas.microsoft.com/office/drawing/2014/main" id="{FA56F26C-8E41-B349-AC26-A019536DDFC9}"/>
              </a:ext>
            </a:extLst>
          </p:cNvPr>
          <p:cNvSpPr>
            <a:spLocks noGrp="1"/>
          </p:cNvSpPr>
          <p:nvPr>
            <p:ph type="sldNum" sz="quarter" idx="4"/>
          </p:nvPr>
        </p:nvSpPr>
        <p:spPr/>
        <p:txBody>
          <a:bodyPr/>
          <a:lstStyle/>
          <a:p>
            <a:fld id="{9DAB3369-7666-44EB-AEA9-5FA9440DB40A}" type="slidenum">
              <a:rPr lang="en-US" smtClean="0"/>
              <a:pPr/>
              <a:t>33</a:t>
            </a:fld>
            <a:endParaRPr lang="en-US"/>
          </a:p>
        </p:txBody>
      </p:sp>
      <p:pic>
        <p:nvPicPr>
          <p:cNvPr id="2" name="Picture 1">
            <a:extLst>
              <a:ext uri="{FF2B5EF4-FFF2-40B4-BE49-F238E27FC236}">
                <a16:creationId xmlns:a16="http://schemas.microsoft.com/office/drawing/2014/main" id="{9B8D7608-F4CF-F6C9-6CEF-91EF5E7085A4}"/>
              </a:ext>
            </a:extLst>
          </p:cNvPr>
          <p:cNvPicPr>
            <a:picLocks noChangeAspect="1"/>
          </p:cNvPicPr>
          <p:nvPr/>
        </p:nvPicPr>
        <p:blipFill>
          <a:blip r:embed="rId4"/>
          <a:srcRect l="1600" t="24667" r="8241" b="19852"/>
          <a:stretch/>
        </p:blipFill>
        <p:spPr>
          <a:xfrm rot="21240000">
            <a:off x="1771635" y="1694241"/>
            <a:ext cx="3682726" cy="3023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B775C2D-5852-9B3A-2B6E-2751F6B2C218}"/>
              </a:ext>
            </a:extLst>
          </p:cNvPr>
          <p:cNvPicPr>
            <a:picLocks noChangeAspect="1"/>
          </p:cNvPicPr>
          <p:nvPr/>
        </p:nvPicPr>
        <p:blipFill>
          <a:blip r:embed="rId5"/>
          <a:stretch>
            <a:fillRect/>
          </a:stretch>
        </p:blipFill>
        <p:spPr>
          <a:xfrm rot="120000">
            <a:off x="4899006" y="1312248"/>
            <a:ext cx="2750037" cy="306039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754C9BD8-FE18-7D09-FE8A-F6E878CEFA8D}"/>
              </a:ext>
            </a:extLst>
          </p:cNvPr>
          <p:cNvGrpSpPr/>
          <p:nvPr/>
        </p:nvGrpSpPr>
        <p:grpSpPr>
          <a:xfrm rot="600000">
            <a:off x="7422632" y="1692890"/>
            <a:ext cx="2386584" cy="3208415"/>
            <a:chOff x="5355563" y="1536"/>
            <a:chExt cx="2386584" cy="3208415"/>
          </a:xfrm>
        </p:grpSpPr>
        <p:sp>
          <p:nvSpPr>
            <p:cNvPr id="13" name="Rectangle 12">
              <a:extLst>
                <a:ext uri="{FF2B5EF4-FFF2-40B4-BE49-F238E27FC236}">
                  <a16:creationId xmlns:a16="http://schemas.microsoft.com/office/drawing/2014/main" id="{BCDDF104-1D6D-B0F6-9C7A-85BB93CB27B9}"/>
                </a:ext>
              </a:extLst>
            </p:cNvPr>
            <p:cNvSpPr/>
            <p:nvPr/>
          </p:nvSpPr>
          <p:spPr>
            <a:xfrm>
              <a:off x="5355563" y="1536"/>
              <a:ext cx="2386584" cy="3208415"/>
            </a:xfrm>
            <a:prstGeom prst="rect">
              <a:avLst/>
            </a:prstGeom>
            <a:solidFill>
              <a:schemeClr val="bg1"/>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certificate&#10;&#10;AI-generated content may be incorrect.">
              <a:extLst>
                <a:ext uri="{FF2B5EF4-FFF2-40B4-BE49-F238E27FC236}">
                  <a16:creationId xmlns:a16="http://schemas.microsoft.com/office/drawing/2014/main" id="{13EDAFD3-BD7A-986F-A505-76756298C8B4}"/>
                </a:ext>
              </a:extLst>
            </p:cNvPr>
            <p:cNvPicPr>
              <a:picLocks noChangeAspect="1"/>
            </p:cNvPicPr>
            <p:nvPr/>
          </p:nvPicPr>
          <p:blipFill>
            <a:blip r:embed="rId6">
              <a:extLst>
                <a:ext uri="{28A0092B-C50C-407E-A947-70E740481C1C}">
                  <a14:useLocalDpi xmlns:a14="http://schemas.microsoft.com/office/drawing/2010/main" val="0"/>
                </a:ext>
              </a:extLst>
            </a:blip>
            <a:srcRect r="4910"/>
            <a:stretch/>
          </p:blipFill>
          <p:spPr>
            <a:xfrm>
              <a:off x="5536433" y="92008"/>
              <a:ext cx="2191879" cy="3080594"/>
            </a:xfrm>
            <a:prstGeom prst="rect">
              <a:avLst/>
            </a:prstGeom>
            <a:noFill/>
            <a:ln w="190500" cap="sq">
              <a:noFill/>
              <a:miter lim="800000"/>
            </a:ln>
            <a:effectLst/>
          </p:spPr>
        </p:pic>
      </p:grpSp>
      <p:pic>
        <p:nvPicPr>
          <p:cNvPr id="5" name="Picture 4">
            <a:extLst>
              <a:ext uri="{FF2B5EF4-FFF2-40B4-BE49-F238E27FC236}">
                <a16:creationId xmlns:a16="http://schemas.microsoft.com/office/drawing/2014/main" id="{E436FD08-1490-C90A-C82B-612D607D27F7}"/>
              </a:ext>
            </a:extLst>
          </p:cNvPr>
          <p:cNvPicPr>
            <a:picLocks noChangeAspect="1"/>
          </p:cNvPicPr>
          <p:nvPr/>
        </p:nvPicPr>
        <p:blipFill>
          <a:blip r:embed="rId7"/>
          <a:srcRect l="1088" t="51884" r="8730" b="3785"/>
          <a:stretch/>
        </p:blipFill>
        <p:spPr>
          <a:xfrm rot="21360000">
            <a:off x="3970094" y="3372577"/>
            <a:ext cx="4607860" cy="27586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0423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FA02050-7797-833E-9786-3DB5E74E3227}"/>
              </a:ext>
            </a:extLst>
          </p:cNvPr>
          <p:cNvGrpSpPr/>
          <p:nvPr/>
        </p:nvGrpSpPr>
        <p:grpSpPr>
          <a:xfrm>
            <a:off x="2384820" y="1637586"/>
            <a:ext cx="3427686" cy="4267914"/>
            <a:chOff x="1028651" y="2397243"/>
            <a:chExt cx="3095242" cy="4267914"/>
          </a:xfrm>
        </p:grpSpPr>
        <p:sp>
          <p:nvSpPr>
            <p:cNvPr id="19" name="Rectangle: Rounded Corners 31">
              <a:extLst>
                <a:ext uri="{FF2B5EF4-FFF2-40B4-BE49-F238E27FC236}">
                  <a16:creationId xmlns:a16="http://schemas.microsoft.com/office/drawing/2014/main" id="{266F0EA9-B8B2-6B3B-107A-14916E36732D}"/>
                </a:ext>
              </a:extLst>
            </p:cNvPr>
            <p:cNvSpPr/>
            <p:nvPr/>
          </p:nvSpPr>
          <p:spPr>
            <a:xfrm>
              <a:off x="1028651" y="2397243"/>
              <a:ext cx="3095242" cy="1051560"/>
            </a:xfrm>
            <a:prstGeom prst="round2SameRect">
              <a:avLst>
                <a:gd name="adj1" fmla="val 23129"/>
                <a:gd name="adj2" fmla="val 0"/>
              </a:avLst>
            </a:prstGeom>
            <a:solidFill>
              <a:srgbClr val="143E86"/>
            </a:solidFill>
            <a:ln w="9525" cap="flat" cmpd="sng" algn="ctr">
              <a:no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20" name="Rectangle: Rounded Corners 31">
              <a:extLst>
                <a:ext uri="{FF2B5EF4-FFF2-40B4-BE49-F238E27FC236}">
                  <a16:creationId xmlns:a16="http://schemas.microsoft.com/office/drawing/2014/main" id="{8BBE7A3C-1468-D674-B948-E35395F792B5}"/>
                </a:ext>
              </a:extLst>
            </p:cNvPr>
            <p:cNvSpPr/>
            <p:nvPr/>
          </p:nvSpPr>
          <p:spPr>
            <a:xfrm flipV="1">
              <a:off x="1045165" y="3427347"/>
              <a:ext cx="3060440" cy="3237810"/>
            </a:xfrm>
            <a:prstGeom prst="round2SameRect">
              <a:avLst>
                <a:gd name="adj1" fmla="val 7600"/>
                <a:gd name="adj2" fmla="val 0"/>
              </a:avLst>
            </a:prstGeom>
            <a:solidFill>
              <a:schemeClr val="bg1"/>
            </a:solidFill>
            <a:ln w="38100" cap="flat" cmpd="sng" algn="ctr">
              <a:solidFill>
                <a:srgbClr val="143E86"/>
              </a:solid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DBD68A26-26A5-3182-5447-C6FAA374F8A9}"/>
              </a:ext>
            </a:extLst>
          </p:cNvPr>
          <p:cNvSpPr>
            <a:spLocks noGrp="1"/>
          </p:cNvSpPr>
          <p:nvPr>
            <p:ph type="title"/>
          </p:nvPr>
        </p:nvSpPr>
        <p:spPr/>
        <p:txBody>
          <a:bodyPr>
            <a:normAutofit fontScale="90000"/>
          </a:bodyPr>
          <a:lstStyle/>
          <a:p>
            <a:r>
              <a:rPr lang="en-US"/>
              <a:t>Which of These Good Aquaculture Practices Are You Already Doing?</a:t>
            </a:r>
          </a:p>
        </p:txBody>
      </p:sp>
      <p:sp>
        <p:nvSpPr>
          <p:cNvPr id="3" name="Slide Number Placeholder 2">
            <a:extLst>
              <a:ext uri="{FF2B5EF4-FFF2-40B4-BE49-F238E27FC236}">
                <a16:creationId xmlns:a16="http://schemas.microsoft.com/office/drawing/2014/main" id="{70F93C5F-E966-CBE4-0F76-19056D115270}"/>
              </a:ext>
            </a:extLst>
          </p:cNvPr>
          <p:cNvSpPr>
            <a:spLocks noGrp="1"/>
          </p:cNvSpPr>
          <p:nvPr>
            <p:ph type="sldNum" sz="quarter" idx="4"/>
          </p:nvPr>
        </p:nvSpPr>
        <p:spPr/>
        <p:txBody>
          <a:bodyPr/>
          <a:lstStyle/>
          <a:p>
            <a:fld id="{9DAB3369-7666-44EB-AEA9-5FA9440DB40A}" type="slidenum">
              <a:rPr lang="en-US" smtClean="0"/>
              <a:pPr/>
              <a:t>34</a:t>
            </a:fld>
            <a:endParaRPr lang="en-US"/>
          </a:p>
        </p:txBody>
      </p:sp>
      <p:sp>
        <p:nvSpPr>
          <p:cNvPr id="7" name="TextBox 6">
            <a:extLst>
              <a:ext uri="{FF2B5EF4-FFF2-40B4-BE49-F238E27FC236}">
                <a16:creationId xmlns:a16="http://schemas.microsoft.com/office/drawing/2014/main" id="{6BBE426B-5FD1-581C-BE8E-02C7C499BD03}"/>
              </a:ext>
            </a:extLst>
          </p:cNvPr>
          <p:cNvSpPr txBox="1"/>
          <p:nvPr/>
        </p:nvSpPr>
        <p:spPr>
          <a:xfrm>
            <a:off x="2645320" y="1895821"/>
            <a:ext cx="2735759" cy="2945289"/>
          </a:xfrm>
          <a:prstGeom prst="rect">
            <a:avLst/>
          </a:prstGeom>
          <a:noFill/>
        </p:spPr>
        <p:txBody>
          <a:bodyPr wrap="square">
            <a:noAutofit/>
          </a:bodyPr>
          <a:lstStyle/>
          <a:p>
            <a:pPr marL="0" indent="0">
              <a:buNone/>
            </a:pPr>
            <a:r>
              <a:rPr lang="en-US" sz="2400">
                <a:solidFill>
                  <a:schemeClr val="bg1"/>
                </a:solidFill>
                <a:latin typeface="Arial" panose="020B0604020202020204" pitchFamily="34" charset="0"/>
                <a:cs typeface="Arial" panose="020B0604020202020204" pitchFamily="34" charset="0"/>
              </a:rPr>
              <a:t>Do You Have: </a:t>
            </a:r>
          </a:p>
          <a:p>
            <a:pPr marL="0" indent="0">
              <a:buNone/>
            </a:pPr>
            <a:endParaRPr lang="en-US" sz="2400">
              <a:latin typeface="Arial" panose="020B0604020202020204" pitchFamily="34" charset="0"/>
              <a:cs typeface="Arial" panose="020B0604020202020204" pitchFamily="34" charset="0"/>
            </a:endParaRPr>
          </a:p>
          <a:p>
            <a:pPr marL="274320" indent="-274320">
              <a:spcBef>
                <a:spcPts val="1600"/>
              </a:spcBef>
              <a:buFont typeface="Arial" panose="020B0604020202020204" pitchFamily="34" charset="0"/>
              <a:buChar char="•"/>
            </a:pPr>
            <a:r>
              <a:rPr lang="en-US" sz="2400">
                <a:latin typeface="Arial" panose="020B0604020202020204" pitchFamily="34" charset="0"/>
                <a:cs typeface="Arial" panose="020B0604020202020204" pitchFamily="34" charset="0"/>
              </a:rPr>
              <a:t>Documentation</a:t>
            </a: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Evidence</a:t>
            </a: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Records</a:t>
            </a: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Transparency</a:t>
            </a:r>
          </a:p>
        </p:txBody>
      </p:sp>
      <p:grpSp>
        <p:nvGrpSpPr>
          <p:cNvPr id="15" name="Group 14">
            <a:extLst>
              <a:ext uri="{FF2B5EF4-FFF2-40B4-BE49-F238E27FC236}">
                <a16:creationId xmlns:a16="http://schemas.microsoft.com/office/drawing/2014/main" id="{D4BC5331-5D92-B465-F9E3-4CB9F4B421A0}"/>
              </a:ext>
            </a:extLst>
          </p:cNvPr>
          <p:cNvGrpSpPr/>
          <p:nvPr/>
        </p:nvGrpSpPr>
        <p:grpSpPr>
          <a:xfrm>
            <a:off x="6402114" y="1637586"/>
            <a:ext cx="3427686" cy="4267914"/>
            <a:chOff x="1028651" y="2397243"/>
            <a:chExt cx="3095242" cy="4267914"/>
          </a:xfrm>
        </p:grpSpPr>
        <p:sp>
          <p:nvSpPr>
            <p:cNvPr id="16" name="Rectangle: Rounded Corners 31">
              <a:extLst>
                <a:ext uri="{FF2B5EF4-FFF2-40B4-BE49-F238E27FC236}">
                  <a16:creationId xmlns:a16="http://schemas.microsoft.com/office/drawing/2014/main" id="{A1C9F124-E88D-D4B0-1E3F-D99FDE8C8BD0}"/>
                </a:ext>
              </a:extLst>
            </p:cNvPr>
            <p:cNvSpPr/>
            <p:nvPr/>
          </p:nvSpPr>
          <p:spPr>
            <a:xfrm>
              <a:off x="1028651" y="2397243"/>
              <a:ext cx="3095242" cy="1051560"/>
            </a:xfrm>
            <a:prstGeom prst="round2SameRect">
              <a:avLst>
                <a:gd name="adj1" fmla="val 23129"/>
                <a:gd name="adj2" fmla="val 0"/>
              </a:avLst>
            </a:prstGeom>
            <a:solidFill>
              <a:srgbClr val="143E86"/>
            </a:solidFill>
            <a:ln w="9525" cap="flat" cmpd="sng" algn="ctr">
              <a:no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17" name="Rectangle: Rounded Corners 31">
              <a:extLst>
                <a:ext uri="{FF2B5EF4-FFF2-40B4-BE49-F238E27FC236}">
                  <a16:creationId xmlns:a16="http://schemas.microsoft.com/office/drawing/2014/main" id="{E190A0A0-69DB-107F-A2C2-96D12209729C}"/>
                </a:ext>
              </a:extLst>
            </p:cNvPr>
            <p:cNvSpPr/>
            <p:nvPr/>
          </p:nvSpPr>
          <p:spPr>
            <a:xfrm flipV="1">
              <a:off x="1045165" y="3427347"/>
              <a:ext cx="3060440" cy="3237810"/>
            </a:xfrm>
            <a:prstGeom prst="round2SameRect">
              <a:avLst>
                <a:gd name="adj1" fmla="val 7600"/>
                <a:gd name="adj2" fmla="val 0"/>
              </a:avLst>
            </a:prstGeom>
            <a:solidFill>
              <a:schemeClr val="bg1"/>
            </a:solidFill>
            <a:ln w="38100" cap="flat" cmpd="sng" algn="ctr">
              <a:solidFill>
                <a:srgbClr val="143E86"/>
              </a:solidFill>
              <a:prstDash val="solid"/>
            </a:ln>
            <a:effectLst/>
          </p:spPr>
          <p:txBody>
            <a:bodyPr rtlCol="0" anchor="ctr"/>
            <a:lstStyle/>
            <a:p>
              <a:pPr marL="0" marR="0" lvl="0" indent="0" algn="ctr" defTabSz="59951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D6FF0509-7F0E-9B5B-3217-6516750A178F}"/>
              </a:ext>
            </a:extLst>
          </p:cNvPr>
          <p:cNvSpPr txBox="1"/>
          <p:nvPr/>
        </p:nvSpPr>
        <p:spPr>
          <a:xfrm>
            <a:off x="6635257" y="1743421"/>
            <a:ext cx="3036994" cy="3869979"/>
          </a:xfrm>
          <a:prstGeom prst="rect">
            <a:avLst/>
          </a:prstGeom>
          <a:noFill/>
        </p:spPr>
        <p:txBody>
          <a:bodyPr wrap="square">
            <a:noAutofit/>
          </a:bodyPr>
          <a:lstStyle/>
          <a:p>
            <a:r>
              <a:rPr lang="en-US" sz="2400">
                <a:solidFill>
                  <a:schemeClr val="bg1"/>
                </a:solidFill>
                <a:latin typeface="Arial" panose="020B0604020202020204" pitchFamily="34" charset="0"/>
                <a:cs typeface="Arial" panose="020B0604020202020204" pitchFamily="34" charset="0"/>
              </a:rPr>
              <a:t>Can You Show &amp; </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Tell Your Story To:</a:t>
            </a:r>
          </a:p>
          <a:p>
            <a:endParaRPr lang="en-US" sz="2400">
              <a:latin typeface="Arial" panose="020B0604020202020204" pitchFamily="34" charset="0"/>
              <a:cs typeface="Arial" panose="020B0604020202020204" pitchFamily="34" charset="0"/>
            </a:endParaRP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Bankers </a:t>
            </a: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Importer </a:t>
            </a: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Buyer</a:t>
            </a:r>
          </a:p>
          <a:p>
            <a:pPr marL="274320" indent="-274320">
              <a:buFont typeface="Arial" panose="020B0604020202020204" pitchFamily="34" charset="0"/>
              <a:buChar char="•"/>
            </a:pPr>
            <a:r>
              <a:rPr lang="en-US" sz="2400">
                <a:latin typeface="Arial" panose="020B0604020202020204" pitchFamily="34" charset="0"/>
                <a:cs typeface="Arial" panose="020B0604020202020204" pitchFamily="34" charset="0"/>
              </a:rPr>
              <a:t>Consumer</a:t>
            </a:r>
          </a:p>
          <a:p>
            <a:pPr marL="457200" indent="-457200">
              <a:buFont typeface="Arial" panose="020B0604020202020204" pitchFamily="34" charset="0"/>
              <a:buChar char="•"/>
            </a:pPr>
            <a:endParaRPr lang="en-US" sz="2400">
              <a:latin typeface="Arial" panose="020B0604020202020204" pitchFamily="34" charset="0"/>
              <a:cs typeface="Arial" panose="020B0604020202020204" pitchFamily="34" charset="0"/>
            </a:endParaRPr>
          </a:p>
          <a:p>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Can you traceback to correct problems? </a:t>
            </a:r>
            <a:endParaRPr lang="en-US" sz="24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87735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8975-F340-4614-A47E-51B02E10FD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9C56EC-4470-E4F1-F084-4BE60D7C4FF0}"/>
              </a:ext>
            </a:extLst>
          </p:cNvPr>
          <p:cNvSpPr>
            <a:spLocks noGrp="1"/>
          </p:cNvSpPr>
          <p:nvPr>
            <p:ph type="title"/>
          </p:nvPr>
        </p:nvSpPr>
        <p:spPr/>
        <p:txBody>
          <a:bodyPr/>
          <a:lstStyle/>
          <a:p>
            <a:r>
              <a:rPr lang="en-US" err="1"/>
              <a:t>GAqP</a:t>
            </a:r>
            <a:r>
              <a:rPr lang="en-US"/>
              <a:t> Summary</a:t>
            </a:r>
          </a:p>
        </p:txBody>
      </p:sp>
      <p:sp>
        <p:nvSpPr>
          <p:cNvPr id="7" name="Content Placeholder 6">
            <a:extLst>
              <a:ext uri="{FF2B5EF4-FFF2-40B4-BE49-F238E27FC236}">
                <a16:creationId xmlns:a16="http://schemas.microsoft.com/office/drawing/2014/main" id="{B4931300-4AB3-09B4-BE13-CE466B7E9F40}"/>
              </a:ext>
            </a:extLst>
          </p:cNvPr>
          <p:cNvSpPr>
            <a:spLocks noGrp="1"/>
          </p:cNvSpPr>
          <p:nvPr>
            <p:ph sz="quarter" idx="13"/>
          </p:nvPr>
        </p:nvSpPr>
        <p:spPr>
          <a:xfrm>
            <a:off x="841248" y="1828800"/>
            <a:ext cx="10106152" cy="4305300"/>
          </a:xfrm>
        </p:spPr>
        <p:txBody>
          <a:bodyPr/>
          <a:lstStyle/>
          <a:p>
            <a:pPr>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A </a:t>
            </a:r>
            <a:r>
              <a:rPr kumimoji="0" lang="en-US" b="1"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prevention-based</a:t>
            </a: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 strategy </a:t>
            </a:r>
          </a:p>
          <a:p>
            <a:pPr>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Uses a </a:t>
            </a:r>
            <a:r>
              <a:rPr kumimoji="0" lang="en-US" b="1"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One Health Approach</a:t>
            </a:r>
          </a:p>
          <a:p>
            <a:pPr>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Includes layers of preventive controls: </a:t>
            </a:r>
          </a:p>
          <a:p>
            <a:pPr lvl="1">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BMP</a:t>
            </a:r>
          </a:p>
          <a:p>
            <a:pPr lvl="1">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Biosecurity</a:t>
            </a:r>
          </a:p>
          <a:p>
            <a:pPr lvl="1">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Food Safety</a:t>
            </a:r>
          </a:p>
          <a:p>
            <a:pPr>
              <a:spcBef>
                <a:spcPts val="300"/>
              </a:spcBef>
              <a:spcAft>
                <a:spcPts val="300"/>
              </a:spcAft>
              <a:defRPr/>
            </a:pPr>
            <a:r>
              <a:rPr lang="en-US">
                <a:solidFill>
                  <a:prstClr val="black"/>
                </a:solidFill>
              </a:rPr>
              <a:t>C</a:t>
            </a: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an save everyone time, money, and effort</a:t>
            </a:r>
          </a:p>
          <a:p>
            <a:pPr>
              <a:spcBef>
                <a:spcPts val="300"/>
              </a:spcBef>
              <a:spcAft>
                <a:spcPts val="300"/>
              </a:spcAft>
              <a:defRPr/>
            </a:pPr>
            <a:r>
              <a:rPr lang="en-US">
                <a:solidFill>
                  <a:prstClr val="black"/>
                </a:solidFill>
              </a:rPr>
              <a:t>Allows you to tell your story</a:t>
            </a:r>
            <a:endPar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indent="0">
              <a:buNone/>
            </a:pPr>
            <a:endParaRPr lang="en-US"/>
          </a:p>
        </p:txBody>
      </p:sp>
      <p:sp>
        <p:nvSpPr>
          <p:cNvPr id="2" name="Slide Number Placeholder 1">
            <a:extLst>
              <a:ext uri="{FF2B5EF4-FFF2-40B4-BE49-F238E27FC236}">
                <a16:creationId xmlns:a16="http://schemas.microsoft.com/office/drawing/2014/main" id="{0D52B19F-171B-0220-2089-8EF7263D5BEC}"/>
              </a:ext>
            </a:extLst>
          </p:cNvPr>
          <p:cNvSpPr>
            <a:spLocks noGrp="1"/>
          </p:cNvSpPr>
          <p:nvPr>
            <p:ph type="sldNum" sz="quarter" idx="4"/>
          </p:nvPr>
        </p:nvSpPr>
        <p:spPr/>
        <p:txBody>
          <a:bodyPr/>
          <a:lstStyle/>
          <a:p>
            <a:fld id="{9DAB3369-7666-44EB-AEA9-5FA9440DB40A}" type="slidenum">
              <a:rPr lang="en-US" smtClean="0"/>
              <a:pPr/>
              <a:t>35</a:t>
            </a:fld>
            <a:endParaRPr lang="en-US"/>
          </a:p>
        </p:txBody>
      </p:sp>
    </p:spTree>
    <p:custDataLst>
      <p:tags r:id="rId1"/>
    </p:custDataLst>
    <p:extLst>
      <p:ext uri="{BB962C8B-B14F-4D97-AF65-F5344CB8AC3E}">
        <p14:creationId xmlns:p14="http://schemas.microsoft.com/office/powerpoint/2010/main" val="859681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BFCEA27-949A-8B1E-C509-15EA6A22B380}"/>
              </a:ext>
              <a:ext uri="{C183D7F6-B498-43B3-948B-1728B52AA6E4}">
                <adec:decorative xmlns:adec="http://schemas.microsoft.com/office/drawing/2017/decorative" val="1"/>
              </a:ext>
            </a:extLst>
          </p:cNvPr>
          <p:cNvGrpSpPr/>
          <p:nvPr/>
        </p:nvGrpSpPr>
        <p:grpSpPr>
          <a:xfrm>
            <a:off x="3396343" y="-1488253"/>
            <a:ext cx="5399314" cy="19174480"/>
            <a:chOff x="3657600" y="-514893"/>
            <a:chExt cx="4876800" cy="17318887"/>
          </a:xfrm>
        </p:grpSpPr>
        <p:sp>
          <p:nvSpPr>
            <p:cNvPr id="2" name="Oval 1">
              <a:extLst>
                <a:ext uri="{FF2B5EF4-FFF2-40B4-BE49-F238E27FC236}">
                  <a16:creationId xmlns:a16="http://schemas.microsoft.com/office/drawing/2014/main" id="{63030E4A-D97B-A84D-B585-6AAABF1779D2}"/>
                </a:ext>
                <a:ext uri="{C183D7F6-B498-43B3-948B-1728B52AA6E4}">
                  <adec:decorative xmlns:adec="http://schemas.microsoft.com/office/drawing/2017/decorative" val="1"/>
                </a:ext>
              </a:extLst>
            </p:cNvPr>
            <p:cNvSpPr/>
            <p:nvPr/>
          </p:nvSpPr>
          <p:spPr>
            <a:xfrm>
              <a:off x="3657600" y="1010231"/>
              <a:ext cx="4876800" cy="4876800"/>
            </a:xfrm>
            <a:prstGeom prst="ellipse">
              <a:avLst/>
            </a:prstGeom>
            <a:solidFill>
              <a:srgbClr val="0096DB"/>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1300">
                <a:latin typeface="Helvetica Light" panose="020B0403020202020204" pitchFamily="34" charset="0"/>
              </a:endParaRPr>
            </a:p>
          </p:txBody>
        </p:sp>
        <p:sp>
          <p:nvSpPr>
            <p:cNvPr id="3" name="TextBox 2">
              <a:extLst>
                <a:ext uri="{FF2B5EF4-FFF2-40B4-BE49-F238E27FC236}">
                  <a16:creationId xmlns:a16="http://schemas.microsoft.com/office/drawing/2014/main" id="{55AD81E2-B9CC-C148-82D2-0DEA97723613}"/>
                </a:ext>
              </a:extLst>
            </p:cNvPr>
            <p:cNvSpPr txBox="1"/>
            <p:nvPr/>
          </p:nvSpPr>
          <p:spPr>
            <a:xfrm>
              <a:off x="3803073" y="-514893"/>
              <a:ext cx="4364182" cy="17318887"/>
            </a:xfrm>
            <a:prstGeom prst="rect">
              <a:avLst/>
            </a:prstGeom>
            <a:noFill/>
          </p:spPr>
          <p:txBody>
            <a:bodyPr wrap="square" rtlCol="0">
              <a:spAutoFit/>
            </a:bodyPr>
            <a:lstStyle/>
            <a:p>
              <a:pPr algn="ctr"/>
              <a:r>
                <a:rPr lang="en-US" sz="62000" b="1">
                  <a:solidFill>
                    <a:schemeClr val="bg1"/>
                  </a:solidFill>
                  <a:latin typeface="Helvetica" pitchFamily="2" charset="0"/>
                </a:rPr>
                <a:t>?</a:t>
              </a:r>
            </a:p>
            <a:p>
              <a:endParaRPr lang="en-US" sz="62000"/>
            </a:p>
          </p:txBody>
        </p:sp>
      </p:grpSp>
      <p:sp>
        <p:nvSpPr>
          <p:cNvPr id="7" name="Slide Number Placeholder 6">
            <a:extLst>
              <a:ext uri="{FF2B5EF4-FFF2-40B4-BE49-F238E27FC236}">
                <a16:creationId xmlns:a16="http://schemas.microsoft.com/office/drawing/2014/main" id="{2B22C954-4C3E-451C-7632-697FC5792EC4}"/>
              </a:ext>
            </a:extLst>
          </p:cNvPr>
          <p:cNvSpPr>
            <a:spLocks noGrp="1"/>
          </p:cNvSpPr>
          <p:nvPr>
            <p:ph type="sldNum" sz="quarter" idx="4"/>
          </p:nvPr>
        </p:nvSpPr>
        <p:spPr/>
        <p:txBody>
          <a:bodyPr/>
          <a:lstStyle/>
          <a:p>
            <a:fld id="{9DAB3369-7666-44EB-AEA9-5FA9440DB40A}" type="slidenum">
              <a:rPr lang="en-US" smtClean="0"/>
              <a:pPr/>
              <a:t>36</a:t>
            </a:fld>
            <a:endParaRPr lang="en-US"/>
          </a:p>
        </p:txBody>
      </p:sp>
    </p:spTree>
    <p:custDataLst>
      <p:tags r:id="rId1"/>
    </p:custDataLst>
    <p:extLst>
      <p:ext uri="{BB962C8B-B14F-4D97-AF65-F5344CB8AC3E}">
        <p14:creationId xmlns:p14="http://schemas.microsoft.com/office/powerpoint/2010/main" val="613511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62A47-81B3-F9CB-F30E-F901CC75F722}"/>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C61C38E-8FA9-EA65-87E8-CDDD6226686C}"/>
              </a:ext>
            </a:extLst>
          </p:cNvPr>
          <p:cNvSpPr>
            <a:spLocks noGrp="1"/>
          </p:cNvSpPr>
          <p:nvPr>
            <p:ph type="sldNum" sz="quarter" idx="4"/>
          </p:nvPr>
        </p:nvSpPr>
        <p:spPr/>
        <p:txBody>
          <a:bodyPr/>
          <a:lstStyle/>
          <a:p>
            <a:fld id="{9DAB3369-7666-44EB-AEA9-5FA9440DB40A}" type="slidenum">
              <a:rPr lang="en-US" smtClean="0"/>
              <a:pPr/>
              <a:t>37</a:t>
            </a:fld>
            <a:endParaRPr lang="en-US"/>
          </a:p>
        </p:txBody>
      </p:sp>
      <p:sp>
        <p:nvSpPr>
          <p:cNvPr id="5" name="TextBox 4">
            <a:extLst>
              <a:ext uri="{FF2B5EF4-FFF2-40B4-BE49-F238E27FC236}">
                <a16:creationId xmlns:a16="http://schemas.microsoft.com/office/drawing/2014/main" id="{8B112072-546B-A5E3-6930-4E2BC32038D8}"/>
              </a:ext>
            </a:extLst>
          </p:cNvPr>
          <p:cNvSpPr txBox="1"/>
          <p:nvPr/>
        </p:nvSpPr>
        <p:spPr>
          <a:xfrm>
            <a:off x="1406165" y="2783074"/>
            <a:ext cx="9379670" cy="1631216"/>
          </a:xfrm>
          <a:prstGeom prst="rect">
            <a:avLst/>
          </a:prstGeom>
          <a:noFill/>
        </p:spPr>
        <p:txBody>
          <a:bodyPr wrap="square" rtlCol="0">
            <a:spAutoFit/>
          </a:bodyPr>
          <a:lstStyle/>
          <a:p>
            <a:pPr algn="ctr"/>
            <a:r>
              <a:rPr lang="en-US" sz="2000" dirty="0"/>
              <a:t>This publication is supported by the Food and Drug Administration (FDA) of the U.S. Department of Health and Human Services (HHS) as part of a financial assistance award U01FD001418 with 100% funded by FDA/HHS.  The contents are those of the author(s) and do not necessarily represent the official views of, nor an endorsement by FDA/HHS, or the U.S. Government.</a:t>
            </a:r>
          </a:p>
        </p:txBody>
      </p:sp>
    </p:spTree>
    <p:custDataLst>
      <p:tags r:id="rId1"/>
    </p:custDataLst>
    <p:extLst>
      <p:ext uri="{BB962C8B-B14F-4D97-AF65-F5344CB8AC3E}">
        <p14:creationId xmlns:p14="http://schemas.microsoft.com/office/powerpoint/2010/main" val="26237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BA4F-7087-A61A-ACF3-CDCF7995CBA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7F31EC4-96D9-C974-A4D1-253D7ACC8455}"/>
              </a:ext>
            </a:extLst>
          </p:cNvPr>
          <p:cNvSpPr>
            <a:spLocks noGrp="1"/>
          </p:cNvSpPr>
          <p:nvPr>
            <p:ph type="title"/>
          </p:nvPr>
        </p:nvSpPr>
        <p:spPr/>
        <p:txBody>
          <a:bodyPr/>
          <a:lstStyle/>
          <a:p>
            <a:r>
              <a:rPr lang="en-US"/>
              <a:t>What You Will Learn in This Session</a:t>
            </a:r>
          </a:p>
        </p:txBody>
      </p:sp>
      <p:sp>
        <p:nvSpPr>
          <p:cNvPr id="2" name="Slide Number Placeholder 1">
            <a:extLst>
              <a:ext uri="{FF2B5EF4-FFF2-40B4-BE49-F238E27FC236}">
                <a16:creationId xmlns:a16="http://schemas.microsoft.com/office/drawing/2014/main" id="{096ED1E7-C899-D781-0A8F-54BD7583C09A}"/>
              </a:ext>
            </a:extLst>
          </p:cNvPr>
          <p:cNvSpPr>
            <a:spLocks noGrp="1"/>
          </p:cNvSpPr>
          <p:nvPr>
            <p:ph type="sldNum" sz="quarter" idx="4"/>
          </p:nvPr>
        </p:nvSpPr>
        <p:spPr/>
        <p:txBody>
          <a:bodyPr/>
          <a:lstStyle/>
          <a:p>
            <a:fld id="{9DAB3369-7666-44EB-AEA9-5FA9440DB40A}" type="slidenum">
              <a:rPr lang="en-US" smtClean="0"/>
              <a:pPr/>
              <a:t>4</a:t>
            </a:fld>
            <a:endParaRPr lang="en-US"/>
          </a:p>
        </p:txBody>
      </p:sp>
      <p:sp>
        <p:nvSpPr>
          <p:cNvPr id="3" name="Rectangle 2">
            <a:extLst>
              <a:ext uri="{FF2B5EF4-FFF2-40B4-BE49-F238E27FC236}">
                <a16:creationId xmlns:a16="http://schemas.microsoft.com/office/drawing/2014/main" id="{654A815A-8B07-FDC5-A590-96FA318AC1C1}"/>
              </a:ext>
            </a:extLst>
          </p:cNvPr>
          <p:cNvSpPr/>
          <p:nvPr/>
        </p:nvSpPr>
        <p:spPr>
          <a:xfrm>
            <a:off x="609600" y="1580825"/>
            <a:ext cx="5811864" cy="3688598"/>
          </a:xfrm>
          <a:prstGeom prst="rect">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457200" rIns="274320" bIns="274320" rtlCol="0" anchor="t" anchorCtr="0"/>
          <a:lstStyle/>
          <a:p>
            <a:pPr>
              <a:lnSpc>
                <a:spcPct val="150000"/>
              </a:lnSpc>
              <a:spcBef>
                <a:spcPts val="700"/>
              </a:spcBef>
              <a:spcAft>
                <a:spcPts val="800"/>
              </a:spcAft>
            </a:pPr>
            <a:r>
              <a:rPr lang="en-US" sz="2400">
                <a:latin typeface="Arial" panose="020B0604020202020204" pitchFamily="34" charset="0"/>
                <a:cs typeface="Arial" panose="020B0604020202020204" pitchFamily="34" charset="0"/>
              </a:rPr>
              <a:t>What Are </a:t>
            </a:r>
            <a:r>
              <a:rPr lang="en-US" sz="2400" err="1">
                <a:latin typeface="Arial" panose="020B0604020202020204" pitchFamily="34" charset="0"/>
                <a:cs typeface="Arial" panose="020B0604020202020204" pitchFamily="34" charset="0"/>
              </a:rPr>
              <a:t>GAqPs</a:t>
            </a:r>
            <a:r>
              <a:rPr lang="en-US" sz="2400">
                <a:latin typeface="Arial" panose="020B0604020202020204" pitchFamily="34" charset="0"/>
                <a:cs typeface="Arial" panose="020B0604020202020204" pitchFamily="34" charset="0"/>
              </a:rPr>
              <a:t>?</a:t>
            </a:r>
          </a:p>
          <a:p>
            <a:pPr>
              <a:lnSpc>
                <a:spcPct val="150000"/>
              </a:lnSpc>
              <a:spcBef>
                <a:spcPts val="700"/>
              </a:spcBef>
              <a:spcAft>
                <a:spcPts val="800"/>
              </a:spcAft>
            </a:pPr>
            <a:r>
              <a:rPr lang="en-US" sz="2400">
                <a:latin typeface="Arial" panose="020B0604020202020204" pitchFamily="34" charset="0"/>
                <a:cs typeface="Arial" panose="020B0604020202020204" pitchFamily="34" charset="0"/>
              </a:rPr>
              <a:t>One Health Approach</a:t>
            </a:r>
          </a:p>
          <a:p>
            <a:pPr>
              <a:lnSpc>
                <a:spcPct val="150000"/>
              </a:lnSpc>
              <a:spcBef>
                <a:spcPts val="700"/>
              </a:spcBef>
              <a:spcAft>
                <a:spcPts val="800"/>
              </a:spcAft>
            </a:pPr>
            <a:r>
              <a:rPr lang="en-US" sz="2400">
                <a:latin typeface="Arial" panose="020B0604020202020204" pitchFamily="34" charset="0"/>
                <a:cs typeface="Arial" panose="020B0604020202020204" pitchFamily="34" charset="0"/>
              </a:rPr>
              <a:t>Food Safety Plans (FSP)</a:t>
            </a:r>
          </a:p>
          <a:p>
            <a:pPr>
              <a:lnSpc>
                <a:spcPct val="150000"/>
              </a:lnSpc>
              <a:spcBef>
                <a:spcPts val="700"/>
              </a:spcBef>
              <a:spcAft>
                <a:spcPts val="800"/>
              </a:spcAft>
            </a:pPr>
            <a:r>
              <a:rPr lang="en-US" sz="2400" err="1">
                <a:latin typeface="Arial" panose="020B0604020202020204" pitchFamily="34" charset="0"/>
                <a:cs typeface="Arial" panose="020B0604020202020204" pitchFamily="34" charset="0"/>
              </a:rPr>
              <a:t>GAqPs</a:t>
            </a:r>
            <a:r>
              <a:rPr lang="en-US" sz="2400">
                <a:latin typeface="Arial" panose="020B0604020202020204" pitchFamily="34" charset="0"/>
                <a:cs typeface="Arial" panose="020B0604020202020204" pitchFamily="34" charset="0"/>
              </a:rPr>
              <a:t> in Action</a:t>
            </a:r>
          </a:p>
        </p:txBody>
      </p:sp>
      <p:sp>
        <p:nvSpPr>
          <p:cNvPr id="4" name="Rectangle 3">
            <a:extLst>
              <a:ext uri="{FF2B5EF4-FFF2-40B4-BE49-F238E27FC236}">
                <a16:creationId xmlns:a16="http://schemas.microsoft.com/office/drawing/2014/main" id="{72D921D8-569A-6422-C2E3-47FD8EC9DBA9}"/>
              </a:ext>
            </a:extLst>
          </p:cNvPr>
          <p:cNvSpPr/>
          <p:nvPr/>
        </p:nvSpPr>
        <p:spPr>
          <a:xfrm>
            <a:off x="11559003" y="1580826"/>
            <a:ext cx="640080" cy="3688598"/>
          </a:xfrm>
          <a:prstGeom prst="rect">
            <a:avLst/>
          </a:prstGeom>
          <a:solidFill>
            <a:srgbClr val="97D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D921D1-D6FF-E02B-8161-3584FFC98D72}"/>
              </a:ext>
            </a:extLst>
          </p:cNvPr>
          <p:cNvSpPr/>
          <p:nvPr/>
        </p:nvSpPr>
        <p:spPr>
          <a:xfrm>
            <a:off x="10600840" y="1580826"/>
            <a:ext cx="962183" cy="3688598"/>
          </a:xfrm>
          <a:prstGeom prst="rect">
            <a:avLst/>
          </a:prstGeom>
          <a:solidFill>
            <a:srgbClr val="4B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928225-B303-EB6A-1A16-179442A630DC}"/>
              </a:ext>
            </a:extLst>
          </p:cNvPr>
          <p:cNvPicPr>
            <a:picLocks noChangeAspect="1"/>
          </p:cNvPicPr>
          <p:nvPr/>
        </p:nvPicPr>
        <p:blipFill>
          <a:blip r:embed="rId4">
            <a:extLst>
              <a:ext uri="{28A0092B-C50C-407E-A947-70E740481C1C}">
                <a14:useLocalDpi xmlns:a14="http://schemas.microsoft.com/office/drawing/2010/main" val="0"/>
              </a:ext>
            </a:extLst>
          </a:blip>
          <a:srcRect l="26174" t="2649" r="23526"/>
          <a:stretch/>
        </p:blipFill>
        <p:spPr>
          <a:xfrm>
            <a:off x="6421464" y="1580826"/>
            <a:ext cx="4179376" cy="3688597"/>
          </a:xfrm>
          <a:prstGeom prst="rect">
            <a:avLst/>
          </a:prstGeom>
        </p:spPr>
      </p:pic>
    </p:spTree>
    <p:custDataLst>
      <p:tags r:id="rId1"/>
    </p:custDataLst>
    <p:extLst>
      <p:ext uri="{BB962C8B-B14F-4D97-AF65-F5344CB8AC3E}">
        <p14:creationId xmlns:p14="http://schemas.microsoft.com/office/powerpoint/2010/main" val="38488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D68CB-834E-5A3D-C4F0-CCE45686E6A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BC392E5-3A78-91DC-68D7-E899620C82A1}"/>
              </a:ext>
            </a:extLst>
          </p:cNvPr>
          <p:cNvSpPr>
            <a:spLocks noGrp="1"/>
          </p:cNvSpPr>
          <p:nvPr>
            <p:ph type="title"/>
          </p:nvPr>
        </p:nvSpPr>
        <p:spPr/>
        <p:txBody>
          <a:bodyPr/>
          <a:lstStyle/>
          <a:p>
            <a:r>
              <a:rPr lang="en-US"/>
              <a:t>What are </a:t>
            </a:r>
            <a:r>
              <a:rPr lang="en-US" err="1"/>
              <a:t>GAqPs</a:t>
            </a:r>
            <a:r>
              <a:rPr lang="en-US"/>
              <a:t>?</a:t>
            </a:r>
          </a:p>
        </p:txBody>
      </p:sp>
      <p:sp>
        <p:nvSpPr>
          <p:cNvPr id="7" name="Content Placeholder 6">
            <a:extLst>
              <a:ext uri="{FF2B5EF4-FFF2-40B4-BE49-F238E27FC236}">
                <a16:creationId xmlns:a16="http://schemas.microsoft.com/office/drawing/2014/main" id="{A9022D18-8835-262B-D3FE-9D01A11C07BC}"/>
              </a:ext>
            </a:extLst>
          </p:cNvPr>
          <p:cNvSpPr>
            <a:spLocks noGrp="1"/>
          </p:cNvSpPr>
          <p:nvPr>
            <p:ph sz="quarter" idx="13"/>
          </p:nvPr>
        </p:nvSpPr>
        <p:spPr>
          <a:xfrm>
            <a:off x="841248" y="1828800"/>
            <a:ext cx="10106152" cy="4305300"/>
          </a:xfrm>
        </p:spPr>
        <p:txBody>
          <a:bodyPr>
            <a:normAutofit/>
          </a:bodyPr>
          <a:lstStyle/>
          <a:p>
            <a:pPr marL="0" indent="0">
              <a:spcBef>
                <a:spcPts val="300"/>
              </a:spcBef>
              <a:spcAft>
                <a:spcPts val="300"/>
              </a:spcAft>
              <a:buNone/>
              <a:defRPr/>
            </a:pPr>
            <a:r>
              <a:rPr lang="en-US" err="1">
                <a:solidFill>
                  <a:prstClr val="black"/>
                </a:solidFill>
              </a:rPr>
              <a:t>GAqPs</a:t>
            </a:r>
            <a:r>
              <a:rPr lang="en-US">
                <a:solidFill>
                  <a:prstClr val="black"/>
                </a:solidFill>
              </a:rPr>
              <a:t> are: </a:t>
            </a:r>
          </a:p>
          <a:p>
            <a:pPr>
              <a:spcBef>
                <a:spcPts val="300"/>
              </a:spcBef>
              <a:spcAft>
                <a:spcPts val="300"/>
              </a:spcAft>
              <a:defRPr/>
            </a:pPr>
            <a:r>
              <a:rPr kumimoji="0" lang="en-US" b="1"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Voluntary program </a:t>
            </a: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based on </a:t>
            </a:r>
            <a:r>
              <a:rPr kumimoji="0" lang="en-US" b="1"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prevention</a:t>
            </a: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a:t>
            </a:r>
          </a:p>
          <a:p>
            <a:pPr>
              <a:spcBef>
                <a:spcPts val="300"/>
              </a:spcBef>
              <a:spcAft>
                <a:spcPts val="300"/>
              </a:spcAft>
              <a:defRPr/>
            </a:pPr>
            <a:r>
              <a:rPr kumimoji="0" lang="en-US" b="1"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Strategic approach </a:t>
            </a: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to preventing or minimizing: </a:t>
            </a:r>
          </a:p>
          <a:p>
            <a:pPr lvl="1">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Risk of animal diseases</a:t>
            </a:r>
          </a:p>
          <a:p>
            <a:pPr lvl="1">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Food safety risk </a:t>
            </a:r>
          </a:p>
          <a:p>
            <a:pPr>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Not a certification program or scheme, but can be used or integrated into standards. </a:t>
            </a:r>
          </a:p>
          <a:p>
            <a:pPr>
              <a:spcBef>
                <a:spcPts val="300"/>
              </a:spcBef>
              <a:spcAft>
                <a:spcPts val="300"/>
              </a:spcAft>
              <a:defRPr/>
            </a:pPr>
            <a:r>
              <a:rPr kumimoji="0" lang="en-US" b="0" i="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Flexible and adaptable. </a:t>
            </a:r>
          </a:p>
          <a:p>
            <a:pPr marL="0" indent="0">
              <a:buNone/>
            </a:pPr>
            <a:endParaRPr lang="en-US"/>
          </a:p>
        </p:txBody>
      </p:sp>
      <p:sp>
        <p:nvSpPr>
          <p:cNvPr id="2" name="Slide Number Placeholder 1">
            <a:extLst>
              <a:ext uri="{FF2B5EF4-FFF2-40B4-BE49-F238E27FC236}">
                <a16:creationId xmlns:a16="http://schemas.microsoft.com/office/drawing/2014/main" id="{DAD95E75-0488-8652-DE93-62C26BBCB054}"/>
              </a:ext>
            </a:extLst>
          </p:cNvPr>
          <p:cNvSpPr>
            <a:spLocks noGrp="1"/>
          </p:cNvSpPr>
          <p:nvPr>
            <p:ph type="sldNum" sz="quarter" idx="4"/>
          </p:nvPr>
        </p:nvSpPr>
        <p:spPr/>
        <p:txBody>
          <a:bodyPr/>
          <a:lstStyle/>
          <a:p>
            <a:fld id="{9DAB3369-7666-44EB-AEA9-5FA9440DB40A}" type="slidenum">
              <a:rPr lang="en-US" smtClean="0"/>
              <a:pPr/>
              <a:t>5</a:t>
            </a:fld>
            <a:endParaRPr lang="en-US"/>
          </a:p>
        </p:txBody>
      </p:sp>
    </p:spTree>
    <p:custDataLst>
      <p:tags r:id="rId1"/>
    </p:custDataLst>
    <p:extLst>
      <p:ext uri="{BB962C8B-B14F-4D97-AF65-F5344CB8AC3E}">
        <p14:creationId xmlns:p14="http://schemas.microsoft.com/office/powerpoint/2010/main" val="270838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4B25-0734-6868-E7D0-ACA9DA34EE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54A1117-7122-E5A2-20BE-E4B0AECD04C9}"/>
              </a:ext>
            </a:extLst>
          </p:cNvPr>
          <p:cNvSpPr>
            <a:spLocks noGrp="1"/>
          </p:cNvSpPr>
          <p:nvPr>
            <p:ph type="title"/>
          </p:nvPr>
        </p:nvSpPr>
        <p:spPr/>
        <p:txBody>
          <a:bodyPr/>
          <a:lstStyle/>
          <a:p>
            <a:r>
              <a:rPr lang="en-US"/>
              <a:t>One Health Approach</a:t>
            </a:r>
          </a:p>
        </p:txBody>
      </p:sp>
      <p:sp>
        <p:nvSpPr>
          <p:cNvPr id="2" name="Slide Number Placeholder 1">
            <a:extLst>
              <a:ext uri="{FF2B5EF4-FFF2-40B4-BE49-F238E27FC236}">
                <a16:creationId xmlns:a16="http://schemas.microsoft.com/office/drawing/2014/main" id="{22DBE8A4-B972-BFAA-0BBA-9142E6F85C00}"/>
              </a:ext>
            </a:extLst>
          </p:cNvPr>
          <p:cNvSpPr>
            <a:spLocks noGrp="1"/>
          </p:cNvSpPr>
          <p:nvPr>
            <p:ph type="sldNum" sz="quarter" idx="4"/>
          </p:nvPr>
        </p:nvSpPr>
        <p:spPr/>
        <p:txBody>
          <a:bodyPr/>
          <a:lstStyle/>
          <a:p>
            <a:fld id="{9DAB3369-7666-44EB-AEA9-5FA9440DB40A}" type="slidenum">
              <a:rPr lang="en-US" smtClean="0"/>
              <a:pPr/>
              <a:t>6</a:t>
            </a:fld>
            <a:endParaRPr lang="en-US"/>
          </a:p>
        </p:txBody>
      </p:sp>
      <p:grpSp>
        <p:nvGrpSpPr>
          <p:cNvPr id="22" name="Group 21">
            <a:extLst>
              <a:ext uri="{FF2B5EF4-FFF2-40B4-BE49-F238E27FC236}">
                <a16:creationId xmlns:a16="http://schemas.microsoft.com/office/drawing/2014/main" id="{04FBE31D-8CE7-4AFC-7396-6E175BDC54EA}"/>
              </a:ext>
            </a:extLst>
          </p:cNvPr>
          <p:cNvGrpSpPr/>
          <p:nvPr/>
        </p:nvGrpSpPr>
        <p:grpSpPr>
          <a:xfrm>
            <a:off x="1115974" y="1586484"/>
            <a:ext cx="2235200" cy="4343400"/>
            <a:chOff x="1115974" y="1586484"/>
            <a:chExt cx="2235200" cy="4343400"/>
          </a:xfrm>
        </p:grpSpPr>
        <p:pic>
          <p:nvPicPr>
            <p:cNvPr id="15" name="Picture 14">
              <a:extLst>
                <a:ext uri="{FF2B5EF4-FFF2-40B4-BE49-F238E27FC236}">
                  <a16:creationId xmlns:a16="http://schemas.microsoft.com/office/drawing/2014/main" id="{578401C3-5290-3FBF-B5D4-44A8C9367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5974" y="1586484"/>
              <a:ext cx="2235200" cy="4343400"/>
            </a:xfrm>
            <a:prstGeom prst="rect">
              <a:avLst/>
            </a:prstGeom>
          </p:spPr>
        </p:pic>
        <p:sp>
          <p:nvSpPr>
            <p:cNvPr id="18" name="TextBox 17">
              <a:extLst>
                <a:ext uri="{FF2B5EF4-FFF2-40B4-BE49-F238E27FC236}">
                  <a16:creationId xmlns:a16="http://schemas.microsoft.com/office/drawing/2014/main" id="{96776064-09CA-CFE3-F327-0F60E96FB1FE}"/>
                </a:ext>
              </a:extLst>
            </p:cNvPr>
            <p:cNvSpPr txBox="1"/>
            <p:nvPr/>
          </p:nvSpPr>
          <p:spPr>
            <a:xfrm>
              <a:off x="1168053" y="4052525"/>
              <a:ext cx="2141548" cy="1287468"/>
            </a:xfrm>
            <a:prstGeom prst="rect">
              <a:avLst/>
            </a:prstGeom>
            <a:noFill/>
          </p:spPr>
          <p:txBody>
            <a:bodyPr wrap="square" rtlCol="0">
              <a:spAutoFit/>
            </a:bodyPr>
            <a:lstStyle/>
            <a:p>
              <a:pPr algn="l">
                <a:lnSpc>
                  <a:spcPct val="110000"/>
                </a:lnSpc>
              </a:pPr>
              <a:r>
                <a:rPr lang="en-US" b="1">
                  <a:latin typeface="Arial" panose="020B0604020202020204" pitchFamily="34" charset="0"/>
                  <a:cs typeface="Arial" panose="020B0604020202020204" pitchFamily="34" charset="0"/>
                </a:rPr>
                <a:t>Prevent</a:t>
              </a:r>
              <a:r>
                <a:rPr lang="en-US">
                  <a:latin typeface="Arial" panose="020B0604020202020204" pitchFamily="34" charset="0"/>
                  <a:cs typeface="Arial" panose="020B0604020202020204" pitchFamily="34" charset="0"/>
                </a:rPr>
                <a:t> outbreaks of zoonotic disease in animals and people</a:t>
              </a:r>
            </a:p>
          </p:txBody>
        </p:sp>
      </p:grpSp>
      <p:grpSp>
        <p:nvGrpSpPr>
          <p:cNvPr id="23" name="Group 22">
            <a:extLst>
              <a:ext uri="{FF2B5EF4-FFF2-40B4-BE49-F238E27FC236}">
                <a16:creationId xmlns:a16="http://schemas.microsoft.com/office/drawing/2014/main" id="{C76721A3-CDAE-610B-069C-FB0F76AE2D4C}"/>
              </a:ext>
            </a:extLst>
          </p:cNvPr>
          <p:cNvGrpSpPr/>
          <p:nvPr/>
        </p:nvGrpSpPr>
        <p:grpSpPr>
          <a:xfrm>
            <a:off x="3690614" y="1561839"/>
            <a:ext cx="2235200" cy="4343400"/>
            <a:chOff x="3690614" y="1561839"/>
            <a:chExt cx="2235200" cy="4343400"/>
          </a:xfrm>
        </p:grpSpPr>
        <p:pic>
          <p:nvPicPr>
            <p:cNvPr id="9" name="Picture 8" descr="A green and white sign with a box and a check mark&#10;&#10;Description automatically generated">
              <a:extLst>
                <a:ext uri="{FF2B5EF4-FFF2-40B4-BE49-F238E27FC236}">
                  <a16:creationId xmlns:a16="http://schemas.microsoft.com/office/drawing/2014/main" id="{713AB32F-C9E1-5D10-2CF0-6EB32311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614" y="1561839"/>
              <a:ext cx="2235200" cy="4343400"/>
            </a:xfrm>
            <a:prstGeom prst="rect">
              <a:avLst/>
            </a:prstGeom>
          </p:spPr>
        </p:pic>
        <p:sp>
          <p:nvSpPr>
            <p:cNvPr id="19" name="TextBox 18">
              <a:extLst>
                <a:ext uri="{FF2B5EF4-FFF2-40B4-BE49-F238E27FC236}">
                  <a16:creationId xmlns:a16="http://schemas.microsoft.com/office/drawing/2014/main" id="{DC0CD990-D75C-E0A2-16F4-71D70CE085D3}"/>
                </a:ext>
              </a:extLst>
            </p:cNvPr>
            <p:cNvSpPr txBox="1"/>
            <p:nvPr/>
          </p:nvSpPr>
          <p:spPr>
            <a:xfrm>
              <a:off x="3737906" y="4052525"/>
              <a:ext cx="2141548" cy="1592167"/>
            </a:xfrm>
            <a:prstGeom prst="rect">
              <a:avLst/>
            </a:prstGeom>
            <a:noFill/>
          </p:spPr>
          <p:txBody>
            <a:bodyPr wrap="square" rtlCol="0">
              <a:spAutoFit/>
            </a:bodyPr>
            <a:lstStyle/>
            <a:p>
              <a:pPr algn="l">
                <a:lnSpc>
                  <a:spcPct val="110000"/>
                </a:lnSpc>
              </a:pPr>
              <a:r>
                <a:rPr lang="en-US" b="1">
                  <a:latin typeface="Arial" panose="020B0604020202020204" pitchFamily="34" charset="0"/>
                  <a:cs typeface="Arial" panose="020B0604020202020204" pitchFamily="34" charset="0"/>
                </a:rPr>
                <a:t>Improve</a:t>
              </a:r>
              <a:r>
                <a:rPr lang="en-US">
                  <a:latin typeface="Arial" panose="020B0604020202020204" pitchFamily="34" charset="0"/>
                  <a:cs typeface="Arial" panose="020B0604020202020204" pitchFamily="34" charset="0"/>
                </a:rPr>
                <a:t> food safety and security and economies reliant on livestock production</a:t>
              </a:r>
            </a:p>
          </p:txBody>
        </p:sp>
      </p:grpSp>
      <p:grpSp>
        <p:nvGrpSpPr>
          <p:cNvPr id="24" name="Group 23">
            <a:extLst>
              <a:ext uri="{FF2B5EF4-FFF2-40B4-BE49-F238E27FC236}">
                <a16:creationId xmlns:a16="http://schemas.microsoft.com/office/drawing/2014/main" id="{753EE611-C3F9-47E9-2732-D2D299983723}"/>
              </a:ext>
            </a:extLst>
          </p:cNvPr>
          <p:cNvGrpSpPr/>
          <p:nvPr/>
        </p:nvGrpSpPr>
        <p:grpSpPr>
          <a:xfrm>
            <a:off x="6266187" y="1586484"/>
            <a:ext cx="2235200" cy="4343400"/>
            <a:chOff x="6266187" y="1586484"/>
            <a:chExt cx="2235200" cy="4343400"/>
          </a:xfrm>
        </p:grpSpPr>
        <p:pic>
          <p:nvPicPr>
            <p:cNvPr id="13" name="Picture 12">
              <a:extLst>
                <a:ext uri="{FF2B5EF4-FFF2-40B4-BE49-F238E27FC236}">
                  <a16:creationId xmlns:a16="http://schemas.microsoft.com/office/drawing/2014/main" id="{06DDC98B-813B-DFBC-1E97-9390396F8B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66187" y="1586484"/>
              <a:ext cx="2235200" cy="4343400"/>
            </a:xfrm>
            <a:prstGeom prst="rect">
              <a:avLst/>
            </a:prstGeom>
          </p:spPr>
        </p:pic>
        <p:sp>
          <p:nvSpPr>
            <p:cNvPr id="20" name="TextBox 19">
              <a:extLst>
                <a:ext uri="{FF2B5EF4-FFF2-40B4-BE49-F238E27FC236}">
                  <a16:creationId xmlns:a16="http://schemas.microsoft.com/office/drawing/2014/main" id="{C226A2CA-E523-27D4-23D1-9372A454853D}"/>
                </a:ext>
              </a:extLst>
            </p:cNvPr>
            <p:cNvSpPr txBox="1"/>
            <p:nvPr/>
          </p:nvSpPr>
          <p:spPr>
            <a:xfrm>
              <a:off x="6313013" y="4052525"/>
              <a:ext cx="2141548" cy="1592167"/>
            </a:xfrm>
            <a:prstGeom prst="rect">
              <a:avLst/>
            </a:prstGeom>
            <a:noFill/>
          </p:spPr>
          <p:txBody>
            <a:bodyPr wrap="square" rtlCol="0">
              <a:spAutoFit/>
            </a:bodyPr>
            <a:lstStyle/>
            <a:p>
              <a:pPr algn="l">
                <a:lnSpc>
                  <a:spcPct val="110000"/>
                </a:lnSpc>
              </a:pPr>
              <a:r>
                <a:rPr lang="en-US" b="1">
                  <a:latin typeface="Arial" panose="020B0604020202020204" pitchFamily="34" charset="0"/>
                  <a:cs typeface="Arial" panose="020B0604020202020204" pitchFamily="34" charset="0"/>
                </a:rPr>
                <a:t>Reduce</a:t>
              </a:r>
              <a:r>
                <a:rPr lang="en-US">
                  <a:latin typeface="Arial" panose="020B0604020202020204" pitchFamily="34" charset="0"/>
                  <a:cs typeface="Arial" panose="020B0604020202020204" pitchFamily="34" charset="0"/>
                </a:rPr>
                <a:t> antibiotic-resistant infections and improve human and animal health</a:t>
              </a:r>
            </a:p>
          </p:txBody>
        </p:sp>
      </p:grpSp>
      <p:grpSp>
        <p:nvGrpSpPr>
          <p:cNvPr id="25" name="Group 24">
            <a:extLst>
              <a:ext uri="{FF2B5EF4-FFF2-40B4-BE49-F238E27FC236}">
                <a16:creationId xmlns:a16="http://schemas.microsoft.com/office/drawing/2014/main" id="{6C03C223-B67E-A54A-D9D1-F5310F8371CF}"/>
              </a:ext>
            </a:extLst>
          </p:cNvPr>
          <p:cNvGrpSpPr/>
          <p:nvPr/>
        </p:nvGrpSpPr>
        <p:grpSpPr>
          <a:xfrm>
            <a:off x="8840827" y="1586484"/>
            <a:ext cx="2235200" cy="4343400"/>
            <a:chOff x="8840827" y="1586484"/>
            <a:chExt cx="2235200" cy="4343400"/>
          </a:xfrm>
        </p:grpSpPr>
        <p:pic>
          <p:nvPicPr>
            <p:cNvPr id="11" name="Picture 10">
              <a:extLst>
                <a:ext uri="{FF2B5EF4-FFF2-40B4-BE49-F238E27FC236}">
                  <a16:creationId xmlns:a16="http://schemas.microsoft.com/office/drawing/2014/main" id="{4DB197D0-45E6-FAD3-F9CC-853945BDE43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40827" y="1586484"/>
              <a:ext cx="2235200" cy="4343400"/>
            </a:xfrm>
            <a:prstGeom prst="rect">
              <a:avLst/>
            </a:prstGeom>
          </p:spPr>
        </p:pic>
        <p:sp>
          <p:nvSpPr>
            <p:cNvPr id="21" name="TextBox 20">
              <a:extLst>
                <a:ext uri="{FF2B5EF4-FFF2-40B4-BE49-F238E27FC236}">
                  <a16:creationId xmlns:a16="http://schemas.microsoft.com/office/drawing/2014/main" id="{05126A2A-6B53-6B32-937D-7A3973F6EE9F}"/>
                </a:ext>
              </a:extLst>
            </p:cNvPr>
            <p:cNvSpPr txBox="1"/>
            <p:nvPr/>
          </p:nvSpPr>
          <p:spPr>
            <a:xfrm>
              <a:off x="8882399" y="4052525"/>
              <a:ext cx="2141548" cy="678071"/>
            </a:xfrm>
            <a:prstGeom prst="rect">
              <a:avLst/>
            </a:prstGeom>
            <a:noFill/>
          </p:spPr>
          <p:txBody>
            <a:bodyPr wrap="square" rtlCol="0">
              <a:spAutoFit/>
            </a:bodyPr>
            <a:lstStyle/>
            <a:p>
              <a:pPr algn="l">
                <a:lnSpc>
                  <a:spcPct val="110000"/>
                </a:lnSpc>
              </a:pPr>
              <a:r>
                <a:rPr lang="en-US">
                  <a:latin typeface="Arial" panose="020B0604020202020204" pitchFamily="34" charset="0"/>
                  <a:cs typeface="Arial" panose="020B0604020202020204" pitchFamily="34" charset="0"/>
                </a:rPr>
                <a:t>And </a:t>
              </a:r>
              <a:r>
                <a:rPr lang="en-US" b="1">
                  <a:latin typeface="Arial" panose="020B0604020202020204" pitchFamily="34" charset="0"/>
                  <a:cs typeface="Arial" panose="020B0604020202020204" pitchFamily="34" charset="0"/>
                </a:rPr>
                <a:t>protect</a:t>
              </a:r>
              <a:r>
                <a:rPr lang="en-US">
                  <a:latin typeface="Arial" panose="020B0604020202020204" pitchFamily="34" charset="0"/>
                  <a:cs typeface="Arial" panose="020B0604020202020204" pitchFamily="34" charset="0"/>
                </a:rPr>
                <a:t> global health security</a:t>
              </a:r>
            </a:p>
          </p:txBody>
        </p:sp>
      </p:grpSp>
    </p:spTree>
    <p:custDataLst>
      <p:tags r:id="rId1"/>
    </p:custDataLst>
    <p:extLst>
      <p:ext uri="{BB962C8B-B14F-4D97-AF65-F5344CB8AC3E}">
        <p14:creationId xmlns:p14="http://schemas.microsoft.com/office/powerpoint/2010/main" val="413000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F629-F175-D766-CA61-052AFEBA6B02}"/>
              </a:ext>
            </a:extLst>
          </p:cNvPr>
          <p:cNvSpPr>
            <a:spLocks noGrp="1"/>
          </p:cNvSpPr>
          <p:nvPr>
            <p:ph type="title"/>
          </p:nvPr>
        </p:nvSpPr>
        <p:spPr>
          <a:xfrm>
            <a:off x="1170432" y="0"/>
            <a:ext cx="8789114" cy="1104902"/>
          </a:xfrm>
        </p:spPr>
        <p:txBody>
          <a:bodyPr>
            <a:normAutofit fontScale="90000"/>
          </a:bodyPr>
          <a:lstStyle/>
          <a:p>
            <a:r>
              <a:rPr lang="en-US"/>
              <a:t>Good Aquaculture Practices Lead to </a:t>
            </a:r>
            <a:br>
              <a:rPr lang="en-US"/>
            </a:br>
            <a:r>
              <a:rPr lang="en-US"/>
              <a:t>Safe Food for Human Consumption</a:t>
            </a:r>
          </a:p>
        </p:txBody>
      </p:sp>
      <p:sp>
        <p:nvSpPr>
          <p:cNvPr id="4" name="Slide Number Placeholder 3">
            <a:extLst>
              <a:ext uri="{FF2B5EF4-FFF2-40B4-BE49-F238E27FC236}">
                <a16:creationId xmlns:a16="http://schemas.microsoft.com/office/drawing/2014/main" id="{9BEC1760-6B02-3D4A-CEDB-8F9E59CB7AB2}"/>
              </a:ext>
            </a:extLst>
          </p:cNvPr>
          <p:cNvSpPr>
            <a:spLocks noGrp="1"/>
          </p:cNvSpPr>
          <p:nvPr>
            <p:ph type="sldNum" sz="quarter" idx="4"/>
          </p:nvPr>
        </p:nvSpPr>
        <p:spPr/>
        <p:txBody>
          <a:bodyPr/>
          <a:lstStyle/>
          <a:p>
            <a:fld id="{9DAB3369-7666-44EB-AEA9-5FA9440DB40A}" type="slidenum">
              <a:rPr lang="en-US" smtClean="0"/>
              <a:pPr/>
              <a:t>7</a:t>
            </a:fld>
            <a:endParaRPr lang="en-US"/>
          </a:p>
        </p:txBody>
      </p:sp>
      <p:sp>
        <p:nvSpPr>
          <p:cNvPr id="19" name="TextBox 4">
            <a:extLst>
              <a:ext uri="{FF2B5EF4-FFF2-40B4-BE49-F238E27FC236}">
                <a16:creationId xmlns:a16="http://schemas.microsoft.com/office/drawing/2014/main" id="{51B03718-55AC-C2F8-01FA-14C0E8AB4D75}"/>
              </a:ext>
            </a:extLst>
          </p:cNvPr>
          <p:cNvSpPr txBox="1">
            <a:spLocks noChangeArrowheads="1"/>
          </p:cNvSpPr>
          <p:nvPr/>
        </p:nvSpPr>
        <p:spPr bwMode="auto">
          <a:xfrm>
            <a:off x="3660632" y="2337749"/>
            <a:ext cx="1210598" cy="82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a:ln>
                  <a:noFill/>
                </a:ln>
                <a:solidFill>
                  <a:srgbClr val="FFFFFF"/>
                </a:solidFill>
                <a:effectLst/>
                <a:uLnTx/>
                <a:uFillTx/>
                <a:latin typeface="Arial" panose="020B0604020202020204" pitchFamily="34" charset="0"/>
                <a:ea typeface="ＭＳ Ｐゴシック" charset="-128"/>
                <a:cs typeface="+mn-cs"/>
              </a:rPr>
              <a:t>Safety</a:t>
            </a:r>
          </a:p>
        </p:txBody>
      </p:sp>
      <p:pic>
        <p:nvPicPr>
          <p:cNvPr id="5" name="Picture 4">
            <a:extLst>
              <a:ext uri="{FF2B5EF4-FFF2-40B4-BE49-F238E27FC236}">
                <a16:creationId xmlns:a16="http://schemas.microsoft.com/office/drawing/2014/main" id="{6695D3FF-F156-A93E-FC3B-00B720F130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063957"/>
            <a:ext cx="12191997" cy="5559550"/>
          </a:xfrm>
          <a:prstGeom prst="rect">
            <a:avLst/>
          </a:prstGeom>
        </p:spPr>
      </p:pic>
      <p:graphicFrame>
        <p:nvGraphicFramePr>
          <p:cNvPr id="6" name="Diagram 5">
            <a:extLst>
              <a:ext uri="{FF2B5EF4-FFF2-40B4-BE49-F238E27FC236}">
                <a16:creationId xmlns:a16="http://schemas.microsoft.com/office/drawing/2014/main" id="{0DE84592-87C9-E658-E236-FD09278115C1}"/>
              </a:ext>
            </a:extLst>
          </p:cNvPr>
          <p:cNvGraphicFramePr>
            <a:graphicFrameLocks noChangeAspect="1"/>
          </p:cNvGraphicFramePr>
          <p:nvPr>
            <p:extLst>
              <p:ext uri="{D42A27DB-BD31-4B8C-83A1-F6EECF244321}">
                <p14:modId xmlns:p14="http://schemas.microsoft.com/office/powerpoint/2010/main" val="3493198734"/>
              </p:ext>
            </p:extLst>
          </p:nvPr>
        </p:nvGraphicFramePr>
        <p:xfrm>
          <a:off x="3770511" y="1708059"/>
          <a:ext cx="4711596" cy="42713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8159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FC1CE531-EDD4-6B41-AF23-DD4B651F6431}"/>
                                            </p:graphicEl>
                                          </p:spTgt>
                                        </p:tgtEl>
                                        <p:attrNameLst>
                                          <p:attrName>style.visibility</p:attrName>
                                        </p:attrNameLst>
                                      </p:cBhvr>
                                      <p:to>
                                        <p:strVal val="visible"/>
                                      </p:to>
                                    </p:set>
                                    <p:animEffect transition="in" filter="fade">
                                      <p:cBhvr>
                                        <p:cTn id="7" dur="500"/>
                                        <p:tgtEl>
                                          <p:spTgt spid="6">
                                            <p:graphicEl>
                                              <a:dgm id="{FC1CE531-EDD4-6B41-AF23-DD4B651F643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D40453D4-0432-AC4A-9624-7CCE44EE6B5A}"/>
                                            </p:graphicEl>
                                          </p:spTgt>
                                        </p:tgtEl>
                                        <p:attrNameLst>
                                          <p:attrName>style.visibility</p:attrName>
                                        </p:attrNameLst>
                                      </p:cBhvr>
                                      <p:to>
                                        <p:strVal val="visible"/>
                                      </p:to>
                                    </p:set>
                                    <p:animEffect transition="in" filter="fade">
                                      <p:cBhvr>
                                        <p:cTn id="12" dur="500"/>
                                        <p:tgtEl>
                                          <p:spTgt spid="6">
                                            <p:graphicEl>
                                              <a:dgm id="{D40453D4-0432-AC4A-9624-7CCE44EE6B5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49DA39E7-17BF-5C4A-A5C3-B2A7FA4E6764}"/>
                                            </p:graphicEl>
                                          </p:spTgt>
                                        </p:tgtEl>
                                        <p:attrNameLst>
                                          <p:attrName>style.visibility</p:attrName>
                                        </p:attrNameLst>
                                      </p:cBhvr>
                                      <p:to>
                                        <p:strVal val="visible"/>
                                      </p:to>
                                    </p:set>
                                    <p:animEffect transition="in" filter="fade">
                                      <p:cBhvr>
                                        <p:cTn id="17" dur="500"/>
                                        <p:tgtEl>
                                          <p:spTgt spid="6">
                                            <p:graphicEl>
                                              <a:dgm id="{49DA39E7-17BF-5C4A-A5C3-B2A7FA4E67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rev="1"/>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D581-9A2C-2428-DD1B-DF81BFA048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E4BCEF-F859-4A57-3B3C-0188B7F1B194}"/>
              </a:ext>
            </a:extLst>
          </p:cNvPr>
          <p:cNvSpPr>
            <a:spLocks noGrp="1"/>
          </p:cNvSpPr>
          <p:nvPr>
            <p:ph type="title"/>
          </p:nvPr>
        </p:nvSpPr>
        <p:spPr/>
        <p:txBody>
          <a:bodyPr/>
          <a:lstStyle/>
          <a:p>
            <a:r>
              <a:rPr lang="en-US"/>
              <a:t>What Do You Think?</a:t>
            </a:r>
          </a:p>
        </p:txBody>
      </p:sp>
      <p:sp>
        <p:nvSpPr>
          <p:cNvPr id="3" name="Content Placeholder 2">
            <a:extLst>
              <a:ext uri="{FF2B5EF4-FFF2-40B4-BE49-F238E27FC236}">
                <a16:creationId xmlns:a16="http://schemas.microsoft.com/office/drawing/2014/main" id="{589B7A14-9E3A-1E13-822B-55B574361666}"/>
              </a:ext>
            </a:extLst>
          </p:cNvPr>
          <p:cNvSpPr>
            <a:spLocks noGrp="1"/>
          </p:cNvSpPr>
          <p:nvPr>
            <p:ph idx="13"/>
          </p:nvPr>
        </p:nvSpPr>
        <p:spPr/>
        <p:txBody>
          <a:bodyPr>
            <a:normAutofit/>
          </a:bodyPr>
          <a:lstStyle/>
          <a:p>
            <a:pPr marL="342900" lvl="1" indent="0">
              <a:buNone/>
            </a:pPr>
            <a:r>
              <a:rPr lang="en-US" b="1">
                <a:solidFill>
                  <a:srgbClr val="143E86"/>
                </a:solidFill>
              </a:rPr>
              <a:t>Why do you maintain your home?</a:t>
            </a:r>
          </a:p>
          <a:p>
            <a:pPr marL="342900" lvl="1" indent="0">
              <a:buNone/>
            </a:pPr>
            <a:endParaRPr lang="en-US">
              <a:solidFill>
                <a:srgbClr val="143E86"/>
              </a:solidFill>
            </a:endParaRPr>
          </a:p>
          <a:p>
            <a:pPr lvl="1"/>
            <a:endParaRPr lang="en-US" b="1">
              <a:solidFill>
                <a:srgbClr val="143E86"/>
              </a:solidFill>
            </a:endParaRPr>
          </a:p>
          <a:p>
            <a:pPr marL="342900" lvl="1" indent="0">
              <a:buNone/>
            </a:pPr>
            <a:r>
              <a:rPr lang="en-US" b="1">
                <a:solidFill>
                  <a:srgbClr val="143E86"/>
                </a:solidFill>
              </a:rPr>
              <a:t>What is the main goal in </a:t>
            </a:r>
            <a:r>
              <a:rPr lang="en-US" b="1" err="1">
                <a:solidFill>
                  <a:srgbClr val="143E86"/>
                </a:solidFill>
              </a:rPr>
              <a:t>GAqP</a:t>
            </a:r>
            <a:r>
              <a:rPr lang="en-US" b="1">
                <a:solidFill>
                  <a:srgbClr val="143E86"/>
                </a:solidFill>
              </a:rPr>
              <a:t> and aquaculture food safety? </a:t>
            </a:r>
          </a:p>
          <a:p>
            <a:pPr marL="342900" lvl="1" indent="0">
              <a:buNone/>
            </a:pPr>
            <a:endParaRPr lang="en-US" b="1">
              <a:solidFill>
                <a:srgbClr val="143E86"/>
              </a:solidFill>
            </a:endParaRPr>
          </a:p>
          <a:p>
            <a:pPr marL="342900" lvl="1" indent="0">
              <a:buNone/>
            </a:pPr>
            <a:endParaRPr lang="en-US" b="1">
              <a:solidFill>
                <a:srgbClr val="143E86"/>
              </a:solidFill>
            </a:endParaRPr>
          </a:p>
          <a:p>
            <a:pPr marL="342900" lvl="1" indent="0">
              <a:buNone/>
            </a:pPr>
            <a:r>
              <a:rPr lang="en-US" b="1">
                <a:solidFill>
                  <a:srgbClr val="143E86"/>
                </a:solidFill>
              </a:rPr>
              <a:t>The goal is…</a:t>
            </a:r>
          </a:p>
          <a:p>
            <a:pPr marL="342900" lvl="1" indent="0">
              <a:buNone/>
            </a:pPr>
            <a:endParaRPr lang="en-US" b="1"/>
          </a:p>
        </p:txBody>
      </p:sp>
      <p:sp>
        <p:nvSpPr>
          <p:cNvPr id="7" name="Slide Number Placeholder 6">
            <a:extLst>
              <a:ext uri="{FF2B5EF4-FFF2-40B4-BE49-F238E27FC236}">
                <a16:creationId xmlns:a16="http://schemas.microsoft.com/office/drawing/2014/main" id="{24268DF0-F061-3717-46F4-F35FEDE5554F}"/>
              </a:ext>
            </a:extLst>
          </p:cNvPr>
          <p:cNvSpPr>
            <a:spLocks noGrp="1"/>
          </p:cNvSpPr>
          <p:nvPr>
            <p:ph type="sldNum" sz="quarter" idx="4"/>
          </p:nvPr>
        </p:nvSpPr>
        <p:spPr/>
        <p:txBody>
          <a:bodyPr/>
          <a:lstStyle/>
          <a:p>
            <a:fld id="{9DAB3369-7666-44EB-AEA9-5FA9440DB40A}" type="slidenum">
              <a:rPr lang="en-US" smtClean="0"/>
              <a:pPr/>
              <a:t>8</a:t>
            </a:fld>
            <a:endParaRPr lang="en-US"/>
          </a:p>
        </p:txBody>
      </p:sp>
    </p:spTree>
    <p:custDataLst>
      <p:tags r:id="rId1"/>
    </p:custDataLst>
    <p:extLst>
      <p:ext uri="{BB962C8B-B14F-4D97-AF65-F5344CB8AC3E}">
        <p14:creationId xmlns:p14="http://schemas.microsoft.com/office/powerpoint/2010/main" val="99396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7FC5-2BDC-B93F-AAA7-A88791C8C134}"/>
              </a:ext>
            </a:extLst>
          </p:cNvPr>
          <p:cNvSpPr>
            <a:spLocks noGrp="1"/>
          </p:cNvSpPr>
          <p:nvPr>
            <p:ph type="title"/>
          </p:nvPr>
        </p:nvSpPr>
        <p:spPr/>
        <p:txBody>
          <a:bodyPr/>
          <a:lstStyle/>
          <a:p>
            <a:r>
              <a:rPr lang="en-US"/>
              <a:t>Food Safety Plan</a:t>
            </a:r>
          </a:p>
        </p:txBody>
      </p:sp>
      <p:sp>
        <p:nvSpPr>
          <p:cNvPr id="4" name="Slide Number Placeholder 3">
            <a:extLst>
              <a:ext uri="{FF2B5EF4-FFF2-40B4-BE49-F238E27FC236}">
                <a16:creationId xmlns:a16="http://schemas.microsoft.com/office/drawing/2014/main" id="{A0C1C0D6-15E6-753B-6DA8-580CFA59C64D}"/>
              </a:ext>
            </a:extLst>
          </p:cNvPr>
          <p:cNvSpPr>
            <a:spLocks noGrp="1"/>
          </p:cNvSpPr>
          <p:nvPr>
            <p:ph type="sldNum" sz="quarter" idx="4"/>
          </p:nvPr>
        </p:nvSpPr>
        <p:spPr/>
        <p:txBody>
          <a:bodyPr/>
          <a:lstStyle/>
          <a:p>
            <a:fld id="{9DAB3369-7666-44EB-AEA9-5FA9440DB40A}" type="slidenum">
              <a:rPr lang="en-US" smtClean="0"/>
              <a:pPr/>
              <a:t>9</a:t>
            </a:fld>
            <a:endParaRPr lang="en-US"/>
          </a:p>
        </p:txBody>
      </p:sp>
      <p:pic>
        <p:nvPicPr>
          <p:cNvPr id="6" name="Picture 5">
            <a:extLst>
              <a:ext uri="{FF2B5EF4-FFF2-40B4-BE49-F238E27FC236}">
                <a16:creationId xmlns:a16="http://schemas.microsoft.com/office/drawing/2014/main" id="{E3106724-72BA-8C7D-B841-3493017132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2477" y="999752"/>
            <a:ext cx="4483387" cy="5674369"/>
          </a:xfrm>
          <a:prstGeom prst="rect">
            <a:avLst/>
          </a:prstGeom>
        </p:spPr>
      </p:pic>
    </p:spTree>
    <p:custDataLst>
      <p:tags r:id="rId1"/>
    </p:custDataLst>
    <p:extLst>
      <p:ext uri="{BB962C8B-B14F-4D97-AF65-F5344CB8AC3E}">
        <p14:creationId xmlns:p14="http://schemas.microsoft.com/office/powerpoint/2010/main" val="2467825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gAXNnZEo"/>
  <p:tag name="ARTICULATE_DESIGN_ID_AVID2018_WIDE" val="ovPsLIbb"/>
  <p:tag name="ARTICULATE_DESIGN_ID_2018 AVID ORIENTATION THEME" val="141LYHKx"/>
  <p:tag name="ARTICULATE_PROJECT_OPEN" val="0"/>
  <p:tag name="ARTICULATE_SLIDE_COUNT" val="3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8 Avid Orientation Theme">
  <a:themeElements>
    <a:clrScheme name="Custom 3">
      <a:dk1>
        <a:srgbClr val="000000"/>
      </a:dk1>
      <a:lt1>
        <a:srgbClr val="FFFFFF"/>
      </a:lt1>
      <a:dk2>
        <a:srgbClr val="666666"/>
      </a:dk2>
      <a:lt2>
        <a:srgbClr val="EEECE1"/>
      </a:lt2>
      <a:accent1>
        <a:srgbClr val="E3132F"/>
      </a:accent1>
      <a:accent2>
        <a:srgbClr val="0096DA"/>
      </a:accent2>
      <a:accent3>
        <a:srgbClr val="56AA23"/>
      </a:accent3>
      <a:accent4>
        <a:srgbClr val="F48100"/>
      </a:accent4>
      <a:accent5>
        <a:srgbClr val="FFDA00"/>
      </a:accent5>
      <a:accent6>
        <a:srgbClr val="501384"/>
      </a:accent6>
      <a:hlink>
        <a:srgbClr val="0096DA"/>
      </a:hlink>
      <a:folHlink>
        <a:srgbClr val="023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18 Avid Orientation Theme" id="{FC300ACC-C2F6-4E96-B3A0-28C23AA15551}" vid="{9AD5EF79-4CFA-4470-B77C-62B396D2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44c1e5-465b-46f7-9756-fde921856027">
      <Terms xmlns="http://schemas.microsoft.com/office/infopath/2007/PartnerControls"/>
    </lcf76f155ced4ddcb4097134ff3c332f>
    <TaxCatchAll xmlns="5f92d314-0094-4a56-b45d-790405524c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4B48ADCEB9004C82C33B2F01FDEEA4" ma:contentTypeVersion="13" ma:contentTypeDescription="Create a new document." ma:contentTypeScope="" ma:versionID="3558c2e4a36e834140bd770aa22bd711">
  <xsd:schema xmlns:xsd="http://www.w3.org/2001/XMLSchema" xmlns:xs="http://www.w3.org/2001/XMLSchema" xmlns:p="http://schemas.microsoft.com/office/2006/metadata/properties" xmlns:ns2="9544c1e5-465b-46f7-9756-fde921856027" xmlns:ns3="5f92d314-0094-4a56-b45d-790405524c19" targetNamespace="http://schemas.microsoft.com/office/2006/metadata/properties" ma:root="true" ma:fieldsID="452d610a6318739769d4b90774720041" ns2:_="" ns3:_="">
    <xsd:import namespace="9544c1e5-465b-46f7-9756-fde921856027"/>
    <xsd:import namespace="5f92d314-0094-4a56-b45d-790405524c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44c1e5-465b-46f7-9756-fde9218560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978f9c3-fb37-4b17-aa29-ac9435d4f62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92d314-0094-4a56-b45d-790405524c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2bb5b59-95e2-4b55-8b2f-cc20911eee4b}" ma:internalName="TaxCatchAll" ma:showField="CatchAllData" ma:web="5f92d314-0094-4a56-b45d-790405524c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796157-5C04-4B29-8EAA-2C540DD2CF97}">
  <ds:schemaRefs>
    <ds:schemaRef ds:uri="9544c1e5-465b-46f7-9756-fde921856027"/>
    <ds:schemaRef ds:uri="http://schemas.microsoft.com/office/2006/metadata/properties"/>
    <ds:schemaRef ds:uri="http://purl.org/dc/elements/1.1/"/>
    <ds:schemaRef ds:uri="5f92d314-0094-4a56-b45d-790405524c19"/>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86AF22B-58D3-493B-B461-19672E4056C6}">
  <ds:schemaRefs>
    <ds:schemaRef ds:uri="http://schemas.microsoft.com/sharepoint/v3/contenttype/forms"/>
  </ds:schemaRefs>
</ds:datastoreItem>
</file>

<file path=customXml/itemProps3.xml><?xml version="1.0" encoding="utf-8"?>
<ds:datastoreItem xmlns:ds="http://schemas.openxmlformats.org/officeDocument/2006/customXml" ds:itemID="{5EB7A950-6560-4DD5-ABBB-60AC775DE2BA}">
  <ds:schemaRefs>
    <ds:schemaRef ds:uri="5f92d314-0094-4a56-b45d-790405524c19"/>
    <ds:schemaRef ds:uri="9544c1e5-465b-46f7-9756-fde921856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5077</Words>
  <Application>Microsoft Office PowerPoint</Application>
  <PresentationFormat>Widescreen</PresentationFormat>
  <Paragraphs>635</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Regular</vt:lpstr>
      <vt:lpstr>Helvetica</vt:lpstr>
      <vt:lpstr>Helvetica Light</vt:lpstr>
      <vt:lpstr>Segoe UI</vt:lpstr>
      <vt:lpstr>Wingdings 2</vt:lpstr>
      <vt:lpstr>2018 Avid Orientation Theme</vt:lpstr>
      <vt:lpstr>Introduction to  Good Aquaculture Practices</vt:lpstr>
      <vt:lpstr>Background</vt:lpstr>
      <vt:lpstr>What You Will Learn in This Course </vt:lpstr>
      <vt:lpstr>What You Will Learn in This Session</vt:lpstr>
      <vt:lpstr>What are GAqPs?</vt:lpstr>
      <vt:lpstr>One Health Approach</vt:lpstr>
      <vt:lpstr>Good Aquaculture Practices Lead to  Safe Food for Human Consumption</vt:lpstr>
      <vt:lpstr>What Do You Think?</vt:lpstr>
      <vt:lpstr>Food Safety Plan</vt:lpstr>
      <vt:lpstr>Intended Market and Intended Use</vt:lpstr>
      <vt:lpstr>Parts of a Food Safety Plan</vt:lpstr>
      <vt:lpstr>Parts of a Food Safety Plan</vt:lpstr>
      <vt:lpstr>Parts of a Food Safety Plan</vt:lpstr>
      <vt:lpstr>Parts of a Food Safety Plan</vt:lpstr>
      <vt:lpstr>Parts of a Food Safety Plan</vt:lpstr>
      <vt:lpstr>Parts of a Food Safety Plan</vt:lpstr>
      <vt:lpstr>Parts of a Food Safety Plan</vt:lpstr>
      <vt:lpstr>Put It All Together Into an Aquaculture Food Safety Plan</vt:lpstr>
      <vt:lpstr>Significant Hazards or Risks</vt:lpstr>
      <vt:lpstr>Where Do the Hazards or Risks Occur?  Where Do You Apply a Control?</vt:lpstr>
      <vt:lpstr>How Does the Farm Eliminate, Prevent, or Reduce the Hazards or Risks to a Manageable Level?</vt:lpstr>
      <vt:lpstr>How Does the Farm Ensure the Control is Being Applied?</vt:lpstr>
      <vt:lpstr>If the Control is Not Met, How Do You Correct the Problem?</vt:lpstr>
      <vt:lpstr>What Evidence or Documentation is Kept to Show the Control was Applied?</vt:lpstr>
      <vt:lpstr>How Does the Farm Verify the Control is Working and Being Applied Correctly?</vt:lpstr>
      <vt:lpstr>An Example</vt:lpstr>
      <vt:lpstr>Good Aquaculture Practices (GAqP) for Various Operations</vt:lpstr>
      <vt:lpstr>GAqP Can: </vt:lpstr>
      <vt:lpstr>GAqPs in the Real World</vt:lpstr>
      <vt:lpstr>GAqPs in the Real World</vt:lpstr>
      <vt:lpstr>GAqPs in the Real World</vt:lpstr>
      <vt:lpstr>GAqPs in the Real World</vt:lpstr>
      <vt:lpstr>GAqPs in the Real World</vt:lpstr>
      <vt:lpstr>Which of These Good Aquaculture Practices Are You Already Doing?</vt:lpstr>
      <vt:lpstr>GAqP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UPDATE LOG</dc:title>
  <dc:creator>Natalie McLemore</dc:creator>
  <cp:lastModifiedBy>Renee Tatalovich</cp:lastModifiedBy>
  <cp:revision>1</cp:revision>
  <cp:lastPrinted>2019-07-24T15:24:58Z</cp:lastPrinted>
  <dcterms:created xsi:type="dcterms:W3CDTF">2019-04-14T03:01:12Z</dcterms:created>
  <dcterms:modified xsi:type="dcterms:W3CDTF">2025-06-25T14:02:23Z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4081F824-69B6-4E30-8EA8-42BC4D3B19FA</vt:lpwstr>
  </property>
  <property fmtid="{D5CDD505-2E9C-101B-9397-08002B2CF9AE}" pid="3" name="ArticulatePath">
    <vt:lpwstr>https://avidxchange.sharepoint.com/Talent/Training/Private Document Library/Onboarding/2_Final/ORIENTATION/New Hire Orientation_FG_MASTER</vt:lpwstr>
  </property>
  <property fmtid="{D5CDD505-2E9C-101B-9397-08002B2CF9AE}" pid="4" name="ContentTypeId">
    <vt:lpwstr>0x0101002F4B48ADCEB9004C82C33B2F01FDEEA4</vt:lpwstr>
  </property>
  <property fmtid="{D5CDD505-2E9C-101B-9397-08002B2CF9AE}" pid="5" name="AuthorIds_UIVersion_26624">
    <vt:lpwstr>2693</vt:lpwstr>
  </property>
  <property fmtid="{D5CDD505-2E9C-101B-9397-08002B2CF9AE}" pid="6" name="MediaServiceImageTags">
    <vt:lpwstr/>
  </property>
</Properties>
</file>