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9"/>
  </p:notesMasterIdLst>
  <p:handoutMasterIdLst>
    <p:handoutMasterId r:id="rId10"/>
  </p:handoutMasterIdLst>
  <p:sldIdLst>
    <p:sldId id="4059" r:id="rId5"/>
    <p:sldId id="4066" r:id="rId6"/>
    <p:sldId id="4067" r:id="rId7"/>
    <p:sldId id="3935" r:id="rId8"/>
  </p:sldIdLst>
  <p:sldSz cx="12192000" cy="6858000"/>
  <p:notesSz cx="7010400" cy="92964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066"/>
            <p14:sldId id="4067"/>
            <p14:sldId id="3935"/>
          </p14:sldIdLst>
        </p14:section>
      </p14:sectionLst>
    </p:ext>
    <p:ext uri="{EFAFB233-063F-42B5-8137-9DF3F51BA10A}">
      <p15:sldGuideLst xmlns:p15="http://schemas.microsoft.com/office/powerpoint/2012/main">
        <p15:guide id="3" pos="1464" userDrawn="1">
          <p15:clr>
            <a:srgbClr val="A4A3A4"/>
          </p15:clr>
        </p15:guide>
        <p15:guide id="4" orient="horz" pos="1632" userDrawn="1">
          <p15:clr>
            <a:srgbClr val="A4A3A4"/>
          </p15:clr>
        </p15:guide>
        <p15:guide id="5" orient="horz" pos="2160" userDrawn="1">
          <p15:clr>
            <a:srgbClr val="A4A3A4"/>
          </p15:clr>
        </p15:guide>
        <p15:guide id="6" pos="2808" userDrawn="1">
          <p15:clr>
            <a:srgbClr val="A4A3A4"/>
          </p15:clr>
        </p15:guide>
      </p15:sldGuideLst>
    </p:ext>
    <p:ext uri="{2D200454-40CA-4A62-9FC3-DE9A4176ACB9}">
      <p15:notesGuideLst xmlns:p15="http://schemas.microsoft.com/office/powerpoint/2012/main">
        <p15:guide id="1" orient="horz" pos="2088" userDrawn="1">
          <p15:clr>
            <a:srgbClr val="A4A3A4"/>
          </p15:clr>
        </p15:guide>
        <p15:guide id="2" pos="28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8D6"/>
    <a:srgbClr val="E3132F"/>
    <a:srgbClr val="0096DB"/>
    <a:srgbClr val="004515"/>
    <a:srgbClr val="56AB23"/>
    <a:srgbClr val="D2EDB9"/>
    <a:srgbClr val="501384"/>
    <a:srgbClr val="D13C80"/>
    <a:srgbClr val="FFF297"/>
    <a:srgbClr val="FFE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BF7DF-F439-49FA-91CC-27F3BE053C00}" v="1" dt="2025-06-24T19:34:49.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65850" autoAdjust="0"/>
  </p:normalViewPr>
  <p:slideViewPr>
    <p:cSldViewPr snapToGrid="0">
      <p:cViewPr varScale="1">
        <p:scale>
          <a:sx n="69" d="100"/>
          <a:sy n="69" d="100"/>
        </p:scale>
        <p:origin x="2154" y="54"/>
      </p:cViewPr>
      <p:guideLst>
        <p:guide pos="1464"/>
        <p:guide orient="horz" pos="1632"/>
        <p:guide orient="horz" pos="2160"/>
        <p:guide pos="28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3828" y="90"/>
      </p:cViewPr>
      <p:guideLst>
        <p:guide orient="horz" pos="2088"/>
        <p:guide pos="2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Nicholson" userId="2d9ee02c-1be0-4a68-b5f3-2777bd5801a4" providerId="ADAL" clId="{101E1A1E-D1F7-4A32-8D75-F333D485D8A3}"/>
    <pc:docChg chg="undo custSel addSld delSld modSld sldOrd addSection delSection modSection modNotesMaster modHandout">
      <pc:chgData name="Tracey Nicholson" userId="2d9ee02c-1be0-4a68-b5f3-2777bd5801a4" providerId="ADAL" clId="{101E1A1E-D1F7-4A32-8D75-F333D485D8A3}" dt="2025-01-16T20:20:25.376" v="6865" actId="478"/>
      <pc:docMkLst>
        <pc:docMk/>
      </pc:docMkLst>
      <pc:sldChg chg="del">
        <pc:chgData name="Tracey Nicholson" userId="2d9ee02c-1be0-4a68-b5f3-2777bd5801a4" providerId="ADAL" clId="{101E1A1E-D1F7-4A32-8D75-F333D485D8A3}" dt="2024-12-06T19:00:10.014" v="2728" actId="47"/>
        <pc:sldMkLst>
          <pc:docMk/>
          <pc:sldMk cId="4214379616" sldId="3896"/>
        </pc:sldMkLst>
      </pc:sldChg>
      <pc:sldChg chg="del modNotes">
        <pc:chgData name="Tracey Nicholson" userId="2d9ee02c-1be0-4a68-b5f3-2777bd5801a4" providerId="ADAL" clId="{101E1A1E-D1F7-4A32-8D75-F333D485D8A3}" dt="2024-12-06T19:00:10.014" v="2728" actId="47"/>
        <pc:sldMkLst>
          <pc:docMk/>
          <pc:sldMk cId="3540121869" sldId="3900"/>
        </pc:sldMkLst>
      </pc:sldChg>
      <pc:sldChg chg="del">
        <pc:chgData name="Tracey Nicholson" userId="2d9ee02c-1be0-4a68-b5f3-2777bd5801a4" providerId="ADAL" clId="{101E1A1E-D1F7-4A32-8D75-F333D485D8A3}" dt="2024-12-06T19:00:10.014" v="2728" actId="47"/>
        <pc:sldMkLst>
          <pc:docMk/>
          <pc:sldMk cId="3029954527" sldId="3915"/>
        </pc:sldMkLst>
      </pc:sldChg>
      <pc:sldChg chg="del">
        <pc:chgData name="Tracey Nicholson" userId="2d9ee02c-1be0-4a68-b5f3-2777bd5801a4" providerId="ADAL" clId="{101E1A1E-D1F7-4A32-8D75-F333D485D8A3}" dt="2024-12-06T19:00:10.014" v="2728" actId="47"/>
        <pc:sldMkLst>
          <pc:docMk/>
          <pc:sldMk cId="3345886950" sldId="3920"/>
        </pc:sldMkLst>
      </pc:sldChg>
      <pc:sldChg chg="del">
        <pc:chgData name="Tracey Nicholson" userId="2d9ee02c-1be0-4a68-b5f3-2777bd5801a4" providerId="ADAL" clId="{101E1A1E-D1F7-4A32-8D75-F333D485D8A3}" dt="2024-12-06T19:00:10.014" v="2728" actId="47"/>
        <pc:sldMkLst>
          <pc:docMk/>
          <pc:sldMk cId="2359099883" sldId="3931"/>
        </pc:sldMkLst>
      </pc:sldChg>
      <pc:sldChg chg="ord modNotes modNotesTx">
        <pc:chgData name="Tracey Nicholson" userId="2d9ee02c-1be0-4a68-b5f3-2777bd5801a4" providerId="ADAL" clId="{101E1A1E-D1F7-4A32-8D75-F333D485D8A3}" dt="2024-12-30T21:33:30.722" v="5978" actId="1036"/>
        <pc:sldMkLst>
          <pc:docMk/>
          <pc:sldMk cId="613511335" sldId="3935"/>
        </pc:sldMkLst>
      </pc:sldChg>
      <pc:sldChg chg="addSp delSp modSp mod modNotes modNotesTx">
        <pc:chgData name="Tracey Nicholson" userId="2d9ee02c-1be0-4a68-b5f3-2777bd5801a4" providerId="ADAL" clId="{101E1A1E-D1F7-4A32-8D75-F333D485D8A3}" dt="2024-12-30T20:26:11.833" v="3116" actId="1076"/>
        <pc:sldMkLst>
          <pc:docMk/>
          <pc:sldMk cId="314548212" sldId="4059"/>
        </pc:sldMkLst>
      </pc:sldChg>
      <pc:sldChg chg="del ord">
        <pc:chgData name="Tracey Nicholson" userId="2d9ee02c-1be0-4a68-b5f3-2777bd5801a4" providerId="ADAL" clId="{101E1A1E-D1F7-4A32-8D75-F333D485D8A3}" dt="2024-12-06T19:00:10.014" v="2728" actId="47"/>
        <pc:sldMkLst>
          <pc:docMk/>
          <pc:sldMk cId="1671286742" sldId="4060"/>
        </pc:sldMkLst>
      </pc:sldChg>
      <pc:sldChg chg="del">
        <pc:chgData name="Tracey Nicholson" userId="2d9ee02c-1be0-4a68-b5f3-2777bd5801a4" providerId="ADAL" clId="{101E1A1E-D1F7-4A32-8D75-F333D485D8A3}" dt="2024-12-06T19:00:10.014" v="2728" actId="47"/>
        <pc:sldMkLst>
          <pc:docMk/>
          <pc:sldMk cId="439864291" sldId="4061"/>
        </pc:sldMkLst>
      </pc:sldChg>
      <pc:sldChg chg="del">
        <pc:chgData name="Tracey Nicholson" userId="2d9ee02c-1be0-4a68-b5f3-2777bd5801a4" providerId="ADAL" clId="{101E1A1E-D1F7-4A32-8D75-F333D485D8A3}" dt="2024-12-06T19:00:10.014" v="2728" actId="47"/>
        <pc:sldMkLst>
          <pc:docMk/>
          <pc:sldMk cId="4084567933" sldId="4062"/>
        </pc:sldMkLst>
      </pc:sldChg>
      <pc:sldChg chg="del">
        <pc:chgData name="Tracey Nicholson" userId="2d9ee02c-1be0-4a68-b5f3-2777bd5801a4" providerId="ADAL" clId="{101E1A1E-D1F7-4A32-8D75-F333D485D8A3}" dt="2024-12-06T19:00:10.014" v="2728" actId="47"/>
        <pc:sldMkLst>
          <pc:docMk/>
          <pc:sldMk cId="1864247540" sldId="4063"/>
        </pc:sldMkLst>
      </pc:sldChg>
      <pc:sldChg chg="del">
        <pc:chgData name="Tracey Nicholson" userId="2d9ee02c-1be0-4a68-b5f3-2777bd5801a4" providerId="ADAL" clId="{101E1A1E-D1F7-4A32-8D75-F333D485D8A3}" dt="2024-12-06T19:00:10.014" v="2728" actId="47"/>
        <pc:sldMkLst>
          <pc:docMk/>
          <pc:sldMk cId="2328740339" sldId="4064"/>
        </pc:sldMkLst>
      </pc:sldChg>
      <pc:sldChg chg="addSp delSp modSp add mod modAnim modNotes modNotesTx">
        <pc:chgData name="Tracey Nicholson" userId="2d9ee02c-1be0-4a68-b5f3-2777bd5801a4" providerId="ADAL" clId="{101E1A1E-D1F7-4A32-8D75-F333D485D8A3}" dt="2024-12-30T21:40:48.895" v="6828" actId="20577"/>
        <pc:sldMkLst>
          <pc:docMk/>
          <pc:sldMk cId="806418003" sldId="4065"/>
        </pc:sldMkLst>
      </pc:sldChg>
      <pc:sldChg chg="add del">
        <pc:chgData name="Tracey Nicholson" userId="2d9ee02c-1be0-4a68-b5f3-2777bd5801a4" providerId="ADAL" clId="{101E1A1E-D1F7-4A32-8D75-F333D485D8A3}" dt="2024-12-06T16:25:27.838" v="1290"/>
        <pc:sldMkLst>
          <pc:docMk/>
          <pc:sldMk cId="3472450956" sldId="4066"/>
        </pc:sldMkLst>
      </pc:sldChg>
      <pc:sldChg chg="addSp delSp modSp add mod modAnim modNotes modNotesTx">
        <pc:chgData name="Tracey Nicholson" userId="2d9ee02c-1be0-4a68-b5f3-2777bd5801a4" providerId="ADAL" clId="{101E1A1E-D1F7-4A32-8D75-F333D485D8A3}" dt="2025-01-16T20:20:25.376" v="6865" actId="478"/>
        <pc:sldMkLst>
          <pc:docMk/>
          <pc:sldMk cId="3848819268" sldId="4066"/>
        </pc:sldMkLst>
      </pc:sldChg>
      <pc:sldChg chg="addSp delSp modSp add mod modNotes modNotesTx">
        <pc:chgData name="Tracey Nicholson" userId="2d9ee02c-1be0-4a68-b5f3-2777bd5801a4" providerId="ADAL" clId="{101E1A1E-D1F7-4A32-8D75-F333D485D8A3}" dt="2024-12-30T21:30:41.352" v="5864" actId="1036"/>
        <pc:sldMkLst>
          <pc:docMk/>
          <pc:sldMk cId="267510060" sldId="4067"/>
        </pc:sldMkLst>
      </pc:sldChg>
      <pc:sldChg chg="addSp modSp add mod modAnim modNotes modNotesTx">
        <pc:chgData name="Tracey Nicholson" userId="2d9ee02c-1be0-4a68-b5f3-2777bd5801a4" providerId="ADAL" clId="{101E1A1E-D1F7-4A32-8D75-F333D485D8A3}" dt="2024-12-30T21:40:05.755" v="6818" actId="1076"/>
        <pc:sldMkLst>
          <pc:docMk/>
          <pc:sldMk cId="859681768" sldId="4068"/>
        </pc:sldMkLst>
      </pc:sldChg>
      <pc:sldChg chg="modSp add del mod">
        <pc:chgData name="Tracey Nicholson" userId="2d9ee02c-1be0-4a68-b5f3-2777bd5801a4" providerId="ADAL" clId="{101E1A1E-D1F7-4A32-8D75-F333D485D8A3}" dt="2024-12-30T21:33:03.207" v="5970" actId="47"/>
        <pc:sldMkLst>
          <pc:docMk/>
          <pc:sldMk cId="1920266364" sldId="4069"/>
        </pc:sldMkLst>
      </pc:sldChg>
      <pc:sldChg chg="new del">
        <pc:chgData name="Tracey Nicholson" userId="2d9ee02c-1be0-4a68-b5f3-2777bd5801a4" providerId="ADAL" clId="{101E1A1E-D1F7-4A32-8D75-F333D485D8A3}" dt="2024-12-16T16:21:36.011" v="2742" actId="47"/>
        <pc:sldMkLst>
          <pc:docMk/>
          <pc:sldMk cId="2714663098" sldId="4069"/>
        </pc:sldMkLst>
      </pc:sldChg>
      <pc:sldChg chg="modSp add del mod ord">
        <pc:chgData name="Tracey Nicholson" userId="2d9ee02c-1be0-4a68-b5f3-2777bd5801a4" providerId="ADAL" clId="{101E1A1E-D1F7-4A32-8D75-F333D485D8A3}" dt="2024-12-06T17:38:43.840" v="2299" actId="47"/>
        <pc:sldMkLst>
          <pc:docMk/>
          <pc:sldMk cId="3535781554" sldId="4069"/>
        </pc:sldMkLst>
      </pc:sldChg>
      <pc:sldChg chg="add del">
        <pc:chgData name="Tracey Nicholson" userId="2d9ee02c-1be0-4a68-b5f3-2777bd5801a4" providerId="ADAL" clId="{101E1A1E-D1F7-4A32-8D75-F333D485D8A3}" dt="2024-12-06T19:00:10.014" v="2728" actId="47"/>
        <pc:sldMkLst>
          <pc:docMk/>
          <pc:sldMk cId="4130008397" sldId="4070"/>
        </pc:sldMkLst>
      </pc:sldChg>
      <pc:sldChg chg="add del">
        <pc:chgData name="Tracey Nicholson" userId="2d9ee02c-1be0-4a68-b5f3-2777bd5801a4" providerId="ADAL" clId="{101E1A1E-D1F7-4A32-8D75-F333D485D8A3}" dt="2024-12-06T19:00:10.014" v="2728" actId="47"/>
        <pc:sldMkLst>
          <pc:docMk/>
          <pc:sldMk cId="3042435344" sldId="4071"/>
        </pc:sldMkLst>
      </pc:sldChg>
    </pc:docChg>
  </pc:docChgLst>
  <pc:docChgLst>
    <pc:chgData name="Kathleen Hamm" userId="36549483-0846-4a99-81ba-93636940a9dd" providerId="ADAL" clId="{DEBD6970-D013-624E-8031-18C944CA04AD}"/>
    <pc:docChg chg="modSld">
      <pc:chgData name="Kathleen Hamm" userId="36549483-0846-4a99-81ba-93636940a9dd" providerId="ADAL" clId="{DEBD6970-D013-624E-8031-18C944CA04AD}" dt="2025-02-14T17:06:10.647" v="18" actId="14100"/>
      <pc:docMkLst>
        <pc:docMk/>
      </pc:docMkLst>
      <pc:sldChg chg="addSp modSp mod">
        <pc:chgData name="Kathleen Hamm" userId="36549483-0846-4a99-81ba-93636940a9dd" providerId="ADAL" clId="{DEBD6970-D013-624E-8031-18C944CA04AD}" dt="2025-02-14T17:06:10.647" v="18" actId="14100"/>
        <pc:sldMkLst>
          <pc:docMk/>
          <pc:sldMk cId="267510060" sldId="4067"/>
        </pc:sldMkLst>
      </pc:sldChg>
    </pc:docChg>
  </pc:docChgLst>
  <pc:docChgLst>
    <pc:chgData name="Renee Tatalovich" userId="c3a12dda-3e17-465b-a466-f28d262ac98c" providerId="ADAL" clId="{DB237BDD-71F7-4EC6-B7FE-96A16B5C176B}"/>
    <pc:docChg chg="custSel modSld">
      <pc:chgData name="Renee Tatalovich" userId="c3a12dda-3e17-465b-a466-f28d262ac98c" providerId="ADAL" clId="{DB237BDD-71F7-4EC6-B7FE-96A16B5C176B}" dt="2025-02-14T19:14:23.517" v="29" actId="20577"/>
      <pc:docMkLst>
        <pc:docMk/>
      </pc:docMkLst>
      <pc:sldChg chg="modNotes">
        <pc:chgData name="Renee Tatalovich" userId="c3a12dda-3e17-465b-a466-f28d262ac98c" providerId="ADAL" clId="{DB237BDD-71F7-4EC6-B7FE-96A16B5C176B}" dt="2025-02-14T19:12:15.880" v="13" actId="1035"/>
        <pc:sldMkLst>
          <pc:docMk/>
          <pc:sldMk cId="613511335" sldId="3935"/>
        </pc:sldMkLst>
      </pc:sldChg>
      <pc:sldChg chg="modNotes">
        <pc:chgData name="Renee Tatalovich" userId="c3a12dda-3e17-465b-a466-f28d262ac98c" providerId="ADAL" clId="{DB237BDD-71F7-4EC6-B7FE-96A16B5C176B}" dt="2025-02-14T19:14:23.517" v="29" actId="20577"/>
        <pc:sldMkLst>
          <pc:docMk/>
          <pc:sldMk cId="3848819268" sldId="4066"/>
        </pc:sldMkLst>
      </pc:sldChg>
      <pc:sldChg chg="modNotes">
        <pc:chgData name="Renee Tatalovich" userId="c3a12dda-3e17-465b-a466-f28d262ac98c" providerId="ADAL" clId="{DB237BDD-71F7-4EC6-B7FE-96A16B5C176B}" dt="2025-02-14T19:13:18.683" v="17" actId="20577"/>
        <pc:sldMkLst>
          <pc:docMk/>
          <pc:sldMk cId="267510060" sldId="4067"/>
        </pc:sldMkLst>
      </pc:sldChg>
    </pc:docChg>
  </pc:docChgLst>
  <pc:docChgLst>
    <pc:chgData name="Tracey Nicholson" userId="S::tracey.nicholson@pmglearning.com::2d9ee02c-1be0-4a68-b5f3-2777bd5801a4" providerId="AD" clId="Web-{E3DA8E72-4299-CDA4-8106-EF48990B3E56}"/>
    <pc:docChg chg="mod">
      <pc:chgData name="Tracey Nicholson" userId="S::tracey.nicholson@pmglearning.com::2d9ee02c-1be0-4a68-b5f3-2777bd5801a4" providerId="AD" clId="Web-{E3DA8E72-4299-CDA4-8106-EF48990B3E56}" dt="2025-01-14T19:52:13.303" v="0"/>
      <pc:docMkLst>
        <pc:docMk/>
      </pc:docMkLst>
    </pc:docChg>
  </pc:docChgLst>
  <pc:docChgLst>
    <pc:chgData name="Tracey Nicholson" userId="2d9ee02c-1be0-4a68-b5f3-2777bd5801a4" providerId="ADAL" clId="{E1E46E48-98CA-4EA2-8340-BE30AEE766DF}"/>
    <pc:docChg chg="undo custSel delSld modSld modSection">
      <pc:chgData name="Tracey Nicholson" userId="2d9ee02c-1be0-4a68-b5f3-2777bd5801a4" providerId="ADAL" clId="{E1E46E48-98CA-4EA2-8340-BE30AEE766DF}" dt="2025-02-17T19:39:38.935" v="1666" actId="478"/>
      <pc:docMkLst>
        <pc:docMk/>
      </pc:docMkLst>
      <pc:sldChg chg="modNotesTx">
        <pc:chgData name="Tracey Nicholson" userId="2d9ee02c-1be0-4a68-b5f3-2777bd5801a4" providerId="ADAL" clId="{E1E46E48-98CA-4EA2-8340-BE30AEE766DF}" dt="2025-01-21T16:51:58.169" v="780" actId="20577"/>
        <pc:sldMkLst>
          <pc:docMk/>
          <pc:sldMk cId="613511335" sldId="3935"/>
        </pc:sldMkLst>
      </pc:sldChg>
      <pc:sldChg chg="addSp modSp mod modNotes">
        <pc:chgData name="Tracey Nicholson" userId="2d9ee02c-1be0-4a68-b5f3-2777bd5801a4" providerId="ADAL" clId="{E1E46E48-98CA-4EA2-8340-BE30AEE766DF}" dt="2025-01-22T14:59:46.850" v="1446" actId="20577"/>
        <pc:sldMkLst>
          <pc:docMk/>
          <pc:sldMk cId="314548212" sldId="4059"/>
        </pc:sldMkLst>
      </pc:sldChg>
      <pc:sldChg chg="delSp del mod delAnim modNotesTx">
        <pc:chgData name="Tracey Nicholson" userId="2d9ee02c-1be0-4a68-b5f3-2777bd5801a4" providerId="ADAL" clId="{E1E46E48-98CA-4EA2-8340-BE30AEE766DF}" dt="2025-01-21T16:30:10.256" v="174" actId="47"/>
        <pc:sldMkLst>
          <pc:docMk/>
          <pc:sldMk cId="806418003" sldId="4065"/>
        </pc:sldMkLst>
      </pc:sldChg>
      <pc:sldChg chg="delSp modSp mod delAnim modNotes modNotesTx">
        <pc:chgData name="Tracey Nicholson" userId="2d9ee02c-1be0-4a68-b5f3-2777bd5801a4" providerId="ADAL" clId="{E1E46E48-98CA-4EA2-8340-BE30AEE766DF}" dt="2025-01-22T14:59:55.811" v="1457" actId="20577"/>
        <pc:sldMkLst>
          <pc:docMk/>
          <pc:sldMk cId="3848819268" sldId="4066"/>
        </pc:sldMkLst>
      </pc:sldChg>
      <pc:sldChg chg="addSp delSp modSp mod modNotes modNotesTx">
        <pc:chgData name="Tracey Nicholson" userId="2d9ee02c-1be0-4a68-b5f3-2777bd5801a4" providerId="ADAL" clId="{E1E46E48-98CA-4EA2-8340-BE30AEE766DF}" dt="2025-02-17T19:39:38.935" v="1666" actId="478"/>
        <pc:sldMkLst>
          <pc:docMk/>
          <pc:sldMk cId="267510060" sldId="4067"/>
        </pc:sldMkLst>
      </pc:sldChg>
      <pc:sldChg chg="del">
        <pc:chgData name="Tracey Nicholson" userId="2d9ee02c-1be0-4a68-b5f3-2777bd5801a4" providerId="ADAL" clId="{E1E46E48-98CA-4EA2-8340-BE30AEE766DF}" dt="2025-01-21T16:29:49.585" v="171" actId="47"/>
        <pc:sldMkLst>
          <pc:docMk/>
          <pc:sldMk cId="859681768" sldId="4068"/>
        </pc:sldMkLst>
      </pc:sldChg>
    </pc:docChg>
  </pc:docChgLst>
  <pc:docChgLst>
    <pc:chgData name="Renee Tatalovich" userId="c3a12dda-3e17-465b-a466-f28d262ac98c" providerId="ADAL" clId="{B1415A3D-5AA5-4D43-817A-2FC34725054C}"/>
    <pc:docChg chg="custSel modSld modMainMaster modNotesMaster modHandout">
      <pc:chgData name="Renee Tatalovich" userId="c3a12dda-3e17-465b-a466-f28d262ac98c" providerId="ADAL" clId="{B1415A3D-5AA5-4D43-817A-2FC34725054C}" dt="2025-01-14T20:31:43.040" v="95" actId="20577"/>
      <pc:docMkLst>
        <pc:docMk/>
      </pc:docMkLst>
      <pc:sldChg chg="modNotes">
        <pc:chgData name="Renee Tatalovich" userId="c3a12dda-3e17-465b-a466-f28d262ac98c" providerId="ADAL" clId="{B1415A3D-5AA5-4D43-817A-2FC34725054C}" dt="2025-01-14T20:26:15.594" v="24" actId="313"/>
        <pc:sldMkLst>
          <pc:docMk/>
          <pc:sldMk cId="314548212" sldId="4059"/>
        </pc:sldMkLst>
      </pc:sldChg>
      <pc:sldChg chg="modNotes">
        <pc:chgData name="Renee Tatalovich" userId="c3a12dda-3e17-465b-a466-f28d262ac98c" providerId="ADAL" clId="{B1415A3D-5AA5-4D43-817A-2FC34725054C}" dt="2025-01-14T20:29:37.768" v="75" actId="948"/>
        <pc:sldMkLst>
          <pc:docMk/>
          <pc:sldMk cId="806418003" sldId="4065"/>
        </pc:sldMkLst>
      </pc:sldChg>
      <pc:sldChg chg="modNotes">
        <pc:chgData name="Renee Tatalovich" userId="c3a12dda-3e17-465b-a466-f28d262ac98c" providerId="ADAL" clId="{B1415A3D-5AA5-4D43-817A-2FC34725054C}" dt="2025-01-14T20:28:27.986" v="65" actId="1036"/>
        <pc:sldMkLst>
          <pc:docMk/>
          <pc:sldMk cId="3848819268" sldId="4066"/>
        </pc:sldMkLst>
      </pc:sldChg>
      <pc:sldChg chg="modNotes">
        <pc:chgData name="Renee Tatalovich" userId="c3a12dda-3e17-465b-a466-f28d262ac98c" providerId="ADAL" clId="{B1415A3D-5AA5-4D43-817A-2FC34725054C}" dt="2025-01-14T20:29:57.167" v="77" actId="948"/>
        <pc:sldMkLst>
          <pc:docMk/>
          <pc:sldMk cId="267510060" sldId="4067"/>
        </pc:sldMkLst>
      </pc:sldChg>
      <pc:sldChg chg="modNotes">
        <pc:chgData name="Renee Tatalovich" userId="c3a12dda-3e17-465b-a466-f28d262ac98c" providerId="ADAL" clId="{B1415A3D-5AA5-4D43-817A-2FC34725054C}" dt="2025-01-14T20:31:43.040" v="95" actId="20577"/>
        <pc:sldMkLst>
          <pc:docMk/>
          <pc:sldMk cId="859681768" sldId="4068"/>
        </pc:sldMkLst>
      </pc:sldChg>
      <pc:sldMasterChg chg="modSp mod modSldLayout">
        <pc:chgData name="Renee Tatalovich" userId="c3a12dda-3e17-465b-a466-f28d262ac98c" providerId="ADAL" clId="{B1415A3D-5AA5-4D43-817A-2FC34725054C}" dt="2025-01-14T20:26:20.533" v="30" actId="313"/>
        <pc:sldMasterMkLst>
          <pc:docMk/>
          <pc:sldMasterMk cId="3777723911" sldId="2147483711"/>
        </pc:sldMasterMkLst>
        <pc:sldLayoutChg chg="modSp mod">
          <pc:chgData name="Renee Tatalovich" userId="c3a12dda-3e17-465b-a466-f28d262ac98c" providerId="ADAL" clId="{B1415A3D-5AA5-4D43-817A-2FC34725054C}" dt="2025-01-14T20:26:00.798" v="23" actId="20577"/>
          <pc:sldLayoutMkLst>
            <pc:docMk/>
            <pc:sldMasterMk cId="3777723911" sldId="2147483711"/>
            <pc:sldLayoutMk cId="2131820325" sldId="2147483712"/>
          </pc:sldLayoutMkLst>
        </pc:sldLayoutChg>
        <pc:sldLayoutChg chg="modSp mod">
          <pc:chgData name="Renee Tatalovich" userId="c3a12dda-3e17-465b-a466-f28d262ac98c" providerId="ADAL" clId="{B1415A3D-5AA5-4D43-817A-2FC34725054C}" dt="2025-01-14T20:26:19.756" v="29" actId="313"/>
          <pc:sldLayoutMkLst>
            <pc:docMk/>
            <pc:sldMasterMk cId="3777723911" sldId="2147483711"/>
            <pc:sldLayoutMk cId="2311578046" sldId="2147483734"/>
          </pc:sldLayoutMkLst>
        </pc:sldLayoutChg>
        <pc:sldLayoutChg chg="modSp mod">
          <pc:chgData name="Renee Tatalovich" userId="c3a12dda-3e17-465b-a466-f28d262ac98c" providerId="ADAL" clId="{B1415A3D-5AA5-4D43-817A-2FC34725054C}" dt="2025-01-14T20:26:20.533" v="30" actId="313"/>
          <pc:sldLayoutMkLst>
            <pc:docMk/>
            <pc:sldMasterMk cId="3777723911" sldId="2147483711"/>
            <pc:sldLayoutMk cId="932238101" sldId="2147483744"/>
          </pc:sldLayoutMkLst>
        </pc:sldLayoutChg>
        <pc:sldLayoutChg chg="modSp mod">
          <pc:chgData name="Renee Tatalovich" userId="c3a12dda-3e17-465b-a466-f28d262ac98c" providerId="ADAL" clId="{B1415A3D-5AA5-4D43-817A-2FC34725054C}" dt="2025-01-14T20:26:16.869" v="25" actId="313"/>
          <pc:sldLayoutMkLst>
            <pc:docMk/>
            <pc:sldMasterMk cId="3777723911" sldId="2147483711"/>
            <pc:sldLayoutMk cId="546243510" sldId="2147483749"/>
          </pc:sldLayoutMkLst>
        </pc:sldLayoutChg>
        <pc:sldLayoutChg chg="modSp mod">
          <pc:chgData name="Renee Tatalovich" userId="c3a12dda-3e17-465b-a466-f28d262ac98c" providerId="ADAL" clId="{B1415A3D-5AA5-4D43-817A-2FC34725054C}" dt="2025-01-14T20:26:17.717" v="26" actId="313"/>
          <pc:sldLayoutMkLst>
            <pc:docMk/>
            <pc:sldMasterMk cId="3777723911" sldId="2147483711"/>
            <pc:sldLayoutMk cId="689557875" sldId="2147483768"/>
          </pc:sldLayoutMkLst>
        </pc:sldLayoutChg>
        <pc:sldLayoutChg chg="modSp mod">
          <pc:chgData name="Renee Tatalovich" userId="c3a12dda-3e17-465b-a466-f28d262ac98c" providerId="ADAL" clId="{B1415A3D-5AA5-4D43-817A-2FC34725054C}" dt="2025-01-14T20:26:18.454" v="27" actId="313"/>
          <pc:sldLayoutMkLst>
            <pc:docMk/>
            <pc:sldMasterMk cId="3777723911" sldId="2147483711"/>
            <pc:sldLayoutMk cId="2593455616" sldId="2147483769"/>
          </pc:sldLayoutMkLst>
        </pc:sldLayoutChg>
        <pc:sldLayoutChg chg="modSp mod">
          <pc:chgData name="Renee Tatalovich" userId="c3a12dda-3e17-465b-a466-f28d262ac98c" providerId="ADAL" clId="{B1415A3D-5AA5-4D43-817A-2FC34725054C}" dt="2025-01-14T20:26:19.127" v="28" actId="313"/>
          <pc:sldLayoutMkLst>
            <pc:docMk/>
            <pc:sldMasterMk cId="3777723911" sldId="2147483711"/>
            <pc:sldLayoutMk cId="4275450192" sldId="2147483770"/>
          </pc:sldLayoutMkLst>
        </pc:sldLayoutChg>
      </pc:sldMasterChg>
    </pc:docChg>
  </pc:docChgLst>
  <pc:docChgLst>
    <pc:chgData name="Kathleen Hamm" userId="36549483-0846-4a99-81ba-93636940a9dd" providerId="ADAL" clId="{7BF2602B-A227-4B4E-8FC9-40B2CA8D096F}"/>
    <pc:docChg chg="modSld">
      <pc:chgData name="Kathleen Hamm" userId="36549483-0846-4a99-81ba-93636940a9dd" providerId="ADAL" clId="{7BF2602B-A227-4B4E-8FC9-40B2CA8D096F}" dt="2025-01-03T20:46:21.404" v="1575" actId="108"/>
      <pc:docMkLst>
        <pc:docMk/>
      </pc:docMkLst>
      <pc:sldChg chg="modSp mod">
        <pc:chgData name="Kathleen Hamm" userId="36549483-0846-4a99-81ba-93636940a9dd" providerId="ADAL" clId="{7BF2602B-A227-4B4E-8FC9-40B2CA8D096F}" dt="2025-01-03T20:46:21.404" v="1575" actId="108"/>
        <pc:sldMkLst>
          <pc:docMk/>
          <pc:sldMk cId="267510060" sldId="4067"/>
        </pc:sldMkLst>
      </pc:sldChg>
    </pc:docChg>
  </pc:docChgLst>
  <pc:docChgLst>
    <pc:chgData name="Tracey Nicholson" userId="2d9ee02c-1be0-4a68-b5f3-2777bd5801a4" providerId="ADAL" clId="{C0DCB167-734F-4D22-BD7F-41D9D60A801E}"/>
    <pc:docChg chg="undo custSel modSld modMainMaster modNotesMaster modHandout">
      <pc:chgData name="Tracey Nicholson" userId="2d9ee02c-1be0-4a68-b5f3-2777bd5801a4" providerId="ADAL" clId="{C0DCB167-734F-4D22-BD7F-41D9D60A801E}" dt="2025-06-05T16:21:27.080" v="25"/>
      <pc:docMkLst>
        <pc:docMk/>
      </pc:docMkLst>
      <pc:sldChg chg="modNotes">
        <pc:chgData name="Tracey Nicholson" userId="2d9ee02c-1be0-4a68-b5f3-2777bd5801a4" providerId="ADAL" clId="{C0DCB167-734F-4D22-BD7F-41D9D60A801E}" dt="2025-06-05T16:21:27.080" v="25"/>
        <pc:sldMkLst>
          <pc:docMk/>
          <pc:sldMk cId="314548212" sldId="4059"/>
        </pc:sldMkLst>
      </pc:sldChg>
      <pc:sldChg chg="modNotesTx">
        <pc:chgData name="Tracey Nicholson" userId="2d9ee02c-1be0-4a68-b5f3-2777bd5801a4" providerId="ADAL" clId="{C0DCB167-734F-4D22-BD7F-41D9D60A801E}" dt="2025-04-11T17:56:01.349" v="11" actId="20577"/>
        <pc:sldMkLst>
          <pc:docMk/>
          <pc:sldMk cId="267510060" sldId="4067"/>
        </pc:sldMkLst>
      </pc:sldChg>
      <pc:sldMasterChg chg="modSp mod modSldLayout">
        <pc:chgData name="Tracey Nicholson" userId="2d9ee02c-1be0-4a68-b5f3-2777bd5801a4" providerId="ADAL" clId="{C0DCB167-734F-4D22-BD7F-41D9D60A801E}" dt="2025-06-05T16:20:52.520" v="24"/>
        <pc:sldMasterMkLst>
          <pc:docMk/>
          <pc:sldMasterMk cId="3777723911" sldId="2147483711"/>
        </pc:sldMasterMkLst>
        <pc:spChg chg="mod">
          <ac:chgData name="Tracey Nicholson" userId="2d9ee02c-1be0-4a68-b5f3-2777bd5801a4" providerId="ADAL" clId="{C0DCB167-734F-4D22-BD7F-41D9D60A801E}" dt="2025-06-05T16:20:52.520" v="24"/>
          <ac:spMkLst>
            <pc:docMk/>
            <pc:sldMasterMk cId="3777723911" sldId="2147483711"/>
            <ac:spMk id="7" creationId="{D7F6259C-CA34-1745-9D8B-0878BBF4E844}"/>
          </ac:spMkLst>
        </pc:spChg>
        <pc:sldLayoutChg chg="modSp mod">
          <pc:chgData name="Tracey Nicholson" userId="2d9ee02c-1be0-4a68-b5f3-2777bd5801a4" providerId="ADAL" clId="{C0DCB167-734F-4D22-BD7F-41D9D60A801E}" dt="2025-06-05T16:16:22.157" v="12"/>
          <pc:sldLayoutMkLst>
            <pc:docMk/>
            <pc:sldMasterMk cId="3777723911" sldId="2147483711"/>
            <pc:sldLayoutMk cId="2131820325" sldId="2147483712"/>
          </pc:sldLayoutMkLst>
          <pc:spChg chg="mod">
            <ac:chgData name="Tracey Nicholson" userId="2d9ee02c-1be0-4a68-b5f3-2777bd5801a4" providerId="ADAL" clId="{C0DCB167-734F-4D22-BD7F-41D9D60A801E}" dt="2025-06-05T16:16:22.157" v="12"/>
            <ac:spMkLst>
              <pc:docMk/>
              <pc:sldMasterMk cId="3777723911" sldId="2147483711"/>
              <pc:sldLayoutMk cId="2131820325" sldId="2147483712"/>
              <ac:spMk id="13" creationId="{F2854136-A89C-6B11-21B1-CD09DC973333}"/>
            </ac:spMkLst>
          </pc:spChg>
        </pc:sldLayoutChg>
        <pc:sldLayoutChg chg="addSp delSp mod">
          <pc:chgData name="Tracey Nicholson" userId="2d9ee02c-1be0-4a68-b5f3-2777bd5801a4" providerId="ADAL" clId="{C0DCB167-734F-4D22-BD7F-41D9D60A801E}" dt="2025-06-05T16:18:50.180" v="23" actId="22"/>
          <pc:sldLayoutMkLst>
            <pc:docMk/>
            <pc:sldMasterMk cId="3777723911" sldId="2147483711"/>
            <pc:sldLayoutMk cId="943360604" sldId="2147483717"/>
          </pc:sldLayoutMkLst>
        </pc:sldLayoutChg>
        <pc:sldLayoutChg chg="delSp modSp mod">
          <pc:chgData name="Tracey Nicholson" userId="2d9ee02c-1be0-4a68-b5f3-2777bd5801a4" providerId="ADAL" clId="{C0DCB167-734F-4D22-BD7F-41D9D60A801E}" dt="2025-06-05T16:17:16.338" v="18" actId="478"/>
          <pc:sldLayoutMkLst>
            <pc:docMk/>
            <pc:sldMasterMk cId="3777723911" sldId="2147483711"/>
            <pc:sldLayoutMk cId="2311578046" sldId="2147483734"/>
          </pc:sldLayoutMkLst>
        </pc:sldLayoutChg>
        <pc:sldLayoutChg chg="modSp mod">
          <pc:chgData name="Tracey Nicholson" userId="2d9ee02c-1be0-4a68-b5f3-2777bd5801a4" providerId="ADAL" clId="{C0DCB167-734F-4D22-BD7F-41D9D60A801E}" dt="2025-06-05T16:17:31.180" v="19"/>
          <pc:sldLayoutMkLst>
            <pc:docMk/>
            <pc:sldMasterMk cId="3777723911" sldId="2147483711"/>
            <pc:sldLayoutMk cId="932238101" sldId="2147483744"/>
          </pc:sldLayoutMkLst>
          <pc:spChg chg="mod">
            <ac:chgData name="Tracey Nicholson" userId="2d9ee02c-1be0-4a68-b5f3-2777bd5801a4" providerId="ADAL" clId="{C0DCB167-734F-4D22-BD7F-41D9D60A801E}" dt="2025-06-05T16:17:31.180" v="19"/>
            <ac:spMkLst>
              <pc:docMk/>
              <pc:sldMasterMk cId="3777723911" sldId="2147483711"/>
              <pc:sldLayoutMk cId="932238101" sldId="2147483744"/>
              <ac:spMk id="4" creationId="{87B209E4-E665-AF05-984E-7BBC02418BE8}"/>
            </ac:spMkLst>
          </pc:spChg>
        </pc:sldLayoutChg>
        <pc:sldLayoutChg chg="modSp mod">
          <pc:chgData name="Tracey Nicholson" userId="2d9ee02c-1be0-4a68-b5f3-2777bd5801a4" providerId="ADAL" clId="{C0DCB167-734F-4D22-BD7F-41D9D60A801E}" dt="2025-06-05T16:16:27.614" v="13"/>
          <pc:sldLayoutMkLst>
            <pc:docMk/>
            <pc:sldMasterMk cId="3777723911" sldId="2147483711"/>
            <pc:sldLayoutMk cId="546243510" sldId="2147483749"/>
          </pc:sldLayoutMkLst>
          <pc:spChg chg="mod">
            <ac:chgData name="Tracey Nicholson" userId="2d9ee02c-1be0-4a68-b5f3-2777bd5801a4" providerId="ADAL" clId="{C0DCB167-734F-4D22-BD7F-41D9D60A801E}" dt="2025-06-05T16:16:27.614" v="13"/>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C0DCB167-734F-4D22-BD7F-41D9D60A801E}" dt="2025-06-05T16:16:32.806" v="14"/>
          <pc:sldLayoutMkLst>
            <pc:docMk/>
            <pc:sldMasterMk cId="3777723911" sldId="2147483711"/>
            <pc:sldLayoutMk cId="689557875" sldId="2147483768"/>
          </pc:sldLayoutMkLst>
          <pc:spChg chg="mod">
            <ac:chgData name="Tracey Nicholson" userId="2d9ee02c-1be0-4a68-b5f3-2777bd5801a4" providerId="ADAL" clId="{C0DCB167-734F-4D22-BD7F-41D9D60A801E}" dt="2025-06-05T16:16:32.806" v="14"/>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C0DCB167-734F-4D22-BD7F-41D9D60A801E}" dt="2025-06-05T16:16:37.855" v="15"/>
          <pc:sldLayoutMkLst>
            <pc:docMk/>
            <pc:sldMasterMk cId="3777723911" sldId="2147483711"/>
            <pc:sldLayoutMk cId="2593455616" sldId="2147483769"/>
          </pc:sldLayoutMkLst>
          <pc:spChg chg="mod">
            <ac:chgData name="Tracey Nicholson" userId="2d9ee02c-1be0-4a68-b5f3-2777bd5801a4" providerId="ADAL" clId="{C0DCB167-734F-4D22-BD7F-41D9D60A801E}" dt="2025-06-05T16:16:37.855" v="15"/>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C0DCB167-734F-4D22-BD7F-41D9D60A801E}" dt="2025-06-05T16:16:42.069" v="16"/>
          <pc:sldLayoutMkLst>
            <pc:docMk/>
            <pc:sldMasterMk cId="3777723911" sldId="2147483711"/>
            <pc:sldLayoutMk cId="4275450192" sldId="2147483770"/>
          </pc:sldLayoutMkLst>
          <pc:spChg chg="mod">
            <ac:chgData name="Tracey Nicholson" userId="2d9ee02c-1be0-4a68-b5f3-2777bd5801a4" providerId="ADAL" clId="{C0DCB167-734F-4D22-BD7F-41D9D60A801E}" dt="2025-06-05T16:16:42.069" v="16"/>
            <ac:spMkLst>
              <pc:docMk/>
              <pc:sldMasterMk cId="3777723911" sldId="2147483711"/>
              <pc:sldLayoutMk cId="4275450192" sldId="2147483770"/>
              <ac:spMk id="25" creationId="{55D23079-32B8-B687-9AC6-4C4229532B81}"/>
            </ac:spMkLst>
          </pc:spChg>
        </pc:sldLayoutChg>
      </pc:sldMasterChg>
    </pc:docChg>
  </pc:docChgLst>
  <pc:docChgLst>
    <pc:chgData name="Joe Miller" userId="9c6354e4-bb39-4457-b896-960c2dd18942" providerId="ADAL" clId="{FE54A528-D0EA-9D44-9C9D-748E47115B5D}"/>
    <pc:docChg chg="undo custSel modSld">
      <pc:chgData name="Joe Miller" userId="9c6354e4-bb39-4457-b896-960c2dd18942" providerId="ADAL" clId="{FE54A528-D0EA-9D44-9C9D-748E47115B5D}" dt="2024-12-23T22:01:02.396" v="251" actId="20577"/>
      <pc:docMkLst>
        <pc:docMk/>
      </pc:docMkLst>
      <pc:sldChg chg="addSp delSp modSp mod chgLayout modNotes modNotesTx">
        <pc:chgData name="Joe Miller" userId="9c6354e4-bb39-4457-b896-960c2dd18942" providerId="ADAL" clId="{FE54A528-D0EA-9D44-9C9D-748E47115B5D}" dt="2024-12-23T22:01:02.396" v="251" actId="20577"/>
        <pc:sldMkLst>
          <pc:docMk/>
          <pc:sldMk cId="314548212" sldId="4059"/>
        </pc:sldMkLst>
      </pc:sldChg>
      <pc:sldChg chg="addSp delSp modSp mod delAnim">
        <pc:chgData name="Joe Miller" userId="9c6354e4-bb39-4457-b896-960c2dd18942" providerId="ADAL" clId="{FE54A528-D0EA-9D44-9C9D-748E47115B5D}" dt="2024-12-23T20:57:10.081" v="207" actId="1076"/>
        <pc:sldMkLst>
          <pc:docMk/>
          <pc:sldMk cId="806418003" sldId="4065"/>
        </pc:sldMkLst>
      </pc:sldChg>
      <pc:sldChg chg="addSp delSp modSp mod modClrScheme chgLayout">
        <pc:chgData name="Joe Miller" userId="9c6354e4-bb39-4457-b896-960c2dd18942" providerId="ADAL" clId="{FE54A528-D0EA-9D44-9C9D-748E47115B5D}" dt="2024-12-23T20:43:24.507" v="180" actId="1037"/>
        <pc:sldMkLst>
          <pc:docMk/>
          <pc:sldMk cId="3848819268" sldId="4066"/>
        </pc:sldMkLst>
      </pc:sldChg>
      <pc:sldChg chg="addSp delSp modSp mod modClrScheme chgLayout">
        <pc:chgData name="Joe Miller" userId="9c6354e4-bb39-4457-b896-960c2dd18942" providerId="ADAL" clId="{FE54A528-D0EA-9D44-9C9D-748E47115B5D}" dt="2024-12-23T21:07:52.023" v="236" actId="962"/>
        <pc:sldMkLst>
          <pc:docMk/>
          <pc:sldMk cId="267510060" sldId="4067"/>
        </pc:sldMkLst>
      </pc:sldChg>
      <pc:sldChg chg="addSp delSp modSp mod modClrScheme delAnim chgLayout">
        <pc:chgData name="Joe Miller" userId="9c6354e4-bb39-4457-b896-960c2dd18942" providerId="ADAL" clId="{FE54A528-D0EA-9D44-9C9D-748E47115B5D}" dt="2024-12-23T21:07:46.225" v="235" actId="962"/>
        <pc:sldMkLst>
          <pc:docMk/>
          <pc:sldMk cId="859681768" sldId="4068"/>
        </pc:sldMkLst>
      </pc:sldChg>
    </pc:docChg>
  </pc:docChgLst>
  <pc:docChgLst>
    <pc:chgData name="Joe Miller" userId="9c6354e4-bb39-4457-b896-960c2dd18942" providerId="ADAL" clId="{7DEE82CA-CBAD-EE41-B47B-C174608B6281}"/>
    <pc:docChg chg="undo custSel modSld modMainMaster modNotesMaster modHandout">
      <pc:chgData name="Joe Miller" userId="9c6354e4-bb39-4457-b896-960c2dd18942" providerId="ADAL" clId="{7DEE82CA-CBAD-EE41-B47B-C174608B6281}" dt="2024-11-11T16:51:22.598" v="79" actId="14100"/>
      <pc:docMkLst>
        <pc:docMk/>
      </pc:docMkLst>
      <pc:sldChg chg="modNotes">
        <pc:chgData name="Joe Miller" userId="9c6354e4-bb39-4457-b896-960c2dd18942" providerId="ADAL" clId="{7DEE82CA-CBAD-EE41-B47B-C174608B6281}" dt="2024-11-11T16:32:52.183" v="53" actId="465"/>
        <pc:sldMkLst>
          <pc:docMk/>
          <pc:sldMk cId="3540121869" sldId="3900"/>
        </pc:sldMkLst>
      </pc:sldChg>
      <pc:sldChg chg="modNotes">
        <pc:chgData name="Joe Miller" userId="9c6354e4-bb39-4457-b896-960c2dd18942" providerId="ADAL" clId="{7DEE82CA-CBAD-EE41-B47B-C174608B6281}" dt="2024-11-11T16:35:28.228" v="62" actId="478"/>
        <pc:sldMkLst>
          <pc:docMk/>
          <pc:sldMk cId="3029954527" sldId="3915"/>
        </pc:sldMkLst>
      </pc:sldChg>
      <pc:sldChg chg="modNotes modNotesTx">
        <pc:chgData name="Joe Miller" userId="9c6354e4-bb39-4457-b896-960c2dd18942" providerId="ADAL" clId="{7DEE82CA-CBAD-EE41-B47B-C174608B6281}" dt="2024-11-11T16:35:19.978" v="60" actId="478"/>
        <pc:sldMkLst>
          <pc:docMk/>
          <pc:sldMk cId="3345886950" sldId="3920"/>
        </pc:sldMkLst>
      </pc:sldChg>
      <pc:sldChg chg="modSp mod modNotes">
        <pc:chgData name="Joe Miller" userId="9c6354e4-bb39-4457-b896-960c2dd18942" providerId="ADAL" clId="{7DEE82CA-CBAD-EE41-B47B-C174608B6281}" dt="2024-11-11T16:43:13.746" v="67" actId="207"/>
        <pc:sldMkLst>
          <pc:docMk/>
          <pc:sldMk cId="613511335" sldId="3935"/>
        </pc:sldMkLst>
      </pc:sldChg>
      <pc:sldChg chg="modNotes">
        <pc:chgData name="Joe Miller" userId="9c6354e4-bb39-4457-b896-960c2dd18942" providerId="ADAL" clId="{7DEE82CA-CBAD-EE41-B47B-C174608B6281}" dt="2024-11-11T16:28:33.767" v="39" actId="1076"/>
        <pc:sldMkLst>
          <pc:docMk/>
          <pc:sldMk cId="314548212" sldId="4059"/>
        </pc:sldMkLst>
      </pc:sldChg>
      <pc:sldChg chg="modNotes">
        <pc:chgData name="Joe Miller" userId="9c6354e4-bb39-4457-b896-960c2dd18942" providerId="ADAL" clId="{7DEE82CA-CBAD-EE41-B47B-C174608B6281}" dt="2024-11-11T16:35:24.895" v="61" actId="478"/>
        <pc:sldMkLst>
          <pc:docMk/>
          <pc:sldMk cId="1671286742" sldId="4060"/>
        </pc:sldMkLst>
      </pc:sldChg>
      <pc:sldMasterChg chg="modSldLayout">
        <pc:chgData name="Joe Miller" userId="9c6354e4-bb39-4457-b896-960c2dd18942" providerId="ADAL" clId="{7DEE82CA-CBAD-EE41-B47B-C174608B6281}" dt="2024-11-11T16:37:16.388" v="66" actId="962"/>
        <pc:sldMasterMkLst>
          <pc:docMk/>
          <pc:sldMasterMk cId="3777723911" sldId="2147483711"/>
        </pc:sldMasterMkLst>
        <pc:sldLayoutChg chg="modSp mod">
          <pc:chgData name="Joe Miller" userId="9c6354e4-bb39-4457-b896-960c2dd18942" providerId="ADAL" clId="{7DEE82CA-CBAD-EE41-B47B-C174608B6281}" dt="2024-11-11T16:37:16.388" v="66" actId="962"/>
          <pc:sldLayoutMkLst>
            <pc:docMk/>
            <pc:sldMasterMk cId="3777723911" sldId="2147483711"/>
            <pc:sldLayoutMk cId="2131820325" sldId="2147483712"/>
          </pc:sldLayoutMkLst>
        </pc:sldLayoutChg>
      </pc:sldMasterChg>
    </pc:docChg>
  </pc:docChgLst>
  <pc:docChgLst>
    <pc:chgData name="Renee Tatalovich" userId="c3a12dda-3e17-465b-a466-f28d262ac98c" providerId="ADAL" clId="{764BF7DF-F439-49FA-91CC-27F3BE053C00}"/>
    <pc:docChg chg="addSld delSld modSld modMainMaster modSection modNotesMaster modHandout">
      <pc:chgData name="Renee Tatalovich" userId="c3a12dda-3e17-465b-a466-f28d262ac98c" providerId="ADAL" clId="{764BF7DF-F439-49FA-91CC-27F3BE053C00}" dt="2025-06-24T20:03:57.676" v="31" actId="47"/>
      <pc:docMkLst>
        <pc:docMk/>
      </pc:docMkLst>
      <pc:sldChg chg="modNotes">
        <pc:chgData name="Renee Tatalovich" userId="c3a12dda-3e17-465b-a466-f28d262ac98c" providerId="ADAL" clId="{764BF7DF-F439-49FA-91CC-27F3BE053C00}" dt="2025-06-24T19:33:36.557" v="26" actId="6549"/>
        <pc:sldMkLst>
          <pc:docMk/>
          <pc:sldMk cId="314548212" sldId="4059"/>
        </pc:sldMkLst>
      </pc:sldChg>
      <pc:sldChg chg="add del">
        <pc:chgData name="Renee Tatalovich" userId="c3a12dda-3e17-465b-a466-f28d262ac98c" providerId="ADAL" clId="{764BF7DF-F439-49FA-91CC-27F3BE053C00}" dt="2025-06-24T20:03:57.676" v="31" actId="47"/>
        <pc:sldMkLst>
          <pc:docMk/>
          <pc:sldMk cId="262378965" sldId="4131"/>
        </pc:sldMkLst>
      </pc:sldChg>
      <pc:sldMasterChg chg="modSp mod modSldLayout">
        <pc:chgData name="Renee Tatalovich" userId="c3a12dda-3e17-465b-a466-f28d262ac98c" providerId="ADAL" clId="{764BF7DF-F439-49FA-91CC-27F3BE053C00}" dt="2025-06-24T19:33:13.652" v="20" actId="6549"/>
        <pc:sldMasterMkLst>
          <pc:docMk/>
          <pc:sldMasterMk cId="3777723911" sldId="2147483711"/>
        </pc:sldMasterMkLst>
        <pc:spChg chg="mod">
          <ac:chgData name="Renee Tatalovich" userId="c3a12dda-3e17-465b-a466-f28d262ac98c" providerId="ADAL" clId="{764BF7DF-F439-49FA-91CC-27F3BE053C00}" dt="2025-06-24T19:32:42.803" v="2" actId="6549"/>
          <ac:spMkLst>
            <pc:docMk/>
            <pc:sldMasterMk cId="3777723911" sldId="2147483711"/>
            <ac:spMk id="7" creationId="{D7F6259C-CA34-1745-9D8B-0878BBF4E844}"/>
          </ac:spMkLst>
        </pc:spChg>
        <pc:sldLayoutChg chg="modSp mod">
          <pc:chgData name="Renee Tatalovich" userId="c3a12dda-3e17-465b-a466-f28d262ac98c" providerId="ADAL" clId="{764BF7DF-F439-49FA-91CC-27F3BE053C00}" dt="2025-06-24T19:32:46.363" v="5" actId="6549"/>
          <pc:sldLayoutMkLst>
            <pc:docMk/>
            <pc:sldMasterMk cId="3777723911" sldId="2147483711"/>
            <pc:sldLayoutMk cId="2131820325" sldId="2147483712"/>
          </pc:sldLayoutMkLst>
          <pc:spChg chg="mod">
            <ac:chgData name="Renee Tatalovich" userId="c3a12dda-3e17-465b-a466-f28d262ac98c" providerId="ADAL" clId="{764BF7DF-F439-49FA-91CC-27F3BE053C00}" dt="2025-06-24T19:32:46.363" v="5" actId="6549"/>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764BF7DF-F439-49FA-91CC-27F3BE053C00}" dt="2025-06-24T19:33:13.652" v="20" actId="6549"/>
          <pc:sldLayoutMkLst>
            <pc:docMk/>
            <pc:sldMasterMk cId="3777723911" sldId="2147483711"/>
            <pc:sldLayoutMk cId="932238101" sldId="2147483744"/>
          </pc:sldLayoutMkLst>
          <pc:spChg chg="mod">
            <ac:chgData name="Renee Tatalovich" userId="c3a12dda-3e17-465b-a466-f28d262ac98c" providerId="ADAL" clId="{764BF7DF-F439-49FA-91CC-27F3BE053C00}" dt="2025-06-24T19:33:13.652" v="20"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764BF7DF-F439-49FA-91CC-27F3BE053C00}" dt="2025-06-24T19:32:49.248" v="8" actId="6549"/>
          <pc:sldLayoutMkLst>
            <pc:docMk/>
            <pc:sldMasterMk cId="3777723911" sldId="2147483711"/>
            <pc:sldLayoutMk cId="546243510" sldId="2147483749"/>
          </pc:sldLayoutMkLst>
          <pc:spChg chg="mod">
            <ac:chgData name="Renee Tatalovich" userId="c3a12dda-3e17-465b-a466-f28d262ac98c" providerId="ADAL" clId="{764BF7DF-F439-49FA-91CC-27F3BE053C00}" dt="2025-06-24T19:32:49.248" v="8"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764BF7DF-F439-49FA-91CC-27F3BE053C00}" dt="2025-06-24T19:32:53.242" v="11" actId="6549"/>
          <pc:sldLayoutMkLst>
            <pc:docMk/>
            <pc:sldMasterMk cId="3777723911" sldId="2147483711"/>
            <pc:sldLayoutMk cId="689557875" sldId="2147483768"/>
          </pc:sldLayoutMkLst>
          <pc:spChg chg="mod">
            <ac:chgData name="Renee Tatalovich" userId="c3a12dda-3e17-465b-a466-f28d262ac98c" providerId="ADAL" clId="{764BF7DF-F439-49FA-91CC-27F3BE053C00}" dt="2025-06-24T19:32:53.242" v="11"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764BF7DF-F439-49FA-91CC-27F3BE053C00}" dt="2025-06-24T19:32:59.848" v="14" actId="6549"/>
          <pc:sldLayoutMkLst>
            <pc:docMk/>
            <pc:sldMasterMk cId="3777723911" sldId="2147483711"/>
            <pc:sldLayoutMk cId="2593455616" sldId="2147483769"/>
          </pc:sldLayoutMkLst>
          <pc:spChg chg="mod">
            <ac:chgData name="Renee Tatalovich" userId="c3a12dda-3e17-465b-a466-f28d262ac98c" providerId="ADAL" clId="{764BF7DF-F439-49FA-91CC-27F3BE053C00}" dt="2025-06-24T19:32:59.848" v="14"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764BF7DF-F439-49FA-91CC-27F3BE053C00}" dt="2025-06-24T19:33:03.612" v="17" actId="6549"/>
          <pc:sldLayoutMkLst>
            <pc:docMk/>
            <pc:sldMasterMk cId="3777723911" sldId="2147483711"/>
            <pc:sldLayoutMk cId="4275450192" sldId="2147483770"/>
          </pc:sldLayoutMkLst>
          <pc:spChg chg="mod">
            <ac:chgData name="Renee Tatalovich" userId="c3a12dda-3e17-465b-a466-f28d262ac98c" providerId="ADAL" clId="{764BF7DF-F439-49FA-91CC-27F3BE053C00}" dt="2025-06-24T19:33:03.612" v="17" actId="6549"/>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c3a12dda-3e17-465b-a466-f28d262ac98c" providerId="ADAL" clId="{EEC48DD1-F06E-4EDA-8FEA-B0B8C717319F}"/>
    <pc:docChg chg="undo custSel modSld">
      <pc:chgData name="Renee Tatalovich" userId="c3a12dda-3e17-465b-a466-f28d262ac98c" providerId="ADAL" clId="{EEC48DD1-F06E-4EDA-8FEA-B0B8C717319F}" dt="2025-01-24T13:36:19.348" v="31" actId="20577"/>
      <pc:docMkLst>
        <pc:docMk/>
      </pc:docMkLst>
      <pc:sldChg chg="modNotes modNotesTx">
        <pc:chgData name="Renee Tatalovich" userId="c3a12dda-3e17-465b-a466-f28d262ac98c" providerId="ADAL" clId="{EEC48DD1-F06E-4EDA-8FEA-B0B8C717319F}" dt="2025-01-24T13:36:19.348" v="31" actId="20577"/>
        <pc:sldMkLst>
          <pc:docMk/>
          <pc:sldMk cId="267510060" sldId="4067"/>
        </pc:sldMkLst>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dirty="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7" y="82349"/>
            <a:ext cx="782585" cy="782583"/>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42109" y="0"/>
            <a:ext cx="5963994" cy="431800"/>
          </a:xfrm>
          <a:prstGeom prst="rect">
            <a:avLst/>
          </a:prstGeom>
        </p:spPr>
        <p:txBody>
          <a:bodyPr vert="horz" lIns="93177" tIns="46589" rIns="93177" bIns="46589" rtlCol="0" anchor="ctr"/>
          <a:lstStyle>
            <a:lvl1pPr algn="l">
              <a:defRPr sz="1200"/>
            </a:lvl1pPr>
          </a:lstStyle>
          <a:p>
            <a:r>
              <a:rPr lang="en-US" dirty="0">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8AB4BE-D0C6-4CB6-A4FA-45595542DFE2}" type="slidenum">
              <a:rPr lang="en-US" smtClean="0">
                <a:latin typeface="Arial Regular"/>
              </a:rPr>
              <a:t>‹#›</a:t>
            </a:fld>
            <a:endParaRPr lang="en-US" dirty="0">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2995530" y="685800"/>
            <a:ext cx="3510407" cy="1975104"/>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321288" y="2816352"/>
            <a:ext cx="5322579" cy="5943600"/>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915400"/>
            <a:ext cx="3037840" cy="317629"/>
          </a:xfrm>
          <a:prstGeom prst="rect">
            <a:avLst/>
          </a:prstGeom>
        </p:spPr>
        <p:txBody>
          <a:bodyPr vert="horz" lIns="93177" tIns="46589" rIns="93177" bIns="46589" rtlCol="0" anchor="b"/>
          <a:lstStyle>
            <a:lvl1pPr algn="r">
              <a:defRPr sz="900" b="0" i="0">
                <a:latin typeface="Helvetica" pitchFamily="2" charset="0"/>
              </a:defRPr>
            </a:lvl1pPr>
          </a:lstStyle>
          <a:p>
            <a:fld id="{A7439025-DF34-46F9-8BF3-4E94808FAC7B}" type="slidenum">
              <a:rPr lang="en-US" smtClean="0"/>
              <a:pPr/>
              <a:t>‹#›</a:t>
            </a:fld>
            <a:endParaRPr lang="en-US" dirty="0"/>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271588" y="2796250"/>
            <a:ext cx="0" cy="60198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008778" cy="431800"/>
          </a:xfrm>
          <a:prstGeom prst="rect">
            <a:avLst/>
          </a:prstGeom>
          <a:solidFill>
            <a:schemeClr val="tx1"/>
          </a:solidFill>
          <a:ln>
            <a:noFill/>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dirty="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989557" y="61913"/>
            <a:ext cx="5709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400" b="0" i="0" dirty="0">
                <a:solidFill>
                  <a:schemeClr val="bg1"/>
                </a:solidFill>
                <a:latin typeface="Arial Regular"/>
                <a:cs typeface="Calibri" panose="020F050202020403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262" y="9104627"/>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pn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1"/>
            <a:ext cx="7010400"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347854"/>
            <a:ext cx="7019635" cy="394854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31272" y="2814924"/>
            <a:ext cx="6026727" cy="181975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3200" dirty="0">
                <a:latin typeface="Arial" panose="020B0604020202020204" pitchFamily="34" charset="0"/>
                <a:cs typeface="Arial" panose="020B0604020202020204" pitchFamily="34" charset="0"/>
              </a:rPr>
              <a:t>In Country Presentation</a:t>
            </a:r>
          </a:p>
          <a:p>
            <a:pPr marL="0" marR="0">
              <a:spcBef>
                <a:spcPts val="0"/>
              </a:spcBef>
              <a:spcAft>
                <a:spcPts val="0"/>
              </a:spcAft>
            </a:pPr>
            <a:r>
              <a:rPr lang="en-US" sz="1800" dirty="0">
                <a:effectLst/>
                <a:latin typeface="Arial" panose="020B0604020202020204" pitchFamily="34" charset="0"/>
                <a:ea typeface="Cambria" panose="02040503050406030204" pitchFamily="18" charset="0"/>
                <a:cs typeface="Arial" panose="020B0604020202020204" pitchFamily="34" charset="0"/>
              </a:rPr>
              <a:t>Instructor Guide</a:t>
            </a:r>
          </a:p>
          <a:p>
            <a:pPr marL="0" marR="0">
              <a:spcBef>
                <a:spcPts val="0"/>
              </a:spcBef>
              <a:spcAft>
                <a:spcPts val="0"/>
              </a:spcAft>
            </a:pPr>
            <a:r>
              <a:rPr lang="en-US" sz="1100" dirty="0">
                <a:effectLst/>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086" y="320295"/>
            <a:ext cx="2441827" cy="244182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104626"/>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A94A2D46-3C35-5BAF-3CDB-19B4C8CA5AA8}"/>
              </a:ext>
              <a:ext uri="{C183D7F6-B498-43B3-948B-1728B52AA6E4}">
                <adec:decorative xmlns:adec="http://schemas.microsoft.com/office/drawing/2017/decorative" val="1"/>
              </a:ext>
            </a:extLst>
          </p:cNvPr>
          <p:cNvCxnSpPr>
            <a:cxnSpLocks/>
          </p:cNvCxnSpPr>
          <p:nvPr/>
        </p:nvCxnSpPr>
        <p:spPr>
          <a:xfrm rot="5400000" flipV="1">
            <a:off x="3580627" y="1531948"/>
            <a:ext cx="0" cy="612648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45B6FFC-2C4C-8B89-9E91-A690368836B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31272" y="6897739"/>
            <a:ext cx="677228" cy="677228"/>
          </a:xfrm>
          <a:prstGeom prst="rect">
            <a:avLst/>
          </a:prstGeom>
        </p:spPr>
      </p:pic>
      <p:sp>
        <p:nvSpPr>
          <p:cNvPr id="9" name="TextBox 8">
            <a:extLst>
              <a:ext uri="{FF2B5EF4-FFF2-40B4-BE49-F238E27FC236}">
                <a16:creationId xmlns:a16="http://schemas.microsoft.com/office/drawing/2014/main" id="{1100FA6D-C52D-5DE7-1874-C78D6A02EE94}"/>
              </a:ext>
            </a:extLst>
          </p:cNvPr>
          <p:cNvSpPr txBox="1"/>
          <p:nvPr/>
        </p:nvSpPr>
        <p:spPr>
          <a:xfrm>
            <a:off x="1466899" y="7180921"/>
            <a:ext cx="175450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30-45 </a:t>
            </a:r>
            <a:r>
              <a:rPr lang="en-US" sz="1800" b="1" dirty="0">
                <a:latin typeface="Arial" panose="020B0604020202020204" pitchFamily="34" charset="0"/>
                <a:cs typeface="Arial" panose="020B0604020202020204" pitchFamily="34" charset="0"/>
              </a:rPr>
              <a:t>minutes</a:t>
            </a:r>
          </a:p>
        </p:txBody>
      </p:sp>
    </p:spTree>
    <p:extLst>
      <p:ext uri="{BB962C8B-B14F-4D97-AF65-F5344CB8AC3E}">
        <p14:creationId xmlns:p14="http://schemas.microsoft.com/office/powerpoint/2010/main" val="362490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820B-0685-5E29-C366-5FCD6A88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DFE50-456D-A4ED-6D00-0A421C6C453A}"/>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4BF915FF-D07F-DF18-7063-BF9E5B2096FE}"/>
              </a:ext>
            </a:extLst>
          </p:cNvPr>
          <p:cNvSpPr>
            <a:spLocks noGrp="1"/>
          </p:cNvSpPr>
          <p:nvPr>
            <p:ph type="body" idx="1"/>
          </p:nvPr>
        </p:nvSpPr>
        <p:spPr/>
        <p:txBody>
          <a:bodyPr/>
          <a:lstStyle/>
          <a:p>
            <a:r>
              <a:rPr lang="en-US" b="1" dirty="0"/>
              <a:t>Introductions</a:t>
            </a:r>
          </a:p>
          <a:p>
            <a:endParaRPr lang="en-US" b="1" dirty="0"/>
          </a:p>
          <a:p>
            <a:r>
              <a:rPr lang="en-US" b="1" dirty="0"/>
              <a:t>INSTRUCTOR NOTE: </a:t>
            </a:r>
            <a:r>
              <a:rPr lang="en-US" dirty="0">
                <a:latin typeface="Arial" panose="020B0604020202020204" pitchFamily="34" charset="0"/>
                <a:cs typeface="Arial" panose="020B0604020202020204" pitchFamily="34" charset="0"/>
              </a:rPr>
              <a:t>Before class enter the name of the instructor on the cover slide. </a:t>
            </a:r>
            <a:endParaRPr lang="en-US" b="1" dirty="0"/>
          </a:p>
          <a:p>
            <a:endParaRPr lang="en-US" b="1" dirty="0"/>
          </a:p>
          <a:p>
            <a:pPr marL="0" indent="0">
              <a:buNone/>
            </a:pPr>
            <a:r>
              <a:rPr lang="en-US" b="1" dirty="0"/>
              <a:t>INSTRUCTOR NOTE: </a:t>
            </a:r>
            <a:r>
              <a:rPr lang="en-US" sz="1200" dirty="0">
                <a:latin typeface="Arial" panose="020B0604020202020204" pitchFamily="34" charset="0"/>
                <a:cs typeface="Arial" panose="020B0604020202020204" pitchFamily="34" charset="0"/>
              </a:rPr>
              <a:t>The overall focus of today’s class is food safety and disease prevention at aquaculture farms for products exported to the United States (U.S.). Please prepare remarks for </a:t>
            </a:r>
            <a:r>
              <a:rPr lang="en-US" sz="1200" b="1" dirty="0">
                <a:latin typeface="Arial" panose="020B0604020202020204" pitchFamily="34" charset="0"/>
                <a:cs typeface="Arial" panose="020B0604020202020204" pitchFamily="34" charset="0"/>
              </a:rPr>
              <a:t>5-30 minutes </a:t>
            </a:r>
            <a:r>
              <a:rPr lang="en-US" sz="1200" dirty="0">
                <a:latin typeface="Arial" panose="020B0604020202020204" pitchFamily="34" charset="0"/>
                <a:cs typeface="Arial" panose="020B0604020202020204" pitchFamily="34" charset="0"/>
              </a:rPr>
              <a:t>and allow </a:t>
            </a:r>
            <a:r>
              <a:rPr lang="en-US" sz="1200" b="1" dirty="0">
                <a:latin typeface="Arial" panose="020B0604020202020204" pitchFamily="34" charset="0"/>
                <a:cs typeface="Arial" panose="020B0604020202020204" pitchFamily="34" charset="0"/>
              </a:rPr>
              <a:t>10 minutes </a:t>
            </a:r>
            <a:r>
              <a:rPr lang="en-US" sz="1200" dirty="0">
                <a:latin typeface="Arial" panose="020B0604020202020204" pitchFamily="34" charset="0"/>
                <a:cs typeface="Arial" panose="020B0604020202020204" pitchFamily="34" charset="0"/>
              </a:rPr>
              <a:t>for </a:t>
            </a:r>
            <a:r>
              <a:rPr lang="en-US" sz="1200">
                <a:latin typeface="Arial" panose="020B0604020202020204" pitchFamily="34" charset="0"/>
                <a:cs typeface="Arial" panose="020B0604020202020204" pitchFamily="34" charset="0"/>
              </a:rPr>
              <a:t>questions and answers</a:t>
            </a:r>
            <a:r>
              <a:rPr lang="en-US" sz="1200" dirty="0">
                <a:latin typeface="Arial" panose="020B0604020202020204" pitchFamily="34" charset="0"/>
                <a:cs typeface="Arial" panose="020B0604020202020204" pitchFamily="34" charset="0"/>
              </a:rPr>
              <a:t> with the group. Feel free to present what you think is most important to the students in this workshop about Good Aquaculture Practices with your knowledge and experience of your country in mind.</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Present</a:t>
            </a:r>
            <a:r>
              <a:rPr lang="en-US" dirty="0">
                <a:latin typeface="Arial" panose="020B0604020202020204" pitchFamily="34" charset="0"/>
                <a:cs typeface="Arial" panose="020B0604020202020204" pitchFamily="34" charset="0"/>
              </a:rPr>
              <a:t> your experience, name, affiliation (where you work) and describe your main role(s).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Offer background </a:t>
            </a:r>
            <a:r>
              <a:rPr lang="en-US" dirty="0">
                <a:latin typeface="Arial" panose="020B0604020202020204" pitchFamily="34" charset="0"/>
                <a:cs typeface="Arial" panose="020B0604020202020204" pitchFamily="34" charset="0"/>
              </a:rPr>
              <a:t>on how you got into aquaculture and what you have done in the field of aquaculture.</a:t>
            </a: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A7063A4-82B9-D681-C5A7-34E6AE7C5D0A}"/>
              </a:ext>
            </a:extLst>
          </p:cNvPr>
          <p:cNvSpPr>
            <a:spLocks noGrp="1"/>
          </p:cNvSpPr>
          <p:nvPr>
            <p:ph type="sldNum" sz="quarter" idx="5"/>
          </p:nvPr>
        </p:nvSpPr>
        <p:spPr/>
        <p:txBody>
          <a:bodyPr/>
          <a:lstStyle/>
          <a:p>
            <a:fld id="{A7439025-DF34-46F9-8BF3-4E94808FAC7B}" type="slidenum">
              <a:rPr lang="en-US" smtClean="0"/>
              <a:pPr/>
              <a:t>2</a:t>
            </a:fld>
            <a:endParaRPr lang="en-US" dirty="0"/>
          </a:p>
        </p:txBody>
      </p:sp>
      <p:pic>
        <p:nvPicPr>
          <p:cNvPr id="6" name="Picture 5">
            <a:extLst>
              <a:ext uri="{FF2B5EF4-FFF2-40B4-BE49-F238E27FC236}">
                <a16:creationId xmlns:a16="http://schemas.microsoft.com/office/drawing/2014/main" id="{5CC1F82F-83F7-73E4-792E-6F6AF5C98E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82112"/>
            <a:ext cx="713364" cy="713364"/>
          </a:xfrm>
          <a:prstGeom prst="rect">
            <a:avLst/>
          </a:prstGeom>
        </p:spPr>
      </p:pic>
    </p:spTree>
    <p:extLst>
      <p:ext uri="{BB962C8B-B14F-4D97-AF65-F5344CB8AC3E}">
        <p14:creationId xmlns:p14="http://schemas.microsoft.com/office/powerpoint/2010/main" val="206197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F528-4268-9857-FC93-A2C8D3FB2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743A6-2432-47C1-93BA-EE7C169B73F6}"/>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7104E6B6-37B2-0CC8-F88F-6D7EB71CB4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Aquaculture In Our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INSTRUCTOR NOTE: </a:t>
            </a:r>
            <a:r>
              <a:rPr lang="en-US" sz="1200" b="1" dirty="0">
                <a:latin typeface="Arial" panose="020B0604020202020204" pitchFamily="34" charset="0"/>
                <a:cs typeface="Arial" panose="020B0604020202020204" pitchFamily="34" charset="0"/>
              </a:rPr>
              <a:t>Add images and slides</a:t>
            </a:r>
            <a:r>
              <a:rPr lang="en-US" sz="1200" dirty="0">
                <a:latin typeface="Arial" panose="020B0604020202020204" pitchFamily="34" charset="0"/>
                <a:cs typeface="Arial" panose="020B0604020202020204" pitchFamily="34" charset="0"/>
              </a:rPr>
              <a:t>, as needed,</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this presentation as neede</a:t>
            </a:r>
            <a:r>
              <a:rPr lang="en-US" dirty="0">
                <a:latin typeface="Arial" panose="020B0604020202020204" pitchFamily="34" charset="0"/>
                <a:cs typeface="Arial" panose="020B0604020202020204" pitchFamily="34" charset="0"/>
              </a:rPr>
              <a:t>d to present the following information in an interesting and engaging way.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Briefly describe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efforts of your country overall including regulatory or government requirements or standards, voluntary industry programs or standards, and other efforts underway to:</a:t>
            </a:r>
          </a:p>
          <a:p>
            <a:pPr marL="171450" marR="0" lvl="0" indent="-171450" algn="l" defTabSz="914400" rtl="0" eaLnBrk="1" fontAlgn="auto" latinLnBrk="0" hangingPunct="1">
              <a:spcBef>
                <a:spcPts val="600"/>
              </a:spcBef>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 aquaculture diseases.</a:t>
            </a:r>
            <a:endParaRPr lang="en-US"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Ensure aquaculture products are safe for human consumption. (Please focus on products exported to the U.S. only.)</a:t>
            </a: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Ensure certification programs are in place at aquaculture farms related to disease prevention and or food safety.</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Describe:</a:t>
            </a: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GAqP program(s) in place, if applicable.</a:t>
            </a: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Government farm inspections in place to monitor for diseases or to ensure food safety, if applicable.</a:t>
            </a: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most challenging problem(s) with aquaculture in your country.</a:t>
            </a:r>
          </a:p>
          <a:p>
            <a:pPr marL="171450" indent="-1714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Solutions for each challenge above.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Present</a:t>
            </a:r>
            <a:r>
              <a:rPr lang="en-US" sz="1200" dirty="0">
                <a:latin typeface="Arial" panose="020B0604020202020204" pitchFamily="34" charset="0"/>
                <a:cs typeface="Arial" panose="020B0604020202020204" pitchFamily="34" charset="0"/>
              </a:rPr>
              <a:t> anything else you think is important about aquaculture in your country as time allows.</a:t>
            </a:r>
          </a:p>
          <a:p>
            <a:pPr marL="0" indent="0">
              <a:buNone/>
            </a:pPr>
            <a:endParaRPr lang="en-US" sz="1400" dirty="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A91130F-7F67-401D-E733-5ACAE259A6BF}"/>
              </a:ext>
            </a:extLst>
          </p:cNvPr>
          <p:cNvSpPr>
            <a:spLocks noGrp="1"/>
          </p:cNvSpPr>
          <p:nvPr>
            <p:ph type="sldNum" sz="quarter" idx="5"/>
          </p:nvPr>
        </p:nvSpPr>
        <p:spPr/>
        <p:txBody>
          <a:bodyPr/>
          <a:lstStyle/>
          <a:p>
            <a:fld id="{A7439025-DF34-46F9-8BF3-4E94808FAC7B}" type="slidenum">
              <a:rPr lang="en-US" smtClean="0"/>
              <a:pPr/>
              <a:t>3</a:t>
            </a:fld>
            <a:endParaRPr lang="en-US" dirty="0"/>
          </a:p>
        </p:txBody>
      </p:sp>
      <p:pic>
        <p:nvPicPr>
          <p:cNvPr id="6" name="Picture 5">
            <a:extLst>
              <a:ext uri="{FF2B5EF4-FFF2-40B4-BE49-F238E27FC236}">
                <a16:creationId xmlns:a16="http://schemas.microsoft.com/office/drawing/2014/main" id="{132136EE-6A9B-2A6E-D9F7-312230E62E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3179406"/>
            <a:ext cx="713364" cy="713364"/>
          </a:xfrm>
          <a:prstGeom prst="rect">
            <a:avLst/>
          </a:prstGeom>
        </p:spPr>
      </p:pic>
    </p:spTree>
    <p:extLst>
      <p:ext uri="{BB962C8B-B14F-4D97-AF65-F5344CB8AC3E}">
        <p14:creationId xmlns:p14="http://schemas.microsoft.com/office/powerpoint/2010/main" val="96738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685800"/>
            <a:ext cx="3509962" cy="1974850"/>
          </a:xfrm>
        </p:spPr>
      </p:sp>
      <p:sp>
        <p:nvSpPr>
          <p:cNvPr id="3" name="Notes Placeholder 2"/>
          <p:cNvSpPr>
            <a:spLocks noGrp="1"/>
          </p:cNvSpPr>
          <p:nvPr>
            <p:ph type="body" idx="1"/>
          </p:nvPr>
        </p:nvSpPr>
        <p:spPr/>
        <p:txBody>
          <a:bodyPr/>
          <a:lstStyle/>
          <a:p>
            <a:r>
              <a:rPr lang="en-US" b="1" dirty="0"/>
              <a:t>Ask: </a:t>
            </a:r>
            <a:r>
              <a:rPr lang="en-US" dirty="0"/>
              <a:t>What questions do you have at this point?</a:t>
            </a:r>
          </a:p>
        </p:txBody>
      </p:sp>
      <p:sp>
        <p:nvSpPr>
          <p:cNvPr id="4" name="Slide Number Placeholder 3"/>
          <p:cNvSpPr>
            <a:spLocks noGrp="1"/>
          </p:cNvSpPr>
          <p:nvPr>
            <p:ph type="sldNum" sz="quarter" idx="5"/>
          </p:nvPr>
        </p:nvSpPr>
        <p:spPr/>
        <p:txBody>
          <a:bodyPr/>
          <a:lstStyle/>
          <a:p>
            <a:fld id="{A7439025-DF34-46F9-8BF3-4E94808FAC7B}" type="slidenum">
              <a:rPr lang="en-US" smtClean="0"/>
              <a:pPr/>
              <a:t>4</a:t>
            </a:fld>
            <a:endParaRPr lang="en-US" dirty="0"/>
          </a:p>
        </p:txBody>
      </p:sp>
      <p:pic>
        <p:nvPicPr>
          <p:cNvPr id="7" name="Picture 6">
            <a:extLst>
              <a:ext uri="{FF2B5EF4-FFF2-40B4-BE49-F238E27FC236}">
                <a16:creationId xmlns:a16="http://schemas.microsoft.com/office/drawing/2014/main" id="{CB9CE664-A112-9DE0-1C53-F5788B1E9D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2835530"/>
            <a:ext cx="713364" cy="713364"/>
          </a:xfrm>
          <a:prstGeom prst="rect">
            <a:avLst/>
          </a:prstGeom>
        </p:spPr>
      </p:pic>
    </p:spTree>
    <p:extLst>
      <p:ext uri="{BB962C8B-B14F-4D97-AF65-F5344CB8AC3E}">
        <p14:creationId xmlns:p14="http://schemas.microsoft.com/office/powerpoint/2010/main" val="306197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1" y="2154562"/>
            <a:ext cx="5758542" cy="877365"/>
          </a:xfrm>
        </p:spPr>
        <p:txBody>
          <a:bodyPr>
            <a:normAutofit/>
          </a:bodyPr>
          <a:lstStyle>
            <a:lvl1pPr marL="0" indent="0">
              <a:buNone/>
              <a:defRPr sz="2400"/>
            </a:lvl1pPr>
          </a:lstStyle>
          <a:p>
            <a:pPr lvl="0"/>
            <a:r>
              <a:rPr lang="en-US" dirty="0"/>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086" y="206272"/>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1" y="380391"/>
            <a:ext cx="5758543" cy="1690914"/>
          </a:xfrm>
        </p:spPr>
        <p:txBody>
          <a:bodyPr>
            <a:noAutofit/>
          </a:bodyPr>
          <a:lstStyle>
            <a:lvl1pPr>
              <a:defRPr sz="6000"/>
            </a:lvl1pPr>
          </a:lstStyle>
          <a:p>
            <a:r>
              <a:rPr lang="en-US" dirty="0"/>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grpSp>
        <p:nvGrpSpPr>
          <p:cNvPr id="14" name="Group 13">
            <a:extLst>
              <a:ext uri="{FF2B5EF4-FFF2-40B4-BE49-F238E27FC236}">
                <a16:creationId xmlns:a16="http://schemas.microsoft.com/office/drawing/2014/main" id="{60F8B832-0E76-3AF0-90B2-45356687B870}"/>
              </a:ext>
              <a:ext uri="{C183D7F6-B498-43B3-948B-1728B52AA6E4}">
                <adec:decorative xmlns:adec="http://schemas.microsoft.com/office/drawing/2017/decorative" val="1"/>
              </a:ext>
            </a:extLst>
          </p:cNvPr>
          <p:cNvGrpSpPr/>
          <p:nvPr userDrawn="1"/>
        </p:nvGrpSpPr>
        <p:grpSpPr>
          <a:xfrm>
            <a:off x="-1446495" y="148349"/>
            <a:ext cx="1108728" cy="5618097"/>
            <a:chOff x="-1953309" y="0"/>
            <a:chExt cx="1108728" cy="5618097"/>
          </a:xfrm>
        </p:grpSpPr>
        <p:sp>
          <p:nvSpPr>
            <p:cNvPr id="15" name="Rectangle 14">
              <a:extLst>
                <a:ext uri="{FF2B5EF4-FFF2-40B4-BE49-F238E27FC236}">
                  <a16:creationId xmlns:a16="http://schemas.microsoft.com/office/drawing/2014/main" id="{94E0B378-567C-7E91-9D5A-4F95167CD61C}"/>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A4F158F-327B-43B3-C937-5A27A94272DE}"/>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117232-FC8C-BF96-C7CC-2B93A42DF8F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E598C08-AD44-B4D8-39C5-F030414CF989}"/>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ABE6BFB-5C25-67CA-B133-83B84A6F5C99}"/>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F4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6B386FB-88A8-24E2-C547-E432C9681754}"/>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14D5ABD-8A6A-32CD-E91B-34055561A30D}"/>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0228EC4-B493-8650-7A50-0D77B750D281}"/>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69B68A9-1FB9-8B30-6326-A1D9E808DCD8}"/>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F00AB25-EF47-C11E-6081-66E785F76DC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AB871CF-D5C8-0663-9BD6-42F0A7EB78B8}"/>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27AD0A7-9B2B-8352-2073-54D24928DEEF}"/>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4F1F1C-53B0-9FA3-BF2D-CFEB74FC1281}"/>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98FF960-FC42-EECF-4A2C-33A12B7EE2CC}"/>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6A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8BE4CCE-63FE-8096-15A4-C16A4466EBAC}"/>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0" y="1828800"/>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5270" y="1828800"/>
            <a:ext cx="5141578"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21742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2770"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0"/>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2770"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0" y="5473700"/>
            <a:ext cx="3382963" cy="660400"/>
          </a:xfrm>
        </p:spPr>
        <p:txBody>
          <a:bodyPr>
            <a:normAutofit/>
          </a:bodyPr>
          <a:lstStyle>
            <a:lvl1pPr marL="0" indent="0" algn="ctr">
              <a:buFontTx/>
              <a:buNone/>
              <a:defRPr sz="2000" b="1"/>
            </a:lvl1pPr>
          </a:lstStyle>
          <a:p>
            <a:pPr lvl="0"/>
            <a:r>
              <a:rPr lang="en-US" dirty="0"/>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dirty="0"/>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2" y="5473700"/>
            <a:ext cx="3382963" cy="660400"/>
          </a:xfrm>
        </p:spPr>
        <p:txBody>
          <a:bodyPr>
            <a:normAutofit/>
          </a:bodyPr>
          <a:lstStyle>
            <a:lvl1pPr marL="0" indent="0" algn="ctr">
              <a:buFontTx/>
              <a:buNone/>
              <a:defRPr sz="2000" b="1"/>
            </a:lvl1pPr>
          </a:lstStyle>
          <a:p>
            <a:pPr lvl="0"/>
            <a:r>
              <a:rPr lang="en-US" dirty="0"/>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93369"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dirty="0"/>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dirty="0"/>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dirty="0"/>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dirty="0"/>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dirty="0"/>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dirty="0"/>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1"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1" y="2843492"/>
            <a:ext cx="7661533" cy="877365"/>
          </a:xfrm>
        </p:spPr>
        <p:txBody>
          <a:bodyPr>
            <a:normAutofit/>
          </a:bodyPr>
          <a:lstStyle>
            <a:lvl1pPr marL="0" indent="0">
              <a:buNone/>
              <a:defRPr sz="2400">
                <a:solidFill>
                  <a:schemeClr val="bg1"/>
                </a:solidFill>
              </a:defRPr>
            </a:lvl1pPr>
          </a:lstStyle>
          <a:p>
            <a:pPr lvl="0"/>
            <a:r>
              <a:rPr lang="en-US" dirty="0"/>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2" y="1069321"/>
            <a:ext cx="7661534" cy="1690914"/>
          </a:xfrm>
        </p:spPr>
        <p:txBody>
          <a:bodyPr anchor="b">
            <a:noAutofit/>
          </a:bodyPr>
          <a:lstStyle>
            <a:lvl1pPr>
              <a:defRPr sz="6000">
                <a:solidFill>
                  <a:schemeClr val="bg1"/>
                </a:solidFill>
              </a:defRPr>
            </a:lvl1pPr>
          </a:lstStyle>
          <a:p>
            <a:r>
              <a:rPr lang="en-US" dirty="0"/>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a:ln w="57150">
            <a:noFill/>
          </a:ln>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8"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Tree>
    <p:custDataLst>
      <p:tags r:id="rId1"/>
    </p:custDataLst>
    <p:extLst>
      <p:ext uri="{BB962C8B-B14F-4D97-AF65-F5344CB8AC3E}">
        <p14:creationId xmlns:p14="http://schemas.microsoft.com/office/powerpoint/2010/main" val="157458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dirty="0"/>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0" y="6688200"/>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45B83976-291B-733C-0CB0-F6679E0C096B}"/>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297" y="82349"/>
            <a:ext cx="885260" cy="885258"/>
          </a:xfrm>
          <a:prstGeom prst="rect">
            <a:avLst/>
          </a:prstGeom>
        </p:spPr>
      </p:pic>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0"/>
            <a:ext cx="7308118" cy="2202171"/>
          </a:xfrm>
        </p:spPr>
        <p:txBody>
          <a:bodyPr/>
          <a:lstStyle/>
          <a:p>
            <a:r>
              <a:rPr lang="en-US" sz="5400" dirty="0"/>
              <a:t>In Country Presentation</a:t>
            </a:r>
          </a:p>
        </p:txBody>
      </p:sp>
      <p:pic>
        <p:nvPicPr>
          <p:cNvPr id="2" name="Picture 1">
            <a:extLst>
              <a:ext uri="{FF2B5EF4-FFF2-40B4-BE49-F238E27FC236}">
                <a16:creationId xmlns:a16="http://schemas.microsoft.com/office/drawing/2014/main" id="{8541D2B1-49B0-DF48-637D-AEC49D28B297}"/>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3" name="TextBox 2">
            <a:extLst>
              <a:ext uri="{FF2B5EF4-FFF2-40B4-BE49-F238E27FC236}">
                <a16:creationId xmlns:a16="http://schemas.microsoft.com/office/drawing/2014/main" id="{A61FDC3C-22F8-98CD-347E-1B8039CD3A91}"/>
              </a:ext>
            </a:extLst>
          </p:cNvPr>
          <p:cNvSpPr txBox="1"/>
          <p:nvPr/>
        </p:nvSpPr>
        <p:spPr>
          <a:xfrm>
            <a:off x="3768968" y="3306118"/>
            <a:ext cx="1754501"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30-45 </a:t>
            </a:r>
            <a:r>
              <a:rPr lang="en-US" sz="1800" b="1" dirty="0">
                <a:latin typeface="Arial" panose="020B0604020202020204" pitchFamily="34" charset="0"/>
                <a:cs typeface="Arial" panose="020B0604020202020204" pitchFamily="34" charset="0"/>
              </a:rPr>
              <a:t>minutes</a:t>
            </a:r>
          </a:p>
        </p:txBody>
      </p:sp>
      <p:sp>
        <p:nvSpPr>
          <p:cNvPr id="5" name="TextBox 4">
            <a:extLst>
              <a:ext uri="{FF2B5EF4-FFF2-40B4-BE49-F238E27FC236}">
                <a16:creationId xmlns:a16="http://schemas.microsoft.com/office/drawing/2014/main" id="{1381F324-D56B-71B9-E069-7E21B5FEF583}"/>
              </a:ext>
            </a:extLst>
          </p:cNvPr>
          <p:cNvSpPr txBox="1"/>
          <p:nvPr/>
        </p:nvSpPr>
        <p:spPr>
          <a:xfrm>
            <a:off x="3133341" y="2476492"/>
            <a:ext cx="6817056" cy="369332"/>
          </a:xfrm>
          <a:prstGeom prst="rect">
            <a:avLst/>
          </a:prstGeom>
          <a:noFill/>
        </p:spPr>
        <p:txBody>
          <a:bodyPr wrap="square">
            <a:spAutoFit/>
          </a:bodyPr>
          <a:lstStyle/>
          <a:p>
            <a:r>
              <a:rPr lang="en-US" i="1" dirty="0"/>
              <a:t>&lt;Enter Instructor Name and Title Here&gt;</a:t>
            </a: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0BA4F-7087-A61A-ACF3-CDCF7995CB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F31EC4-96D9-C974-A4D1-253D7ACC8455}"/>
              </a:ext>
            </a:extLst>
          </p:cNvPr>
          <p:cNvSpPr>
            <a:spLocks noGrp="1"/>
          </p:cNvSpPr>
          <p:nvPr>
            <p:ph type="title"/>
          </p:nvPr>
        </p:nvSpPr>
        <p:spPr/>
        <p:txBody>
          <a:bodyPr/>
          <a:lstStyle/>
          <a:p>
            <a:r>
              <a:rPr lang="en-US" dirty="0"/>
              <a:t>Introductions</a:t>
            </a:r>
          </a:p>
        </p:txBody>
      </p:sp>
      <p:sp>
        <p:nvSpPr>
          <p:cNvPr id="2" name="Slide Number Placeholder 1">
            <a:extLst>
              <a:ext uri="{FF2B5EF4-FFF2-40B4-BE49-F238E27FC236}">
                <a16:creationId xmlns:a16="http://schemas.microsoft.com/office/drawing/2014/main" id="{096ED1E7-C899-D781-0A8F-54BD7583C09A}"/>
              </a:ext>
            </a:extLst>
          </p:cNvPr>
          <p:cNvSpPr>
            <a:spLocks noGrp="1"/>
          </p:cNvSpPr>
          <p:nvPr>
            <p:ph type="sldNum" sz="quarter" idx="4"/>
          </p:nvPr>
        </p:nvSpPr>
        <p:spPr/>
        <p:txBody>
          <a:bodyPr/>
          <a:lstStyle/>
          <a:p>
            <a:fld id="{9DAB3369-7666-44EB-AEA9-5FA9440DB40A}" type="slidenum">
              <a:rPr lang="en-US" smtClean="0"/>
              <a:pPr/>
              <a:t>2</a:t>
            </a:fld>
            <a:endParaRPr lang="en-US" dirty="0"/>
          </a:p>
        </p:txBody>
      </p:sp>
      <p:sp>
        <p:nvSpPr>
          <p:cNvPr id="4" name="Content Placeholder 6">
            <a:extLst>
              <a:ext uri="{FF2B5EF4-FFF2-40B4-BE49-F238E27FC236}">
                <a16:creationId xmlns:a16="http://schemas.microsoft.com/office/drawing/2014/main" id="{EAA2E17D-3496-CD96-BCA4-5A0BC6206D1C}"/>
              </a:ext>
            </a:extLst>
          </p:cNvPr>
          <p:cNvSpPr txBox="1">
            <a:spLocks/>
          </p:cNvSpPr>
          <p:nvPr/>
        </p:nvSpPr>
        <p:spPr>
          <a:xfrm>
            <a:off x="503166" y="1611529"/>
            <a:ext cx="11591298" cy="43053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Font typeface="Arial" pitchFamily="34" charset="0"/>
              <a:buNone/>
            </a:pPr>
            <a:r>
              <a:rPr lang="en-US" b="1" dirty="0">
                <a:ea typeface="Times New Roman" panose="02020603050405020304" pitchFamily="18" charset="0"/>
              </a:rPr>
              <a:t>&lt;Instructor Name</a:t>
            </a:r>
            <a:r>
              <a:rPr lang="en-US" dirty="0">
                <a:ea typeface="Times New Roman" panose="02020603050405020304" pitchFamily="18" charset="0"/>
              </a:rPr>
              <a:t>, </a:t>
            </a:r>
            <a:r>
              <a:rPr lang="en-US" dirty="0">
                <a:solidFill>
                  <a:prstClr val="black"/>
                </a:solidFill>
                <a:ea typeface="Times New Roman" panose="02020603050405020304" pitchFamily="18" charset="0"/>
              </a:rPr>
              <a:t>Title, Organization</a:t>
            </a:r>
            <a:r>
              <a:rPr lang="en-US" dirty="0">
                <a:ea typeface="Times New Roman" panose="02020603050405020304" pitchFamily="18" charset="0"/>
              </a:rPr>
              <a:t>&gt;</a:t>
            </a:r>
          </a:p>
          <a:p>
            <a:pPr marL="0" indent="0">
              <a:spcBef>
                <a:spcPts val="0"/>
              </a:spcBef>
              <a:buFont typeface="Arial" pitchFamily="34" charset="0"/>
              <a:buNone/>
            </a:pPr>
            <a:endParaRPr lang="en-US" dirty="0">
              <a:ea typeface="Aptos" panose="020B0004020202020204" pitchFamily="34" charset="0"/>
            </a:endParaRPr>
          </a:p>
          <a:p>
            <a:pPr marL="0" indent="0">
              <a:spcBef>
                <a:spcPts val="0"/>
              </a:spcBef>
              <a:buFont typeface="Arial" pitchFamily="34" charset="0"/>
              <a:buNone/>
            </a:pPr>
            <a:r>
              <a:rPr lang="en-US" b="1" dirty="0">
                <a:ea typeface="Times New Roman" panose="02020603050405020304" pitchFamily="18" charset="0"/>
              </a:rPr>
              <a:t>&lt;Instructor Name</a:t>
            </a:r>
            <a:r>
              <a:rPr lang="en-US" dirty="0">
                <a:ea typeface="Times New Roman" panose="02020603050405020304" pitchFamily="18" charset="0"/>
              </a:rPr>
              <a:t>, </a:t>
            </a:r>
            <a:r>
              <a:rPr lang="en-US" dirty="0">
                <a:solidFill>
                  <a:prstClr val="black"/>
                </a:solidFill>
                <a:ea typeface="Times New Roman" panose="02020603050405020304" pitchFamily="18" charset="0"/>
              </a:rPr>
              <a:t>Title, Organization</a:t>
            </a:r>
            <a:r>
              <a:rPr lang="en-US" dirty="0">
                <a:ea typeface="Times New Roman" panose="02020603050405020304" pitchFamily="18" charset="0"/>
              </a:rPr>
              <a:t>&gt;</a:t>
            </a:r>
          </a:p>
          <a:p>
            <a:pPr marL="0" indent="0">
              <a:spcBef>
                <a:spcPts val="0"/>
              </a:spcBef>
              <a:buFont typeface="Arial" pitchFamily="34" charset="0"/>
              <a:buNone/>
            </a:pPr>
            <a:endParaRPr lang="en-US" dirty="0">
              <a:ea typeface="Aptos" panose="020B0004020202020204" pitchFamily="34" charset="0"/>
            </a:endParaRPr>
          </a:p>
          <a:p>
            <a:pPr marL="0" indent="0">
              <a:spcBef>
                <a:spcPts val="0"/>
              </a:spcBef>
              <a:buFont typeface="Arial" pitchFamily="34" charset="0"/>
              <a:buNone/>
            </a:pPr>
            <a:endParaRPr lang="en-US" dirty="0">
              <a:ea typeface="Aptos" panose="020B0004020202020204" pitchFamily="34" charset="0"/>
            </a:endParaRPr>
          </a:p>
        </p:txBody>
      </p:sp>
    </p:spTree>
    <p:custDataLst>
      <p:tags r:id="rId1"/>
    </p:custDataLst>
    <p:extLst>
      <p:ext uri="{BB962C8B-B14F-4D97-AF65-F5344CB8AC3E}">
        <p14:creationId xmlns:p14="http://schemas.microsoft.com/office/powerpoint/2010/main" val="384881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5A98-2354-EA5B-53CF-AE23CF9520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6E7470-4629-4447-FE90-9725CEC48096}"/>
              </a:ext>
            </a:extLst>
          </p:cNvPr>
          <p:cNvSpPr>
            <a:spLocks noGrp="1"/>
          </p:cNvSpPr>
          <p:nvPr>
            <p:ph type="title"/>
          </p:nvPr>
        </p:nvSpPr>
        <p:spPr/>
        <p:txBody>
          <a:bodyPr/>
          <a:lstStyle/>
          <a:p>
            <a:r>
              <a:rPr lang="en-US" dirty="0"/>
              <a:t>Aquaculture In Our Country</a:t>
            </a:r>
          </a:p>
        </p:txBody>
      </p:sp>
      <p:sp>
        <p:nvSpPr>
          <p:cNvPr id="2" name="Slide Number Placeholder 1">
            <a:extLst>
              <a:ext uri="{FF2B5EF4-FFF2-40B4-BE49-F238E27FC236}">
                <a16:creationId xmlns:a16="http://schemas.microsoft.com/office/drawing/2014/main" id="{8C4E5AED-ED64-DA43-7483-D5C3CFAF146D}"/>
              </a:ext>
            </a:extLst>
          </p:cNvPr>
          <p:cNvSpPr>
            <a:spLocks noGrp="1"/>
          </p:cNvSpPr>
          <p:nvPr>
            <p:ph type="sldNum" sz="quarter" idx="4"/>
          </p:nvPr>
        </p:nvSpPr>
        <p:spPr/>
        <p:txBody>
          <a:bodyPr/>
          <a:lstStyle/>
          <a:p>
            <a:fld id="{9DAB3369-7666-44EB-AEA9-5FA9440DB40A}" type="slidenum">
              <a:rPr lang="en-US" smtClean="0"/>
              <a:pPr/>
              <a:t>3</a:t>
            </a:fld>
            <a:endParaRPr lang="en-US" dirty="0"/>
          </a:p>
        </p:txBody>
      </p:sp>
      <p:pic>
        <p:nvPicPr>
          <p:cNvPr id="4" name="Picture 3">
            <a:extLst>
              <a:ext uri="{FF2B5EF4-FFF2-40B4-BE49-F238E27FC236}">
                <a16:creationId xmlns:a16="http://schemas.microsoft.com/office/drawing/2014/main" id="{AAF6924C-4C58-88D5-777D-16C6293A26AA}"/>
              </a:ext>
            </a:extLst>
          </p:cNvPr>
          <p:cNvPicPr>
            <a:picLocks noChangeAspect="1"/>
          </p:cNvPicPr>
          <p:nvPr/>
        </p:nvPicPr>
        <p:blipFill>
          <a:blip r:embed="rId4">
            <a:extLst>
              <a:ext uri="{28A0092B-C50C-407E-A947-70E740481C1C}">
                <a14:useLocalDpi xmlns:a14="http://schemas.microsoft.com/office/drawing/2010/main" val="0"/>
              </a:ext>
            </a:extLst>
          </a:blip>
          <a:srcRect t="15800" b="15800"/>
          <a:stretch/>
        </p:blipFill>
        <p:spPr>
          <a:xfrm>
            <a:off x="0" y="1063957"/>
            <a:ext cx="12192000" cy="5559551"/>
          </a:xfrm>
          <a:prstGeom prst="rect">
            <a:avLst/>
          </a:prstGeom>
        </p:spPr>
      </p:pic>
      <p:sp>
        <p:nvSpPr>
          <p:cNvPr id="5" name="dimmer top">
            <a:extLst>
              <a:ext uri="{FF2B5EF4-FFF2-40B4-BE49-F238E27FC236}">
                <a16:creationId xmlns:a16="http://schemas.microsoft.com/office/drawing/2014/main" id="{A47F126B-97A0-202A-F737-C1676875B96F}"/>
              </a:ext>
              <a:ext uri="{C183D7F6-B498-43B3-948B-1728B52AA6E4}">
                <adec:decorative xmlns:adec="http://schemas.microsoft.com/office/drawing/2017/decorative" val="1"/>
              </a:ext>
            </a:extLst>
          </p:cNvPr>
          <p:cNvSpPr/>
          <p:nvPr/>
        </p:nvSpPr>
        <p:spPr>
          <a:xfrm>
            <a:off x="0" y="1063958"/>
            <a:ext cx="12192000" cy="874024"/>
          </a:xfrm>
          <a:prstGeom prst="rect">
            <a:avLst/>
          </a:prstGeom>
          <a:gradFill flip="none" rotWithShape="1">
            <a:gsLst>
              <a:gs pos="10000">
                <a:schemeClr val="bg1"/>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751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FCEA27-949A-8B1E-C509-15EA6A22B380}"/>
              </a:ext>
              <a:ext uri="{C183D7F6-B498-43B3-948B-1728B52AA6E4}">
                <adec:decorative xmlns:adec="http://schemas.microsoft.com/office/drawing/2017/decorative" val="1"/>
              </a:ext>
            </a:extLst>
          </p:cNvPr>
          <p:cNvGrpSpPr/>
          <p:nvPr/>
        </p:nvGrpSpPr>
        <p:grpSpPr>
          <a:xfrm>
            <a:off x="3396343" y="-1434466"/>
            <a:ext cx="5399314" cy="19174480"/>
            <a:chOff x="3657600" y="-514893"/>
            <a:chExt cx="4876800" cy="17318887"/>
          </a:xfrm>
        </p:grpSpPr>
        <p:sp>
          <p:nvSpPr>
            <p:cNvPr id="2" name="Oval 1">
              <a:extLst>
                <a:ext uri="{FF2B5EF4-FFF2-40B4-BE49-F238E27FC236}">
                  <a16:creationId xmlns:a16="http://schemas.microsoft.com/office/drawing/2014/main" id="{63030E4A-D97B-A84D-B585-6AAABF1779D2}"/>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dirty="0">
                <a:latin typeface="Helvetica Light" panose="020B0403020202020204" pitchFamily="34" charset="0"/>
              </a:endParaRPr>
            </a:p>
          </p:txBody>
        </p:sp>
        <p:sp>
          <p:nvSpPr>
            <p:cNvPr id="3" name="TextBox 2">
              <a:extLst>
                <a:ext uri="{FF2B5EF4-FFF2-40B4-BE49-F238E27FC236}">
                  <a16:creationId xmlns:a16="http://schemas.microsoft.com/office/drawing/2014/main" id="{55AD81E2-B9CC-C148-82D2-0DEA97723613}"/>
                </a:ext>
              </a:extLst>
            </p:cNvPr>
            <p:cNvSpPr txBox="1"/>
            <p:nvPr/>
          </p:nvSpPr>
          <p:spPr>
            <a:xfrm>
              <a:off x="3803073" y="-514893"/>
              <a:ext cx="4364182" cy="17318887"/>
            </a:xfrm>
            <a:prstGeom prst="rect">
              <a:avLst/>
            </a:prstGeom>
            <a:noFill/>
          </p:spPr>
          <p:txBody>
            <a:bodyPr wrap="square" rtlCol="0">
              <a:spAutoFit/>
            </a:bodyPr>
            <a:lstStyle/>
            <a:p>
              <a:pPr algn="ctr"/>
              <a:r>
                <a:rPr lang="en-US" sz="62000" b="1" dirty="0">
                  <a:solidFill>
                    <a:schemeClr val="bg1"/>
                  </a:solidFill>
                  <a:latin typeface="Helvetica" pitchFamily="2" charset="0"/>
                </a:rPr>
                <a:t>?</a:t>
              </a:r>
            </a:p>
            <a:p>
              <a:endParaRPr lang="en-US" sz="62000" dirty="0"/>
            </a:p>
          </p:txBody>
        </p:sp>
      </p:grpSp>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4</a:t>
            </a:fld>
            <a:endParaRPr lang="en-US" dirty="0"/>
          </a:p>
        </p:txBody>
      </p:sp>
    </p:spTree>
    <p:custDataLst>
      <p:tags r:id="rId1"/>
    </p:custDataLst>
    <p:extLst>
      <p:ext uri="{BB962C8B-B14F-4D97-AF65-F5344CB8AC3E}">
        <p14:creationId xmlns:p14="http://schemas.microsoft.com/office/powerpoint/2010/main" val="613511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PROJECT_OPEN" val="0"/>
  <p:tag name="ARTICULATE_SLIDE_COUNT" val="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7A950-6560-4DD5-ABBB-60AC775DE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4c1e5-465b-46f7-9756-fde921856027"/>
    <ds:schemaRef ds:uri="5f92d314-0094-4a56-b45d-790405524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796157-5C04-4B29-8EAA-2C540DD2CF97}">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9544c1e5-465b-46f7-9756-fde921856027"/>
    <ds:schemaRef ds:uri="5f92d314-0094-4a56-b45d-790405524c19"/>
    <ds:schemaRef ds:uri="http://www.w3.org/XML/1998/namespace"/>
    <ds:schemaRef ds:uri="http://purl.org/dc/dcmitype/"/>
  </ds:schemaRefs>
</ds:datastoreItem>
</file>

<file path=customXml/itemProps3.xml><?xml version="1.0" encoding="utf-8"?>
<ds:datastoreItem xmlns:ds="http://schemas.openxmlformats.org/officeDocument/2006/customXml" ds:itemID="{A86AF22B-58D3-493B-B461-19672E4056C6}">
  <ds:schemaRefs>
    <ds:schemaRef ds:uri="http://schemas.microsoft.com/sharepoint/v3/contenttype/forms"/>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otalTime>11395</TotalTime>
  <Words>369</Words>
  <Application>Microsoft Office PowerPoint</Application>
  <PresentationFormat>Widescreen</PresentationFormat>
  <Paragraphs>46</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Arial</vt:lpstr>
      <vt:lpstr>Arial Regular</vt:lpstr>
      <vt:lpstr>Calibri</vt:lpstr>
      <vt:lpstr>Helvetica</vt:lpstr>
      <vt:lpstr>Helvetica Light</vt:lpstr>
      <vt:lpstr>Times New Roman</vt:lpstr>
      <vt:lpstr>2018 Avid Orientation Theme</vt:lpstr>
      <vt:lpstr>In Country Presentation</vt:lpstr>
      <vt:lpstr>Introductions</vt:lpstr>
      <vt:lpstr>Aquaculture In Our Country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315</cp:revision>
  <cp:lastPrinted>2019-07-24T15:24:58Z</cp:lastPrinted>
  <dcterms:created xsi:type="dcterms:W3CDTF">2019-04-14T03:01:12Z</dcterms:created>
  <dcterms:modified xsi:type="dcterms:W3CDTF">2025-06-24T20:03:59Z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