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20"/>
  </p:notesMasterIdLst>
  <p:handoutMasterIdLst>
    <p:handoutMasterId r:id="rId21"/>
  </p:handoutMasterIdLst>
  <p:sldIdLst>
    <p:sldId id="4059" r:id="rId5"/>
    <p:sldId id="4144" r:id="rId6"/>
    <p:sldId id="4147" r:id="rId7"/>
    <p:sldId id="4148" r:id="rId8"/>
    <p:sldId id="4153" r:id="rId9"/>
    <p:sldId id="4149" r:id="rId10"/>
    <p:sldId id="4154" r:id="rId11"/>
    <p:sldId id="4150" r:id="rId12"/>
    <p:sldId id="4155" r:id="rId13"/>
    <p:sldId id="4151" r:id="rId14"/>
    <p:sldId id="4156" r:id="rId15"/>
    <p:sldId id="4152" r:id="rId16"/>
    <p:sldId id="4157" r:id="rId17"/>
    <p:sldId id="3935" r:id="rId18"/>
    <p:sldId id="4143" r:id="rId19"/>
  </p:sldIdLst>
  <p:sldSz cx="12192000" cy="6858000"/>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qP Training" id="{A6F96F7B-096E-4410-A433-E2A118E5933D}">
          <p14:sldIdLst>
            <p14:sldId id="4059"/>
            <p14:sldId id="4144"/>
            <p14:sldId id="4147"/>
            <p14:sldId id="4148"/>
            <p14:sldId id="4153"/>
            <p14:sldId id="4149"/>
            <p14:sldId id="4154"/>
            <p14:sldId id="4150"/>
            <p14:sldId id="4155"/>
            <p14:sldId id="4151"/>
            <p14:sldId id="4156"/>
            <p14:sldId id="4152"/>
            <p14:sldId id="4157"/>
            <p14:sldId id="3935"/>
            <p14:sldId id="4143"/>
          </p14:sldIdLst>
        </p14:section>
      </p14:sectionLst>
    </p:ext>
    <p:ext uri="{EFAFB233-063F-42B5-8137-9DF3F51BA10A}">
      <p15:sldGuideLst xmlns:p15="http://schemas.microsoft.com/office/powerpoint/2012/main">
        <p15:guide id="3" pos="912" userDrawn="1">
          <p15:clr>
            <a:srgbClr val="A4A3A4"/>
          </p15:clr>
        </p15:guide>
        <p15:guide id="4" orient="horz" pos="984" userDrawn="1">
          <p15:clr>
            <a:srgbClr val="A4A3A4"/>
          </p15:clr>
        </p15:guide>
        <p15:guide id="5" orient="horz" pos="4152" userDrawn="1">
          <p15:clr>
            <a:srgbClr val="A4A3A4"/>
          </p15:clr>
        </p15:guide>
        <p15:guide id="6" pos="5112" userDrawn="1">
          <p15:clr>
            <a:srgbClr val="A4A3A4"/>
          </p15:clr>
        </p15:guide>
      </p15:sldGuideLst>
    </p:ext>
    <p:ext uri="{2D200454-40CA-4A62-9FC3-DE9A4176ACB9}">
      <p15:notesGuideLst xmlns:p15="http://schemas.microsoft.com/office/powerpoint/2012/main">
        <p15:guide id="1" orient="horz" pos="2088" userDrawn="1">
          <p15:clr>
            <a:srgbClr val="A4A3A4"/>
          </p15:clr>
        </p15:guide>
        <p15:guide id="2" pos="28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385BD-5BEF-4E27-3256-1AEE4F7ABCCB}" name="Tracey Nicholson" initials="TN" userId="S::tracey.nicholson@pmglearning.com::2d9ee02c-1be0-4a68-b5f3-2777bd5801a4" providerId="AD"/>
  <p188:author id="{824317F4-895B-3225-D432-DAFBC465FF5E}" name="Kathleen Hamm" initials="KH" userId="S::kathleen.hamm@pmglearning.com::36549483-0846-4a99-81ba-93636940a9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A21E"/>
    <a:srgbClr val="023E86"/>
    <a:srgbClr val="FFFEFF"/>
    <a:srgbClr val="E5EFF7"/>
    <a:srgbClr val="F5FEFD"/>
    <a:srgbClr val="E0EEF5"/>
    <a:srgbClr val="F4F9FD"/>
    <a:srgbClr val="F2F9FE"/>
    <a:srgbClr val="F1F5F9"/>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5F1B7-14B9-442D-A79C-C361BE2671F3}" v="1" dt="2025-06-24T19:39:23.573"/>
    <p1510:client id="{D88C398F-4698-9069-F76E-4462E7D45012}" v="1" dt="2025-06-24T20:06:10.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1334" autoAdjust="0"/>
  </p:normalViewPr>
  <p:slideViewPr>
    <p:cSldViewPr snapToGrid="0">
      <p:cViewPr varScale="1">
        <p:scale>
          <a:sx n="53" d="100"/>
          <a:sy n="53" d="100"/>
        </p:scale>
        <p:origin x="2670" y="66"/>
      </p:cViewPr>
      <p:guideLst>
        <p:guide pos="912"/>
        <p:guide orient="horz" pos="984"/>
        <p:guide orient="horz" pos="4152"/>
        <p:guide pos="5112"/>
      </p:guideLst>
    </p:cSldViewPr>
  </p:slideViewPr>
  <p:notesTextViewPr>
    <p:cViewPr>
      <p:scale>
        <a:sx n="1" d="1"/>
        <a:sy n="1" d="1"/>
      </p:scale>
      <p:origin x="0" y="0"/>
    </p:cViewPr>
  </p:notesTextViewPr>
  <p:notesViewPr>
    <p:cSldViewPr snapToGrid="0">
      <p:cViewPr varScale="1">
        <p:scale>
          <a:sx n="80" d="100"/>
          <a:sy n="80" d="100"/>
        </p:scale>
        <p:origin x="3828" y="90"/>
      </p:cViewPr>
      <p:guideLst>
        <p:guide orient="horz" pos="2088"/>
        <p:guide pos="2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Nicholson" userId="2d9ee02c-1be0-4a68-b5f3-2777bd5801a4" providerId="ADAL" clId="{596123B3-1124-40A9-8666-19594DCC4AE2}"/>
    <pc:docChg chg="undo custSel modSld modMainMaster modNotesMaster modHandout">
      <pc:chgData name="Tracey Nicholson" userId="2d9ee02c-1be0-4a68-b5f3-2777bd5801a4" providerId="ADAL" clId="{596123B3-1124-40A9-8666-19594DCC4AE2}" dt="2025-06-05T16:52:29.455" v="1986"/>
      <pc:docMkLst>
        <pc:docMk/>
      </pc:docMkLst>
      <pc:sldChg chg="modNotes">
        <pc:chgData name="Tracey Nicholson" userId="2d9ee02c-1be0-4a68-b5f3-2777bd5801a4" providerId="ADAL" clId="{596123B3-1124-40A9-8666-19594DCC4AE2}" dt="2025-06-05T16:52:29.455" v="1986"/>
        <pc:sldMkLst>
          <pc:docMk/>
          <pc:sldMk cId="314548212" sldId="4059"/>
        </pc:sldMkLst>
      </pc:sldChg>
      <pc:sldChg chg="modNotesTx">
        <pc:chgData name="Tracey Nicholson" userId="2d9ee02c-1be0-4a68-b5f3-2777bd5801a4" providerId="ADAL" clId="{596123B3-1124-40A9-8666-19594DCC4AE2}" dt="2025-05-16T12:15:23.263" v="1875" actId="20577"/>
        <pc:sldMkLst>
          <pc:docMk/>
          <pc:sldMk cId="2345664602" sldId="4144"/>
        </pc:sldMkLst>
      </pc:sldChg>
      <pc:sldChg chg="addSp delSp modSp mod delAnim modAnim modNotesTx">
        <pc:chgData name="Tracey Nicholson" userId="2d9ee02c-1be0-4a68-b5f3-2777bd5801a4" providerId="ADAL" clId="{596123B3-1124-40A9-8666-19594DCC4AE2}" dt="2025-05-16T16:23:10.595" v="1885" actId="20577"/>
        <pc:sldMkLst>
          <pc:docMk/>
          <pc:sldMk cId="2715885772" sldId="4148"/>
        </pc:sldMkLst>
        <pc:spChg chg="add mod">
          <ac:chgData name="Tracey Nicholson" userId="2d9ee02c-1be0-4a68-b5f3-2777bd5801a4" providerId="ADAL" clId="{596123B3-1124-40A9-8666-19594DCC4AE2}" dt="2025-04-24T16:11:35.030" v="737" actId="1035"/>
          <ac:spMkLst>
            <pc:docMk/>
            <pc:sldMk cId="2715885772" sldId="4148"/>
            <ac:spMk id="3" creationId="{C3F569CF-9BE3-4F5D-5805-4B8C49CCF464}"/>
          </ac:spMkLst>
        </pc:spChg>
        <pc:spChg chg="add mod">
          <ac:chgData name="Tracey Nicholson" userId="2d9ee02c-1be0-4a68-b5f3-2777bd5801a4" providerId="ADAL" clId="{596123B3-1124-40A9-8666-19594DCC4AE2}" dt="2025-04-24T16:11:35.030" v="737" actId="1035"/>
          <ac:spMkLst>
            <pc:docMk/>
            <pc:sldMk cId="2715885772" sldId="4148"/>
            <ac:spMk id="4" creationId="{EFF40F4C-7BAF-8C42-4607-AA9722B1CC9D}"/>
          </ac:spMkLst>
        </pc:spChg>
        <pc:spChg chg="mod">
          <ac:chgData name="Tracey Nicholson" userId="2d9ee02c-1be0-4a68-b5f3-2777bd5801a4" providerId="ADAL" clId="{596123B3-1124-40A9-8666-19594DCC4AE2}" dt="2025-05-16T16:22:07.422" v="1876" actId="20577"/>
          <ac:spMkLst>
            <pc:docMk/>
            <pc:sldMk cId="2715885772" sldId="4148"/>
            <ac:spMk id="6" creationId="{410CEBF5-404E-48AC-FD12-0D9F1D91AFB0}"/>
          </ac:spMkLst>
        </pc:spChg>
        <pc:spChg chg="add mod">
          <ac:chgData name="Tracey Nicholson" userId="2d9ee02c-1be0-4a68-b5f3-2777bd5801a4" providerId="ADAL" clId="{596123B3-1124-40A9-8666-19594DCC4AE2}" dt="2025-04-24T16:11:35.030" v="737" actId="1035"/>
          <ac:spMkLst>
            <pc:docMk/>
            <pc:sldMk cId="2715885772" sldId="4148"/>
            <ac:spMk id="7" creationId="{D8596964-9AB9-4E2C-238E-4285116F631C}"/>
          </ac:spMkLst>
        </pc:spChg>
      </pc:sldChg>
      <pc:sldChg chg="modSp mod modNotesTx">
        <pc:chgData name="Tracey Nicholson" userId="2d9ee02c-1be0-4a68-b5f3-2777bd5801a4" providerId="ADAL" clId="{596123B3-1124-40A9-8666-19594DCC4AE2}" dt="2025-05-16T16:24:30.185" v="1888" actId="20577"/>
        <pc:sldMkLst>
          <pc:docMk/>
          <pc:sldMk cId="1364444872" sldId="4149"/>
        </pc:sldMkLst>
        <pc:spChg chg="mod">
          <ac:chgData name="Tracey Nicholson" userId="2d9ee02c-1be0-4a68-b5f3-2777bd5801a4" providerId="ADAL" clId="{596123B3-1124-40A9-8666-19594DCC4AE2}" dt="2025-04-24T15:45:12.708" v="319" actId="5793"/>
          <ac:spMkLst>
            <pc:docMk/>
            <pc:sldMk cId="1364444872" sldId="4149"/>
            <ac:spMk id="3" creationId="{213538DE-B336-1160-A3A0-86AB61BF6554}"/>
          </ac:spMkLst>
        </pc:spChg>
        <pc:spChg chg="mod">
          <ac:chgData name="Tracey Nicholson" userId="2d9ee02c-1be0-4a68-b5f3-2777bd5801a4" providerId="ADAL" clId="{596123B3-1124-40A9-8666-19594DCC4AE2}" dt="2025-04-24T15:58:30.941" v="436" actId="1035"/>
          <ac:spMkLst>
            <pc:docMk/>
            <pc:sldMk cId="1364444872" sldId="4149"/>
            <ac:spMk id="6" creationId="{1F3AFB15-8715-60BE-0348-96CC04B2B056}"/>
          </ac:spMkLst>
        </pc:spChg>
      </pc:sldChg>
      <pc:sldChg chg="addSp modSp mod modAnim modNotesTx">
        <pc:chgData name="Tracey Nicholson" userId="2d9ee02c-1be0-4a68-b5f3-2777bd5801a4" providerId="ADAL" clId="{596123B3-1124-40A9-8666-19594DCC4AE2}" dt="2025-04-24T16:37:10.497" v="1435" actId="20577"/>
        <pc:sldMkLst>
          <pc:docMk/>
          <pc:sldMk cId="4262519503" sldId="4150"/>
        </pc:sldMkLst>
        <pc:spChg chg="mod">
          <ac:chgData name="Tracey Nicholson" userId="2d9ee02c-1be0-4a68-b5f3-2777bd5801a4" providerId="ADAL" clId="{596123B3-1124-40A9-8666-19594DCC4AE2}" dt="2025-04-24T15:46:31.639" v="332" actId="5793"/>
          <ac:spMkLst>
            <pc:docMk/>
            <pc:sldMk cId="4262519503" sldId="4150"/>
            <ac:spMk id="3" creationId="{9BB10F74-79DC-7E8E-84FC-AF118A8D3B6B}"/>
          </ac:spMkLst>
        </pc:spChg>
        <pc:spChg chg="add mod">
          <ac:chgData name="Tracey Nicholson" userId="2d9ee02c-1be0-4a68-b5f3-2777bd5801a4" providerId="ADAL" clId="{596123B3-1124-40A9-8666-19594DCC4AE2}" dt="2025-04-24T15:59:31.889" v="467" actId="1076"/>
          <ac:spMkLst>
            <pc:docMk/>
            <pc:sldMk cId="4262519503" sldId="4150"/>
            <ac:spMk id="6" creationId="{90F26CF0-345A-2B44-2607-3F8A31AC4233}"/>
          </ac:spMkLst>
        </pc:spChg>
        <pc:spChg chg="add mod">
          <ac:chgData name="Tracey Nicholson" userId="2d9ee02c-1be0-4a68-b5f3-2777bd5801a4" providerId="ADAL" clId="{596123B3-1124-40A9-8666-19594DCC4AE2}" dt="2025-04-24T15:59:41.230" v="469" actId="1076"/>
          <ac:spMkLst>
            <pc:docMk/>
            <pc:sldMk cId="4262519503" sldId="4150"/>
            <ac:spMk id="7" creationId="{797781D9-7C03-16A9-AC6B-1E16F9D0CE55}"/>
          </ac:spMkLst>
        </pc:spChg>
        <pc:spChg chg="add mod">
          <ac:chgData name="Tracey Nicholson" userId="2d9ee02c-1be0-4a68-b5f3-2777bd5801a4" providerId="ADAL" clId="{596123B3-1124-40A9-8666-19594DCC4AE2}" dt="2025-04-24T15:59:41.230" v="469" actId="1076"/>
          <ac:spMkLst>
            <pc:docMk/>
            <pc:sldMk cId="4262519503" sldId="4150"/>
            <ac:spMk id="8" creationId="{118EC068-C322-379C-D825-78B1B5C899E5}"/>
          </ac:spMkLst>
        </pc:spChg>
      </pc:sldChg>
      <pc:sldChg chg="addSp modSp mod modAnim modNotesTx">
        <pc:chgData name="Tracey Nicholson" userId="2d9ee02c-1be0-4a68-b5f3-2777bd5801a4" providerId="ADAL" clId="{596123B3-1124-40A9-8666-19594DCC4AE2}" dt="2025-04-24T16:37:31.254" v="1436" actId="20577"/>
        <pc:sldMkLst>
          <pc:docMk/>
          <pc:sldMk cId="607768282" sldId="4151"/>
        </pc:sldMkLst>
        <pc:spChg chg="mod">
          <ac:chgData name="Tracey Nicholson" userId="2d9ee02c-1be0-4a68-b5f3-2777bd5801a4" providerId="ADAL" clId="{596123B3-1124-40A9-8666-19594DCC4AE2}" dt="2025-04-24T15:53:54.098" v="355" actId="5793"/>
          <ac:spMkLst>
            <pc:docMk/>
            <pc:sldMk cId="607768282" sldId="4151"/>
            <ac:spMk id="3" creationId="{54BE34A5-0600-25B1-3B0E-D21604A0452E}"/>
          </ac:spMkLst>
        </pc:spChg>
        <pc:spChg chg="add mod">
          <ac:chgData name="Tracey Nicholson" userId="2d9ee02c-1be0-4a68-b5f3-2777bd5801a4" providerId="ADAL" clId="{596123B3-1124-40A9-8666-19594DCC4AE2}" dt="2025-04-24T16:00:19.711" v="505" actId="1076"/>
          <ac:spMkLst>
            <pc:docMk/>
            <pc:sldMk cId="607768282" sldId="4151"/>
            <ac:spMk id="4" creationId="{31B73C93-873D-7B08-D8A2-0D9A2E40908F}"/>
          </ac:spMkLst>
        </pc:spChg>
      </pc:sldChg>
      <pc:sldChg chg="modSp mod modNotesTx">
        <pc:chgData name="Tracey Nicholson" userId="2d9ee02c-1be0-4a68-b5f3-2777bd5801a4" providerId="ADAL" clId="{596123B3-1124-40A9-8666-19594DCC4AE2}" dt="2025-04-24T16:17:43.030" v="1233" actId="20577"/>
        <pc:sldMkLst>
          <pc:docMk/>
          <pc:sldMk cId="586747300" sldId="4152"/>
        </pc:sldMkLst>
        <pc:spChg chg="mod">
          <ac:chgData name="Tracey Nicholson" userId="2d9ee02c-1be0-4a68-b5f3-2777bd5801a4" providerId="ADAL" clId="{596123B3-1124-40A9-8666-19594DCC4AE2}" dt="2025-04-24T15:55:34.213" v="374" actId="5793"/>
          <ac:spMkLst>
            <pc:docMk/>
            <pc:sldMk cId="586747300" sldId="4152"/>
            <ac:spMk id="4" creationId="{C75F7D56-4C0D-85D1-B40B-0F0031880129}"/>
          </ac:spMkLst>
        </pc:spChg>
        <pc:spChg chg="mod">
          <ac:chgData name="Tracey Nicholson" userId="2d9ee02c-1be0-4a68-b5f3-2777bd5801a4" providerId="ADAL" clId="{596123B3-1124-40A9-8666-19594DCC4AE2}" dt="2025-04-24T16:01:09.608" v="568" actId="1036"/>
          <ac:spMkLst>
            <pc:docMk/>
            <pc:sldMk cId="586747300" sldId="4152"/>
            <ac:spMk id="7" creationId="{8FB01938-35C7-89F3-5633-6CE0D08D777A}"/>
          </ac:spMkLst>
        </pc:spChg>
      </pc:sldChg>
      <pc:sldChg chg="modSp mod modNotesTx">
        <pc:chgData name="Tracey Nicholson" userId="2d9ee02c-1be0-4a68-b5f3-2777bd5801a4" providerId="ADAL" clId="{596123B3-1124-40A9-8666-19594DCC4AE2}" dt="2025-04-24T16:36:32.169" v="1428" actId="20577"/>
        <pc:sldMkLst>
          <pc:docMk/>
          <pc:sldMk cId="3162754961" sldId="4153"/>
        </pc:sldMkLst>
        <pc:spChg chg="mod">
          <ac:chgData name="Tracey Nicholson" userId="2d9ee02c-1be0-4a68-b5f3-2777bd5801a4" providerId="ADAL" clId="{596123B3-1124-40A9-8666-19594DCC4AE2}" dt="2025-04-24T16:11:17.999" v="718" actId="20577"/>
          <ac:spMkLst>
            <pc:docMk/>
            <pc:sldMk cId="3162754961" sldId="4153"/>
            <ac:spMk id="10" creationId="{84EBAD38-1CE0-14E2-BC3E-908071499020}"/>
          </ac:spMkLst>
        </pc:spChg>
        <pc:spChg chg="mod">
          <ac:chgData name="Tracey Nicholson" userId="2d9ee02c-1be0-4a68-b5f3-2777bd5801a4" providerId="ADAL" clId="{596123B3-1124-40A9-8666-19594DCC4AE2}" dt="2025-04-24T16:12:46.605" v="802" actId="1035"/>
          <ac:spMkLst>
            <pc:docMk/>
            <pc:sldMk cId="3162754961" sldId="4153"/>
            <ac:spMk id="12" creationId="{01094FD4-E2D8-729D-8089-2E67B6113AFA}"/>
          </ac:spMkLst>
        </pc:spChg>
      </pc:sldChg>
      <pc:sldChg chg="modSp mod modNotesTx">
        <pc:chgData name="Tracey Nicholson" userId="2d9ee02c-1be0-4a68-b5f3-2777bd5801a4" providerId="ADAL" clId="{596123B3-1124-40A9-8666-19594DCC4AE2}" dt="2025-05-16T16:24:51.734" v="1890" actId="20577"/>
        <pc:sldMkLst>
          <pc:docMk/>
          <pc:sldMk cId="4132100284" sldId="4154"/>
        </pc:sldMkLst>
        <pc:spChg chg="mod">
          <ac:chgData name="Tracey Nicholson" userId="2d9ee02c-1be0-4a68-b5f3-2777bd5801a4" providerId="ADAL" clId="{596123B3-1124-40A9-8666-19594DCC4AE2}" dt="2025-05-16T16:24:51.734" v="1890" actId="20577"/>
          <ac:spMkLst>
            <pc:docMk/>
            <pc:sldMk cId="4132100284" sldId="4154"/>
            <ac:spMk id="3" creationId="{7F745B26-E555-9DBE-06AF-954E6DEDBF62}"/>
          </ac:spMkLst>
        </pc:spChg>
        <pc:spChg chg="mod">
          <ac:chgData name="Tracey Nicholson" userId="2d9ee02c-1be0-4a68-b5f3-2777bd5801a4" providerId="ADAL" clId="{596123B3-1124-40A9-8666-19594DCC4AE2}" dt="2025-04-24T15:59:03.246" v="465" actId="1035"/>
          <ac:spMkLst>
            <pc:docMk/>
            <pc:sldMk cId="4132100284" sldId="4154"/>
            <ac:spMk id="6" creationId="{92E743D6-A886-BD60-E2B8-9B42E8D21B77}"/>
          </ac:spMkLst>
        </pc:spChg>
      </pc:sldChg>
      <pc:sldChg chg="addSp modSp mod modAnim modNotesTx">
        <pc:chgData name="Tracey Nicholson" userId="2d9ee02c-1be0-4a68-b5f3-2777bd5801a4" providerId="ADAL" clId="{596123B3-1124-40A9-8666-19594DCC4AE2}" dt="2025-04-24T16:48:12.496" v="1807" actId="20577"/>
        <pc:sldMkLst>
          <pc:docMk/>
          <pc:sldMk cId="18900532" sldId="4155"/>
        </pc:sldMkLst>
        <pc:spChg chg="mod">
          <ac:chgData name="Tracey Nicholson" userId="2d9ee02c-1be0-4a68-b5f3-2777bd5801a4" providerId="ADAL" clId="{596123B3-1124-40A9-8666-19594DCC4AE2}" dt="2025-04-24T16:47:24.897" v="1637" actId="20577"/>
          <ac:spMkLst>
            <pc:docMk/>
            <pc:sldMk cId="18900532" sldId="4155"/>
            <ac:spMk id="3" creationId="{11E742F1-F857-49FF-979A-3ACF795D1A21}"/>
          </ac:spMkLst>
        </pc:spChg>
        <pc:spChg chg="mod">
          <ac:chgData name="Tracey Nicholson" userId="2d9ee02c-1be0-4a68-b5f3-2777bd5801a4" providerId="ADAL" clId="{596123B3-1124-40A9-8666-19594DCC4AE2}" dt="2025-04-24T16:14:33.384" v="969" actId="1036"/>
          <ac:spMkLst>
            <pc:docMk/>
            <pc:sldMk cId="18900532" sldId="4155"/>
            <ac:spMk id="4" creationId="{32038AB2-EA0C-87B7-0C66-65CD2A0EB571}"/>
          </ac:spMkLst>
        </pc:spChg>
        <pc:spChg chg="add mod">
          <ac:chgData name="Tracey Nicholson" userId="2d9ee02c-1be0-4a68-b5f3-2777bd5801a4" providerId="ADAL" clId="{596123B3-1124-40A9-8666-19594DCC4AE2}" dt="2025-04-24T16:14:33.384" v="969" actId="1036"/>
          <ac:spMkLst>
            <pc:docMk/>
            <pc:sldMk cId="18900532" sldId="4155"/>
            <ac:spMk id="6" creationId="{CB56B58E-7C15-4487-7928-487BDD27758D}"/>
          </ac:spMkLst>
        </pc:spChg>
      </pc:sldChg>
      <pc:sldChg chg="modSp mod modNotesTx">
        <pc:chgData name="Tracey Nicholson" userId="2d9ee02c-1be0-4a68-b5f3-2777bd5801a4" providerId="ADAL" clId="{596123B3-1124-40A9-8666-19594DCC4AE2}" dt="2025-05-16T16:26:12.582" v="1927" actId="20577"/>
        <pc:sldMkLst>
          <pc:docMk/>
          <pc:sldMk cId="1184102586" sldId="4156"/>
        </pc:sldMkLst>
        <pc:spChg chg="mod">
          <ac:chgData name="Tracey Nicholson" userId="2d9ee02c-1be0-4a68-b5f3-2777bd5801a4" providerId="ADAL" clId="{596123B3-1124-40A9-8666-19594DCC4AE2}" dt="2025-05-16T16:26:12.582" v="1927" actId="20577"/>
          <ac:spMkLst>
            <pc:docMk/>
            <pc:sldMk cId="1184102586" sldId="4156"/>
            <ac:spMk id="3" creationId="{0C6FB273-BE71-2D0C-8EEA-AA9014F88C28}"/>
          </ac:spMkLst>
        </pc:spChg>
        <pc:spChg chg="mod">
          <ac:chgData name="Tracey Nicholson" userId="2d9ee02c-1be0-4a68-b5f3-2777bd5801a4" providerId="ADAL" clId="{596123B3-1124-40A9-8666-19594DCC4AE2}" dt="2025-04-24T16:00:57.784" v="545" actId="1036"/>
          <ac:spMkLst>
            <pc:docMk/>
            <pc:sldMk cId="1184102586" sldId="4156"/>
            <ac:spMk id="7" creationId="{D96391D1-5913-35D4-FD52-80FD8D91AFB3}"/>
          </ac:spMkLst>
        </pc:spChg>
      </pc:sldChg>
      <pc:sldChg chg="addSp modSp mod modAnim modNotesTx">
        <pc:chgData name="Tracey Nicholson" userId="2d9ee02c-1be0-4a68-b5f3-2777bd5801a4" providerId="ADAL" clId="{596123B3-1124-40A9-8666-19594DCC4AE2}" dt="2025-05-16T16:28:02.917" v="1974" actId="1076"/>
        <pc:sldMkLst>
          <pc:docMk/>
          <pc:sldMk cId="3522554294" sldId="4157"/>
        </pc:sldMkLst>
        <pc:spChg chg="add mod">
          <ac:chgData name="Tracey Nicholson" userId="2d9ee02c-1be0-4a68-b5f3-2777bd5801a4" providerId="ADAL" clId="{596123B3-1124-40A9-8666-19594DCC4AE2}" dt="2025-04-24T16:01:22.027" v="591" actId="1076"/>
          <ac:spMkLst>
            <pc:docMk/>
            <pc:sldMk cId="3522554294" sldId="4157"/>
            <ac:spMk id="3" creationId="{78004D81-1235-CAE0-BF8D-AECBA96B9E63}"/>
          </ac:spMkLst>
        </pc:spChg>
        <pc:spChg chg="mod">
          <ac:chgData name="Tracey Nicholson" userId="2d9ee02c-1be0-4a68-b5f3-2777bd5801a4" providerId="ADAL" clId="{596123B3-1124-40A9-8666-19594DCC4AE2}" dt="2025-05-16T16:27:55.154" v="1973" actId="20577"/>
          <ac:spMkLst>
            <pc:docMk/>
            <pc:sldMk cId="3522554294" sldId="4157"/>
            <ac:spMk id="4" creationId="{B0425703-E14E-A3E9-2E98-3FFE97C08207}"/>
          </ac:spMkLst>
        </pc:spChg>
        <pc:spChg chg="add mod">
          <ac:chgData name="Tracey Nicholson" userId="2d9ee02c-1be0-4a68-b5f3-2777bd5801a4" providerId="ADAL" clId="{596123B3-1124-40A9-8666-19594DCC4AE2}" dt="2025-05-16T16:28:02.917" v="1974" actId="1076"/>
          <ac:spMkLst>
            <pc:docMk/>
            <pc:sldMk cId="3522554294" sldId="4157"/>
            <ac:spMk id="6" creationId="{AFA8A89B-7B71-60CF-99E6-CF8A53C85DE4}"/>
          </ac:spMkLst>
        </pc:spChg>
        <pc:spChg chg="mod">
          <ac:chgData name="Tracey Nicholson" userId="2d9ee02c-1be0-4a68-b5f3-2777bd5801a4" providerId="ADAL" clId="{596123B3-1124-40A9-8666-19594DCC4AE2}" dt="2025-04-24T16:01:16.156" v="589" actId="1035"/>
          <ac:spMkLst>
            <pc:docMk/>
            <pc:sldMk cId="3522554294" sldId="4157"/>
            <ac:spMk id="7" creationId="{1DEE0D90-50D4-0640-AC36-8F49B1CBDEC2}"/>
          </ac:spMkLst>
        </pc:spChg>
      </pc:sldChg>
      <pc:sldMasterChg chg="modSp mod modSldLayout">
        <pc:chgData name="Tracey Nicholson" userId="2d9ee02c-1be0-4a68-b5f3-2777bd5801a4" providerId="ADAL" clId="{596123B3-1124-40A9-8666-19594DCC4AE2}" dt="2025-06-05T16:50:48.938" v="1984"/>
        <pc:sldMasterMkLst>
          <pc:docMk/>
          <pc:sldMasterMk cId="3777723911" sldId="2147483711"/>
        </pc:sldMasterMkLst>
        <pc:spChg chg="mod">
          <ac:chgData name="Tracey Nicholson" userId="2d9ee02c-1be0-4a68-b5f3-2777bd5801a4" providerId="ADAL" clId="{596123B3-1124-40A9-8666-19594DCC4AE2}" dt="2025-06-05T16:49:51.827" v="1978"/>
          <ac:spMkLst>
            <pc:docMk/>
            <pc:sldMasterMk cId="3777723911" sldId="2147483711"/>
            <ac:spMk id="7" creationId="{D7F6259C-CA34-1745-9D8B-0878BBF4E844}"/>
          </ac:spMkLst>
        </pc:spChg>
        <pc:sldLayoutChg chg="modSp mod">
          <pc:chgData name="Tracey Nicholson" userId="2d9ee02c-1be0-4a68-b5f3-2777bd5801a4" providerId="ADAL" clId="{596123B3-1124-40A9-8666-19594DCC4AE2}" dt="2025-06-05T16:49:44.370" v="1977"/>
          <pc:sldLayoutMkLst>
            <pc:docMk/>
            <pc:sldMasterMk cId="3777723911" sldId="2147483711"/>
            <pc:sldLayoutMk cId="2131820325" sldId="2147483712"/>
          </pc:sldLayoutMkLst>
          <pc:spChg chg="mod">
            <ac:chgData name="Tracey Nicholson" userId="2d9ee02c-1be0-4a68-b5f3-2777bd5801a4" providerId="ADAL" clId="{596123B3-1124-40A9-8666-19594DCC4AE2}" dt="2025-06-05T16:49:44.370" v="1977"/>
            <ac:spMkLst>
              <pc:docMk/>
              <pc:sldMasterMk cId="3777723911" sldId="2147483711"/>
              <pc:sldLayoutMk cId="2131820325" sldId="2147483712"/>
              <ac:spMk id="13" creationId="{F2854136-A89C-6B11-21B1-CD09DC973333}"/>
            </ac:spMkLst>
          </pc:spChg>
        </pc:sldLayoutChg>
        <pc:sldLayoutChg chg="delSp mod">
          <pc:chgData name="Tracey Nicholson" userId="2d9ee02c-1be0-4a68-b5f3-2777bd5801a4" providerId="ADAL" clId="{596123B3-1124-40A9-8666-19594DCC4AE2}" dt="2025-06-05T16:50:44.182" v="1983" actId="478"/>
          <pc:sldLayoutMkLst>
            <pc:docMk/>
            <pc:sldMasterMk cId="3777723911" sldId="2147483711"/>
            <pc:sldLayoutMk cId="2311578046" sldId="2147483734"/>
          </pc:sldLayoutMkLst>
        </pc:sldLayoutChg>
        <pc:sldLayoutChg chg="modSp mod">
          <pc:chgData name="Tracey Nicholson" userId="2d9ee02c-1be0-4a68-b5f3-2777bd5801a4" providerId="ADAL" clId="{596123B3-1124-40A9-8666-19594DCC4AE2}" dt="2025-06-05T16:50:48.938" v="1984"/>
          <pc:sldLayoutMkLst>
            <pc:docMk/>
            <pc:sldMasterMk cId="3777723911" sldId="2147483711"/>
            <pc:sldLayoutMk cId="932238101" sldId="2147483744"/>
          </pc:sldLayoutMkLst>
          <pc:spChg chg="mod">
            <ac:chgData name="Tracey Nicholson" userId="2d9ee02c-1be0-4a68-b5f3-2777bd5801a4" providerId="ADAL" clId="{596123B3-1124-40A9-8666-19594DCC4AE2}" dt="2025-06-05T16:50:48.938" v="1984"/>
            <ac:spMkLst>
              <pc:docMk/>
              <pc:sldMasterMk cId="3777723911" sldId="2147483711"/>
              <pc:sldLayoutMk cId="932238101" sldId="2147483744"/>
              <ac:spMk id="4" creationId="{87B209E4-E665-AF05-984E-7BBC02418BE8}"/>
            </ac:spMkLst>
          </pc:spChg>
        </pc:sldLayoutChg>
        <pc:sldLayoutChg chg="modSp mod">
          <pc:chgData name="Tracey Nicholson" userId="2d9ee02c-1be0-4a68-b5f3-2777bd5801a4" providerId="ADAL" clId="{596123B3-1124-40A9-8666-19594DCC4AE2}" dt="2025-06-05T16:49:56.976" v="1979"/>
          <pc:sldLayoutMkLst>
            <pc:docMk/>
            <pc:sldMasterMk cId="3777723911" sldId="2147483711"/>
            <pc:sldLayoutMk cId="546243510" sldId="2147483749"/>
          </pc:sldLayoutMkLst>
          <pc:spChg chg="mod">
            <ac:chgData name="Tracey Nicholson" userId="2d9ee02c-1be0-4a68-b5f3-2777bd5801a4" providerId="ADAL" clId="{596123B3-1124-40A9-8666-19594DCC4AE2}" dt="2025-06-05T16:49:56.976" v="1979"/>
            <ac:spMkLst>
              <pc:docMk/>
              <pc:sldMasterMk cId="3777723911" sldId="2147483711"/>
              <pc:sldLayoutMk cId="546243510" sldId="2147483749"/>
              <ac:spMk id="25" creationId="{55D23079-32B8-B687-9AC6-4C4229532B81}"/>
            </ac:spMkLst>
          </pc:spChg>
        </pc:sldLayoutChg>
        <pc:sldLayoutChg chg="modSp mod">
          <pc:chgData name="Tracey Nicholson" userId="2d9ee02c-1be0-4a68-b5f3-2777bd5801a4" providerId="ADAL" clId="{596123B3-1124-40A9-8666-19594DCC4AE2}" dt="2025-06-05T16:50:01.944" v="1980"/>
          <pc:sldLayoutMkLst>
            <pc:docMk/>
            <pc:sldMasterMk cId="3777723911" sldId="2147483711"/>
            <pc:sldLayoutMk cId="689557875" sldId="2147483768"/>
          </pc:sldLayoutMkLst>
          <pc:spChg chg="mod">
            <ac:chgData name="Tracey Nicholson" userId="2d9ee02c-1be0-4a68-b5f3-2777bd5801a4" providerId="ADAL" clId="{596123B3-1124-40A9-8666-19594DCC4AE2}" dt="2025-06-05T16:50:01.944" v="1980"/>
            <ac:spMkLst>
              <pc:docMk/>
              <pc:sldMasterMk cId="3777723911" sldId="2147483711"/>
              <pc:sldLayoutMk cId="689557875" sldId="2147483768"/>
              <ac:spMk id="25" creationId="{55D23079-32B8-B687-9AC6-4C4229532B81}"/>
            </ac:spMkLst>
          </pc:spChg>
        </pc:sldLayoutChg>
        <pc:sldLayoutChg chg="modSp mod">
          <pc:chgData name="Tracey Nicholson" userId="2d9ee02c-1be0-4a68-b5f3-2777bd5801a4" providerId="ADAL" clId="{596123B3-1124-40A9-8666-19594DCC4AE2}" dt="2025-06-05T16:50:09.270" v="1981"/>
          <pc:sldLayoutMkLst>
            <pc:docMk/>
            <pc:sldMasterMk cId="3777723911" sldId="2147483711"/>
            <pc:sldLayoutMk cId="2593455616" sldId="2147483769"/>
          </pc:sldLayoutMkLst>
          <pc:spChg chg="mod">
            <ac:chgData name="Tracey Nicholson" userId="2d9ee02c-1be0-4a68-b5f3-2777bd5801a4" providerId="ADAL" clId="{596123B3-1124-40A9-8666-19594DCC4AE2}" dt="2025-06-05T16:50:09.270" v="1981"/>
            <ac:spMkLst>
              <pc:docMk/>
              <pc:sldMasterMk cId="3777723911" sldId="2147483711"/>
              <pc:sldLayoutMk cId="2593455616" sldId="2147483769"/>
              <ac:spMk id="25" creationId="{55D23079-32B8-B687-9AC6-4C4229532B81}"/>
            </ac:spMkLst>
          </pc:spChg>
        </pc:sldLayoutChg>
        <pc:sldLayoutChg chg="modSp mod">
          <pc:chgData name="Tracey Nicholson" userId="2d9ee02c-1be0-4a68-b5f3-2777bd5801a4" providerId="ADAL" clId="{596123B3-1124-40A9-8666-19594DCC4AE2}" dt="2025-06-05T16:50:21.089" v="1982"/>
          <pc:sldLayoutMkLst>
            <pc:docMk/>
            <pc:sldMasterMk cId="3777723911" sldId="2147483711"/>
            <pc:sldLayoutMk cId="4275450192" sldId="2147483770"/>
          </pc:sldLayoutMkLst>
          <pc:spChg chg="mod">
            <ac:chgData name="Tracey Nicholson" userId="2d9ee02c-1be0-4a68-b5f3-2777bd5801a4" providerId="ADAL" clId="{596123B3-1124-40A9-8666-19594DCC4AE2}" dt="2025-06-05T16:50:21.089" v="1982"/>
            <ac:spMkLst>
              <pc:docMk/>
              <pc:sldMasterMk cId="3777723911" sldId="2147483711"/>
              <pc:sldLayoutMk cId="4275450192" sldId="2147483770"/>
              <ac:spMk id="25" creationId="{55D23079-32B8-B687-9AC6-4C4229532B81}"/>
            </ac:spMkLst>
          </pc:spChg>
        </pc:sldLayoutChg>
      </pc:sldMasterChg>
    </pc:docChg>
  </pc:docChgLst>
  <pc:docChgLst>
    <pc:chgData name="Renee Tatalovich" userId="c3a12dda-3e17-465b-a466-f28d262ac98c" providerId="ADAL" clId="{79837748-D037-46A5-9272-C99A636D0EE4}"/>
    <pc:docChg chg="undo custSel modSld">
      <pc:chgData name="Renee Tatalovich" userId="c3a12dda-3e17-465b-a466-f28d262ac98c" providerId="ADAL" clId="{79837748-D037-46A5-9272-C99A636D0EE4}" dt="2025-04-24T17:50:35.355" v="126" actId="114"/>
      <pc:docMkLst>
        <pc:docMk/>
      </pc:docMkLst>
      <pc:sldChg chg="modNotes">
        <pc:chgData name="Renee Tatalovich" userId="c3a12dda-3e17-465b-a466-f28d262ac98c" providerId="ADAL" clId="{79837748-D037-46A5-9272-C99A636D0EE4}" dt="2025-04-24T17:30:24.414" v="22" actId="20577"/>
        <pc:sldMkLst>
          <pc:docMk/>
          <pc:sldMk cId="2268071711" sldId="4147"/>
        </pc:sldMkLst>
      </pc:sldChg>
      <pc:sldChg chg="modSp mod modNotes modNotesTx">
        <pc:chgData name="Renee Tatalovich" userId="c3a12dda-3e17-465b-a466-f28d262ac98c" providerId="ADAL" clId="{79837748-D037-46A5-9272-C99A636D0EE4}" dt="2025-04-24T17:46:49.714" v="122" actId="114"/>
        <pc:sldMkLst>
          <pc:docMk/>
          <pc:sldMk cId="2715885772" sldId="4148"/>
        </pc:sldMkLst>
        <pc:spChg chg="mod">
          <ac:chgData name="Renee Tatalovich" userId="c3a12dda-3e17-465b-a466-f28d262ac98c" providerId="ADAL" clId="{79837748-D037-46A5-9272-C99A636D0EE4}" dt="2025-04-24T17:46:49.714" v="122" actId="114"/>
          <ac:spMkLst>
            <pc:docMk/>
            <pc:sldMk cId="2715885772" sldId="4148"/>
            <ac:spMk id="6" creationId="{410CEBF5-404E-48AC-FD12-0D9F1D91AFB0}"/>
          </ac:spMkLst>
        </pc:spChg>
      </pc:sldChg>
      <pc:sldChg chg="modSp mod modNotes">
        <pc:chgData name="Renee Tatalovich" userId="c3a12dda-3e17-465b-a466-f28d262ac98c" providerId="ADAL" clId="{79837748-D037-46A5-9272-C99A636D0EE4}" dt="2025-04-24T17:45:13.881" v="120" actId="20577"/>
        <pc:sldMkLst>
          <pc:docMk/>
          <pc:sldMk cId="1364444872" sldId="4149"/>
        </pc:sldMkLst>
        <pc:spChg chg="mod">
          <ac:chgData name="Renee Tatalovich" userId="c3a12dda-3e17-465b-a466-f28d262ac98c" providerId="ADAL" clId="{79837748-D037-46A5-9272-C99A636D0EE4}" dt="2025-04-24T17:45:13.881" v="120" actId="20577"/>
          <ac:spMkLst>
            <pc:docMk/>
            <pc:sldMk cId="1364444872" sldId="4149"/>
            <ac:spMk id="3" creationId="{213538DE-B336-1160-A3A0-86AB61BF6554}"/>
          </ac:spMkLst>
        </pc:spChg>
      </pc:sldChg>
      <pc:sldChg chg="modSp mod">
        <pc:chgData name="Renee Tatalovich" userId="c3a12dda-3e17-465b-a466-f28d262ac98c" providerId="ADAL" clId="{79837748-D037-46A5-9272-C99A636D0EE4}" dt="2025-04-24T17:47:58.975" v="123" actId="114"/>
        <pc:sldMkLst>
          <pc:docMk/>
          <pc:sldMk cId="4262519503" sldId="4150"/>
        </pc:sldMkLst>
        <pc:spChg chg="mod">
          <ac:chgData name="Renee Tatalovich" userId="c3a12dda-3e17-465b-a466-f28d262ac98c" providerId="ADAL" clId="{79837748-D037-46A5-9272-C99A636D0EE4}" dt="2025-04-24T17:47:58.975" v="123" actId="114"/>
          <ac:spMkLst>
            <pc:docMk/>
            <pc:sldMk cId="4262519503" sldId="4150"/>
            <ac:spMk id="3" creationId="{9BB10F74-79DC-7E8E-84FC-AF118A8D3B6B}"/>
          </ac:spMkLst>
        </pc:spChg>
      </pc:sldChg>
      <pc:sldChg chg="modSp mod modNotes modNotesTx">
        <pc:chgData name="Renee Tatalovich" userId="c3a12dda-3e17-465b-a466-f28d262ac98c" providerId="ADAL" clId="{79837748-D037-46A5-9272-C99A636D0EE4}" dt="2025-04-24T17:48:25.304" v="125" actId="114"/>
        <pc:sldMkLst>
          <pc:docMk/>
          <pc:sldMk cId="607768282" sldId="4151"/>
        </pc:sldMkLst>
        <pc:spChg chg="mod">
          <ac:chgData name="Renee Tatalovich" userId="c3a12dda-3e17-465b-a466-f28d262ac98c" providerId="ADAL" clId="{79837748-D037-46A5-9272-C99A636D0EE4}" dt="2025-04-24T17:48:25.304" v="125" actId="114"/>
          <ac:spMkLst>
            <pc:docMk/>
            <pc:sldMk cId="607768282" sldId="4151"/>
            <ac:spMk id="3" creationId="{54BE34A5-0600-25B1-3B0E-D21604A0452E}"/>
          </ac:spMkLst>
        </pc:spChg>
      </pc:sldChg>
      <pc:sldChg chg="modNotes">
        <pc:chgData name="Renee Tatalovich" userId="c3a12dda-3e17-465b-a466-f28d262ac98c" providerId="ADAL" clId="{79837748-D037-46A5-9272-C99A636D0EE4}" dt="2025-04-24T17:36:11.274" v="43" actId="255"/>
        <pc:sldMkLst>
          <pc:docMk/>
          <pc:sldMk cId="3162754961" sldId="4153"/>
        </pc:sldMkLst>
      </pc:sldChg>
      <pc:sldChg chg="modSp mod modNotes">
        <pc:chgData name="Renee Tatalovich" userId="c3a12dda-3e17-465b-a466-f28d262ac98c" providerId="ADAL" clId="{79837748-D037-46A5-9272-C99A636D0EE4}" dt="2025-04-24T17:45:00.112" v="118" actId="20577"/>
        <pc:sldMkLst>
          <pc:docMk/>
          <pc:sldMk cId="4132100284" sldId="4154"/>
        </pc:sldMkLst>
        <pc:spChg chg="mod">
          <ac:chgData name="Renee Tatalovich" userId="c3a12dda-3e17-465b-a466-f28d262ac98c" providerId="ADAL" clId="{79837748-D037-46A5-9272-C99A636D0EE4}" dt="2025-04-24T17:45:00.112" v="118" actId="20577"/>
          <ac:spMkLst>
            <pc:docMk/>
            <pc:sldMk cId="4132100284" sldId="4154"/>
            <ac:spMk id="3" creationId="{7F745B26-E555-9DBE-06AF-954E6DEDBF62}"/>
          </ac:spMkLst>
        </pc:spChg>
      </pc:sldChg>
      <pc:sldChg chg="modSp mod">
        <pc:chgData name="Renee Tatalovich" userId="c3a12dda-3e17-465b-a466-f28d262ac98c" providerId="ADAL" clId="{79837748-D037-46A5-9272-C99A636D0EE4}" dt="2025-04-24T17:48:12.255" v="124" actId="114"/>
        <pc:sldMkLst>
          <pc:docMk/>
          <pc:sldMk cId="18900532" sldId="4155"/>
        </pc:sldMkLst>
        <pc:spChg chg="mod">
          <ac:chgData name="Renee Tatalovich" userId="c3a12dda-3e17-465b-a466-f28d262ac98c" providerId="ADAL" clId="{79837748-D037-46A5-9272-C99A636D0EE4}" dt="2025-04-24T17:48:12.255" v="124" actId="114"/>
          <ac:spMkLst>
            <pc:docMk/>
            <pc:sldMk cId="18900532" sldId="4155"/>
            <ac:spMk id="3" creationId="{11E742F1-F857-49FF-979A-3ACF795D1A21}"/>
          </ac:spMkLst>
        </pc:spChg>
      </pc:sldChg>
      <pc:sldChg chg="modNotes">
        <pc:chgData name="Renee Tatalovich" userId="c3a12dda-3e17-465b-a466-f28d262ac98c" providerId="ADAL" clId="{79837748-D037-46A5-9272-C99A636D0EE4}" dt="2025-04-24T17:43:24.741" v="109" actId="20577"/>
        <pc:sldMkLst>
          <pc:docMk/>
          <pc:sldMk cId="1184102586" sldId="4156"/>
        </pc:sldMkLst>
      </pc:sldChg>
      <pc:sldChg chg="modSp mod modNotes">
        <pc:chgData name="Renee Tatalovich" userId="c3a12dda-3e17-465b-a466-f28d262ac98c" providerId="ADAL" clId="{79837748-D037-46A5-9272-C99A636D0EE4}" dt="2025-04-24T17:50:35.355" v="126" actId="114"/>
        <pc:sldMkLst>
          <pc:docMk/>
          <pc:sldMk cId="3522554294" sldId="4157"/>
        </pc:sldMkLst>
        <pc:spChg chg="mod">
          <ac:chgData name="Renee Tatalovich" userId="c3a12dda-3e17-465b-a466-f28d262ac98c" providerId="ADAL" clId="{79837748-D037-46A5-9272-C99A636D0EE4}" dt="2025-04-24T17:50:35.355" v="126" actId="114"/>
          <ac:spMkLst>
            <pc:docMk/>
            <pc:sldMk cId="3522554294" sldId="4157"/>
            <ac:spMk id="4" creationId="{B0425703-E14E-A3E9-2E98-3FFE97C08207}"/>
          </ac:spMkLst>
        </pc:spChg>
      </pc:sldChg>
    </pc:docChg>
  </pc:docChgLst>
  <pc:docChgLst>
    <pc:chgData name="Tracey Nicholson" userId="2d9ee02c-1be0-4a68-b5f3-2777bd5801a4" providerId="ADAL" clId="{66E905D7-6C10-445F-9A84-13B39B72C951}"/>
    <pc:docChg chg="undo custSel addSld delSld modSld sldOrd modSection">
      <pc:chgData name="Tracey Nicholson" userId="2d9ee02c-1be0-4a68-b5f3-2777bd5801a4" providerId="ADAL" clId="{66E905D7-6C10-445F-9A84-13B39B72C951}" dt="2025-04-10T21:02:13.922" v="1470"/>
      <pc:docMkLst>
        <pc:docMk/>
      </pc:docMkLst>
      <pc:sldChg chg="del mod modShow">
        <pc:chgData name="Tracey Nicholson" userId="2d9ee02c-1be0-4a68-b5f3-2777bd5801a4" providerId="ADAL" clId="{66E905D7-6C10-445F-9A84-13B39B72C951}" dt="2025-04-10T20:14:15.552" v="827" actId="47"/>
        <pc:sldMkLst>
          <pc:docMk/>
          <pc:sldMk cId="3345886950" sldId="3920"/>
        </pc:sldMkLst>
      </pc:sldChg>
      <pc:sldChg chg="ord">
        <pc:chgData name="Tracey Nicholson" userId="2d9ee02c-1be0-4a68-b5f3-2777bd5801a4" providerId="ADAL" clId="{66E905D7-6C10-445F-9A84-13B39B72C951}" dt="2025-04-10T20:19:21.243" v="902"/>
        <pc:sldMkLst>
          <pc:docMk/>
          <pc:sldMk cId="613511335" sldId="3935"/>
        </pc:sldMkLst>
      </pc:sldChg>
      <pc:sldChg chg="addSp delSp modSp mod modNotes">
        <pc:chgData name="Tracey Nicholson" userId="2d9ee02c-1be0-4a68-b5f3-2777bd5801a4" providerId="ADAL" clId="{66E905D7-6C10-445F-9A84-13B39B72C951}" dt="2025-02-17T14:46:06.941" v="29" actId="14100"/>
        <pc:sldMkLst>
          <pc:docMk/>
          <pc:sldMk cId="314548212" sldId="4059"/>
        </pc:sldMkLst>
      </pc:sldChg>
      <pc:sldChg chg="addSp modSp mod modNotesTx">
        <pc:chgData name="Tracey Nicholson" userId="2d9ee02c-1be0-4a68-b5f3-2777bd5801a4" providerId="ADAL" clId="{66E905D7-6C10-445F-9A84-13B39B72C951}" dt="2025-04-10T20:15:04.089" v="850" actId="20577"/>
        <pc:sldMkLst>
          <pc:docMk/>
          <pc:sldMk cId="2345664602" sldId="4144"/>
        </pc:sldMkLst>
        <pc:spChg chg="add mod">
          <ac:chgData name="Tracey Nicholson" userId="2d9ee02c-1be0-4a68-b5f3-2777bd5801a4" providerId="ADAL" clId="{66E905D7-6C10-445F-9A84-13B39B72C951}" dt="2025-04-10T20:12:28.801" v="817" actId="20577"/>
          <ac:spMkLst>
            <pc:docMk/>
            <pc:sldMk cId="2345664602" sldId="4144"/>
            <ac:spMk id="5" creationId="{E7E44784-C907-39EA-D020-8F9B2E2ADE5E}"/>
          </ac:spMkLst>
        </pc:spChg>
        <pc:spChg chg="mod">
          <ac:chgData name="Tracey Nicholson" userId="2d9ee02c-1be0-4a68-b5f3-2777bd5801a4" providerId="ADAL" clId="{66E905D7-6C10-445F-9A84-13B39B72C951}" dt="2025-04-10T20:12:48.856" v="821" actId="113"/>
          <ac:spMkLst>
            <pc:docMk/>
            <pc:sldMk cId="2345664602" sldId="4144"/>
            <ac:spMk id="6" creationId="{EC334489-30B3-8313-1EFD-F8895D1D80B9}"/>
          </ac:spMkLst>
        </pc:spChg>
        <pc:spChg chg="mod">
          <ac:chgData name="Tracey Nicholson" userId="2d9ee02c-1be0-4a68-b5f3-2777bd5801a4" providerId="ADAL" clId="{66E905D7-6C10-445F-9A84-13B39B72C951}" dt="2025-04-10T20:12:59.323" v="822" actId="20577"/>
          <ac:spMkLst>
            <pc:docMk/>
            <pc:sldMk cId="2345664602" sldId="4144"/>
            <ac:spMk id="7" creationId="{80A90C1E-5F1C-5B64-D9D0-F85A598AC68D}"/>
          </ac:spMkLst>
        </pc:spChg>
        <pc:picChg chg="add mod">
          <ac:chgData name="Tracey Nicholson" userId="2d9ee02c-1be0-4a68-b5f3-2777bd5801a4" providerId="ADAL" clId="{66E905D7-6C10-445F-9A84-13B39B72C951}" dt="2025-04-10T20:12:12.654" v="812"/>
          <ac:picMkLst>
            <pc:docMk/>
            <pc:sldMk cId="2345664602" sldId="4144"/>
            <ac:picMk id="4" creationId="{6BECED11-4384-2C56-53CB-2299679D9639}"/>
          </ac:picMkLst>
        </pc:picChg>
      </pc:sldChg>
      <pc:sldChg chg="delSp mod modNotesTx">
        <pc:chgData name="Tracey Nicholson" userId="2d9ee02c-1be0-4a68-b5f3-2777bd5801a4" providerId="ADAL" clId="{66E905D7-6C10-445F-9A84-13B39B72C951}" dt="2025-04-10T20:22:12.823" v="985"/>
        <pc:sldMkLst>
          <pc:docMk/>
          <pc:sldMk cId="2268071711" sldId="4147"/>
        </pc:sldMkLst>
      </pc:sldChg>
      <pc:sldChg chg="addSp delSp modSp mod modClrScheme delAnim modAnim chgLayout modNotesTx">
        <pc:chgData name="Tracey Nicholson" userId="2d9ee02c-1be0-4a68-b5f3-2777bd5801a4" providerId="ADAL" clId="{66E905D7-6C10-445F-9A84-13B39B72C951}" dt="2025-04-10T20:33:10.427" v="1196" actId="20577"/>
        <pc:sldMkLst>
          <pc:docMk/>
          <pc:sldMk cId="2715885772" sldId="4148"/>
        </pc:sldMkLst>
        <pc:spChg chg="mod ord">
          <ac:chgData name="Tracey Nicholson" userId="2d9ee02c-1be0-4a68-b5f3-2777bd5801a4" providerId="ADAL" clId="{66E905D7-6C10-445F-9A84-13B39B72C951}" dt="2025-04-10T20:26:02.319" v="986" actId="700"/>
          <ac:spMkLst>
            <pc:docMk/>
            <pc:sldMk cId="2715885772" sldId="4148"/>
            <ac:spMk id="2" creationId="{22BC9B4C-B057-2DFF-6AB7-EC1B3D7E000E}"/>
          </ac:spMkLst>
        </pc:spChg>
        <pc:spChg chg="mod ord">
          <ac:chgData name="Tracey Nicholson" userId="2d9ee02c-1be0-4a68-b5f3-2777bd5801a4" providerId="ADAL" clId="{66E905D7-6C10-445F-9A84-13B39B72C951}" dt="2025-04-10T20:26:02.319" v="986" actId="700"/>
          <ac:spMkLst>
            <pc:docMk/>
            <pc:sldMk cId="2715885772" sldId="4148"/>
            <ac:spMk id="5" creationId="{93B9B76A-996F-7874-B637-A5EF703881D2}"/>
          </ac:spMkLst>
        </pc:spChg>
        <pc:spChg chg="add mod ord">
          <ac:chgData name="Tracey Nicholson" userId="2d9ee02c-1be0-4a68-b5f3-2777bd5801a4" providerId="ADAL" clId="{66E905D7-6C10-445F-9A84-13B39B72C951}" dt="2025-04-10T20:29:35.456" v="1002" actId="14100"/>
          <ac:spMkLst>
            <pc:docMk/>
            <pc:sldMk cId="2715885772" sldId="4148"/>
            <ac:spMk id="6" creationId="{410CEBF5-404E-48AC-FD12-0D9F1D91AFB0}"/>
          </ac:spMkLst>
        </pc:spChg>
      </pc:sldChg>
      <pc:sldChg chg="addSp delSp modSp mod modClrScheme delAnim modAnim chgLayout modNotesTx">
        <pc:chgData name="Tracey Nicholson" userId="2d9ee02c-1be0-4a68-b5f3-2777bd5801a4" providerId="ADAL" clId="{66E905D7-6C10-445F-9A84-13B39B72C951}" dt="2025-04-10T21:01:56.866" v="1466"/>
        <pc:sldMkLst>
          <pc:docMk/>
          <pc:sldMk cId="1364444872" sldId="4149"/>
        </pc:sldMkLst>
        <pc:spChg chg="mod ord">
          <ac:chgData name="Tracey Nicholson" userId="2d9ee02c-1be0-4a68-b5f3-2777bd5801a4" providerId="ADAL" clId="{66E905D7-6C10-445F-9A84-13B39B72C951}" dt="2025-04-10T20:35:21.360" v="1226" actId="700"/>
          <ac:spMkLst>
            <pc:docMk/>
            <pc:sldMk cId="1364444872" sldId="4149"/>
            <ac:spMk id="2" creationId="{1C675A63-696D-8823-B82E-810562FFC70A}"/>
          </ac:spMkLst>
        </pc:spChg>
        <pc:spChg chg="add mod ord">
          <ac:chgData name="Tracey Nicholson" userId="2d9ee02c-1be0-4a68-b5f3-2777bd5801a4" providerId="ADAL" clId="{66E905D7-6C10-445F-9A84-13B39B72C951}" dt="2025-04-10T20:36:09.181" v="1239" actId="11"/>
          <ac:spMkLst>
            <pc:docMk/>
            <pc:sldMk cId="1364444872" sldId="4149"/>
            <ac:spMk id="3" creationId="{213538DE-B336-1160-A3A0-86AB61BF6554}"/>
          </ac:spMkLst>
        </pc:spChg>
        <pc:spChg chg="mod ord">
          <ac:chgData name="Tracey Nicholson" userId="2d9ee02c-1be0-4a68-b5f3-2777bd5801a4" providerId="ADAL" clId="{66E905D7-6C10-445F-9A84-13B39B72C951}" dt="2025-04-10T20:35:21.360" v="1226" actId="700"/>
          <ac:spMkLst>
            <pc:docMk/>
            <pc:sldMk cId="1364444872" sldId="4149"/>
            <ac:spMk id="5" creationId="{2FD2F445-BC8B-100D-E98B-644CBD707D70}"/>
          </ac:spMkLst>
        </pc:spChg>
        <pc:spChg chg="add mod">
          <ac:chgData name="Tracey Nicholson" userId="2d9ee02c-1be0-4a68-b5f3-2777bd5801a4" providerId="ADAL" clId="{66E905D7-6C10-445F-9A84-13B39B72C951}" dt="2025-04-10T20:36:30.496" v="1244" actId="1036"/>
          <ac:spMkLst>
            <pc:docMk/>
            <pc:sldMk cId="1364444872" sldId="4149"/>
            <ac:spMk id="6" creationId="{1F3AFB15-8715-60BE-0348-96CC04B2B056}"/>
          </ac:spMkLst>
        </pc:spChg>
      </pc:sldChg>
      <pc:sldChg chg="addSp delSp modSp mod modClrScheme delAnim modAnim chgLayout modNotesTx">
        <pc:chgData name="Tracey Nicholson" userId="2d9ee02c-1be0-4a68-b5f3-2777bd5801a4" providerId="ADAL" clId="{66E905D7-6C10-445F-9A84-13B39B72C951}" dt="2025-04-10T20:59:46.392" v="1418" actId="20577"/>
        <pc:sldMkLst>
          <pc:docMk/>
          <pc:sldMk cId="4262519503" sldId="4150"/>
        </pc:sldMkLst>
        <pc:spChg chg="mod ord">
          <ac:chgData name="Tracey Nicholson" userId="2d9ee02c-1be0-4a68-b5f3-2777bd5801a4" providerId="ADAL" clId="{66E905D7-6C10-445F-9A84-13B39B72C951}" dt="2025-04-10T20:51:55.815" v="1285" actId="700"/>
          <ac:spMkLst>
            <pc:docMk/>
            <pc:sldMk cId="4262519503" sldId="4150"/>
            <ac:spMk id="2" creationId="{877B6DCC-B910-DBC4-57A8-353B9C9AF102}"/>
          </ac:spMkLst>
        </pc:spChg>
        <pc:spChg chg="add mod ord">
          <ac:chgData name="Tracey Nicholson" userId="2d9ee02c-1be0-4a68-b5f3-2777bd5801a4" providerId="ADAL" clId="{66E905D7-6C10-445F-9A84-13B39B72C951}" dt="2025-04-10T20:58:49.873" v="1404" actId="27636"/>
          <ac:spMkLst>
            <pc:docMk/>
            <pc:sldMk cId="4262519503" sldId="4150"/>
            <ac:spMk id="3" creationId="{9BB10F74-79DC-7E8E-84FC-AF118A8D3B6B}"/>
          </ac:spMkLst>
        </pc:spChg>
        <pc:spChg chg="add mod">
          <ac:chgData name="Tracey Nicholson" userId="2d9ee02c-1be0-4a68-b5f3-2777bd5801a4" providerId="ADAL" clId="{66E905D7-6C10-445F-9A84-13B39B72C951}" dt="2025-04-10T20:59:08.424" v="1412" actId="1038"/>
          <ac:spMkLst>
            <pc:docMk/>
            <pc:sldMk cId="4262519503" sldId="4150"/>
            <ac:spMk id="4" creationId="{BF1A62AD-65D0-E328-1A78-EB3371749894}"/>
          </ac:spMkLst>
        </pc:spChg>
        <pc:spChg chg="mod ord">
          <ac:chgData name="Tracey Nicholson" userId="2d9ee02c-1be0-4a68-b5f3-2777bd5801a4" providerId="ADAL" clId="{66E905D7-6C10-445F-9A84-13B39B72C951}" dt="2025-04-10T20:51:55.815" v="1285" actId="700"/>
          <ac:spMkLst>
            <pc:docMk/>
            <pc:sldMk cId="4262519503" sldId="4150"/>
            <ac:spMk id="5" creationId="{03289138-8485-2844-BA2F-56BB17851447}"/>
          </ac:spMkLst>
        </pc:spChg>
      </pc:sldChg>
      <pc:sldChg chg="addSp delSp modSp mod modClrScheme delAnim modAnim chgLayout modNotesTx">
        <pc:chgData name="Tracey Nicholson" userId="2d9ee02c-1be0-4a68-b5f3-2777bd5801a4" providerId="ADAL" clId="{66E905D7-6C10-445F-9A84-13B39B72C951}" dt="2025-04-10T21:00:31.882" v="1430" actId="20577"/>
        <pc:sldMkLst>
          <pc:docMk/>
          <pc:sldMk cId="607768282" sldId="4151"/>
        </pc:sldMkLst>
        <pc:spChg chg="mod ord">
          <ac:chgData name="Tracey Nicholson" userId="2d9ee02c-1be0-4a68-b5f3-2777bd5801a4" providerId="ADAL" clId="{66E905D7-6C10-445F-9A84-13B39B72C951}" dt="2025-04-10T20:52:04.661" v="1287" actId="700"/>
          <ac:spMkLst>
            <pc:docMk/>
            <pc:sldMk cId="607768282" sldId="4151"/>
            <ac:spMk id="2" creationId="{9B6A5006-57A4-9655-0588-6E96B3E1287C}"/>
          </ac:spMkLst>
        </pc:spChg>
        <pc:spChg chg="add mod ord">
          <ac:chgData name="Tracey Nicholson" userId="2d9ee02c-1be0-4a68-b5f3-2777bd5801a4" providerId="ADAL" clId="{66E905D7-6C10-445F-9A84-13B39B72C951}" dt="2025-04-10T20:57:44.701" v="1379" actId="11"/>
          <ac:spMkLst>
            <pc:docMk/>
            <pc:sldMk cId="607768282" sldId="4151"/>
            <ac:spMk id="3" creationId="{54BE34A5-0600-25B1-3B0E-D21604A0452E}"/>
          </ac:spMkLst>
        </pc:spChg>
        <pc:spChg chg="mod ord">
          <ac:chgData name="Tracey Nicholson" userId="2d9ee02c-1be0-4a68-b5f3-2777bd5801a4" providerId="ADAL" clId="{66E905D7-6C10-445F-9A84-13B39B72C951}" dt="2025-04-10T20:52:04.661" v="1287" actId="700"/>
          <ac:spMkLst>
            <pc:docMk/>
            <pc:sldMk cId="607768282" sldId="4151"/>
            <ac:spMk id="5" creationId="{7D03973F-EEA0-1E41-6CCE-29E73EC25D7E}"/>
          </ac:spMkLst>
        </pc:spChg>
        <pc:spChg chg="add mod">
          <ac:chgData name="Tracey Nicholson" userId="2d9ee02c-1be0-4a68-b5f3-2777bd5801a4" providerId="ADAL" clId="{66E905D7-6C10-445F-9A84-13B39B72C951}" dt="2025-04-10T21:00:28.221" v="1429" actId="1076"/>
          <ac:spMkLst>
            <pc:docMk/>
            <pc:sldMk cId="607768282" sldId="4151"/>
            <ac:spMk id="7" creationId="{EE66820D-56F4-6641-6E2E-7F7C774A0061}"/>
          </ac:spMkLst>
        </pc:spChg>
      </pc:sldChg>
      <pc:sldChg chg="addSp delSp modSp mod modClrScheme delAnim modAnim chgLayout modNotesTx">
        <pc:chgData name="Tracey Nicholson" userId="2d9ee02c-1be0-4a68-b5f3-2777bd5801a4" providerId="ADAL" clId="{66E905D7-6C10-445F-9A84-13B39B72C951}" dt="2025-04-10T21:01:01.817" v="1445" actId="1076"/>
        <pc:sldMkLst>
          <pc:docMk/>
          <pc:sldMk cId="586747300" sldId="4152"/>
        </pc:sldMkLst>
        <pc:spChg chg="mod ord">
          <ac:chgData name="Tracey Nicholson" userId="2d9ee02c-1be0-4a68-b5f3-2777bd5801a4" providerId="ADAL" clId="{66E905D7-6C10-445F-9A84-13B39B72C951}" dt="2025-04-10T20:52:15.953" v="1289" actId="700"/>
          <ac:spMkLst>
            <pc:docMk/>
            <pc:sldMk cId="586747300" sldId="4152"/>
            <ac:spMk id="2" creationId="{E59AA5C7-80EE-0418-CCB8-4932B14693D7}"/>
          </ac:spMkLst>
        </pc:spChg>
        <pc:spChg chg="add mod ord">
          <ac:chgData name="Tracey Nicholson" userId="2d9ee02c-1be0-4a68-b5f3-2777bd5801a4" providerId="ADAL" clId="{66E905D7-6C10-445F-9A84-13B39B72C951}" dt="2025-04-10T20:56:45.775" v="1356" actId="27636"/>
          <ac:spMkLst>
            <pc:docMk/>
            <pc:sldMk cId="586747300" sldId="4152"/>
            <ac:spMk id="4" creationId="{C75F7D56-4C0D-85D1-B40B-0F0031880129}"/>
          </ac:spMkLst>
        </pc:spChg>
        <pc:spChg chg="mod ord">
          <ac:chgData name="Tracey Nicholson" userId="2d9ee02c-1be0-4a68-b5f3-2777bd5801a4" providerId="ADAL" clId="{66E905D7-6C10-445F-9A84-13B39B72C951}" dt="2025-04-10T20:52:15.953" v="1289" actId="700"/>
          <ac:spMkLst>
            <pc:docMk/>
            <pc:sldMk cId="586747300" sldId="4152"/>
            <ac:spMk id="5" creationId="{14D96FAC-1FCB-669F-8B24-83237301E350}"/>
          </ac:spMkLst>
        </pc:spChg>
        <pc:spChg chg="add mod">
          <ac:chgData name="Tracey Nicholson" userId="2d9ee02c-1be0-4a68-b5f3-2777bd5801a4" providerId="ADAL" clId="{66E905D7-6C10-445F-9A84-13B39B72C951}" dt="2025-04-10T21:01:01.817" v="1445" actId="1076"/>
          <ac:spMkLst>
            <pc:docMk/>
            <pc:sldMk cId="586747300" sldId="4152"/>
            <ac:spMk id="7" creationId="{8FB01938-35C7-89F3-5633-6CE0D08D777A}"/>
          </ac:spMkLst>
        </pc:spChg>
      </pc:sldChg>
      <pc:sldChg chg="addSp delSp modSp add mod modClrScheme delAnim modAnim chgLayout modNotesTx">
        <pc:chgData name="Tracey Nicholson" userId="2d9ee02c-1be0-4a68-b5f3-2777bd5801a4" providerId="ADAL" clId="{66E905D7-6C10-445F-9A84-13B39B72C951}" dt="2025-04-10T21:01:49.535" v="1464"/>
        <pc:sldMkLst>
          <pc:docMk/>
          <pc:sldMk cId="3162754961" sldId="4153"/>
        </pc:sldMkLst>
        <pc:spChg chg="mod ord">
          <ac:chgData name="Tracey Nicholson" userId="2d9ee02c-1be0-4a68-b5f3-2777bd5801a4" providerId="ADAL" clId="{66E905D7-6C10-445F-9A84-13B39B72C951}" dt="2025-04-10T20:33:23.945" v="1197" actId="700"/>
          <ac:spMkLst>
            <pc:docMk/>
            <pc:sldMk cId="3162754961" sldId="4153"/>
            <ac:spMk id="2" creationId="{01A6A58E-0488-5938-8B53-554FD45C7790}"/>
          </ac:spMkLst>
        </pc:spChg>
        <pc:spChg chg="add mod ord">
          <ac:chgData name="Tracey Nicholson" userId="2d9ee02c-1be0-4a68-b5f3-2777bd5801a4" providerId="ADAL" clId="{66E905D7-6C10-445F-9A84-13B39B72C951}" dt="2025-04-10T20:33:23.945" v="1197" actId="700"/>
          <ac:spMkLst>
            <pc:docMk/>
            <pc:sldMk cId="3162754961" sldId="4153"/>
            <ac:spMk id="9" creationId="{E9F12CC9-2BB1-DE2B-CCA0-8D07523164B0}"/>
          </ac:spMkLst>
        </pc:spChg>
        <pc:spChg chg="add mod ord">
          <ac:chgData name="Tracey Nicholson" userId="2d9ee02c-1be0-4a68-b5f3-2777bd5801a4" providerId="ADAL" clId="{66E905D7-6C10-445F-9A84-13B39B72C951}" dt="2025-04-10T20:34:19.019" v="1210" actId="14100"/>
          <ac:spMkLst>
            <pc:docMk/>
            <pc:sldMk cId="3162754961" sldId="4153"/>
            <ac:spMk id="10" creationId="{84EBAD38-1CE0-14E2-BC3E-908071499020}"/>
          </ac:spMkLst>
        </pc:spChg>
        <pc:spChg chg="add mod">
          <ac:chgData name="Tracey Nicholson" userId="2d9ee02c-1be0-4a68-b5f3-2777bd5801a4" providerId="ADAL" clId="{66E905D7-6C10-445F-9A84-13B39B72C951}" dt="2025-04-10T20:35:08.013" v="1224" actId="1076"/>
          <ac:spMkLst>
            <pc:docMk/>
            <pc:sldMk cId="3162754961" sldId="4153"/>
            <ac:spMk id="12" creationId="{01094FD4-E2D8-729D-8089-2E67B6113AFA}"/>
          </ac:spMkLst>
        </pc:spChg>
      </pc:sldChg>
      <pc:sldChg chg="addSp delSp modSp add mod modClrScheme delAnim modAnim chgLayout modNotesTx">
        <pc:chgData name="Tracey Nicholson" userId="2d9ee02c-1be0-4a68-b5f3-2777bd5801a4" providerId="ADAL" clId="{66E905D7-6C10-445F-9A84-13B39B72C951}" dt="2025-04-10T21:02:06.730" v="1469"/>
        <pc:sldMkLst>
          <pc:docMk/>
          <pc:sldMk cId="4132100284" sldId="4154"/>
        </pc:sldMkLst>
        <pc:spChg chg="mod ord">
          <ac:chgData name="Tracey Nicholson" userId="2d9ee02c-1be0-4a68-b5f3-2777bd5801a4" providerId="ADAL" clId="{66E905D7-6C10-445F-9A84-13B39B72C951}" dt="2025-04-10T20:49:44.848" v="1248" actId="700"/>
          <ac:spMkLst>
            <pc:docMk/>
            <pc:sldMk cId="4132100284" sldId="4154"/>
            <ac:spMk id="2" creationId="{A7982D1E-6C59-4CF9-54A0-27351F0794BA}"/>
          </ac:spMkLst>
        </pc:spChg>
        <pc:spChg chg="add mod ord">
          <ac:chgData name="Tracey Nicholson" userId="2d9ee02c-1be0-4a68-b5f3-2777bd5801a4" providerId="ADAL" clId="{66E905D7-6C10-445F-9A84-13B39B72C951}" dt="2025-04-10T20:50:28.117" v="1260" actId="11"/>
          <ac:spMkLst>
            <pc:docMk/>
            <pc:sldMk cId="4132100284" sldId="4154"/>
            <ac:spMk id="3" creationId="{7F745B26-E555-9DBE-06AF-954E6DEDBF62}"/>
          </ac:spMkLst>
        </pc:spChg>
        <pc:spChg chg="mod ord">
          <ac:chgData name="Tracey Nicholson" userId="2d9ee02c-1be0-4a68-b5f3-2777bd5801a4" providerId="ADAL" clId="{66E905D7-6C10-445F-9A84-13B39B72C951}" dt="2025-04-10T20:49:44.848" v="1248" actId="700"/>
          <ac:spMkLst>
            <pc:docMk/>
            <pc:sldMk cId="4132100284" sldId="4154"/>
            <ac:spMk id="5" creationId="{D23F90C1-1479-C25A-70E1-2086C4B6524B}"/>
          </ac:spMkLst>
        </pc:spChg>
        <pc:spChg chg="add mod">
          <ac:chgData name="Tracey Nicholson" userId="2d9ee02c-1be0-4a68-b5f3-2777bd5801a4" providerId="ADAL" clId="{66E905D7-6C10-445F-9A84-13B39B72C951}" dt="2025-04-10T20:50:47.018" v="1269" actId="1035"/>
          <ac:spMkLst>
            <pc:docMk/>
            <pc:sldMk cId="4132100284" sldId="4154"/>
            <ac:spMk id="6" creationId="{92E743D6-A886-BD60-E2B8-9B42E8D21B77}"/>
          </ac:spMkLst>
        </pc:spChg>
      </pc:sldChg>
      <pc:sldChg chg="addSp delSp modSp add mod modClrScheme delAnim modAnim chgLayout modNotesTx">
        <pc:chgData name="Tracey Nicholson" userId="2d9ee02c-1be0-4a68-b5f3-2777bd5801a4" providerId="ADAL" clId="{66E905D7-6C10-445F-9A84-13B39B72C951}" dt="2025-04-10T21:02:13.922" v="1470"/>
        <pc:sldMkLst>
          <pc:docMk/>
          <pc:sldMk cId="18900532" sldId="4155"/>
        </pc:sldMkLst>
        <pc:spChg chg="mod ord">
          <ac:chgData name="Tracey Nicholson" userId="2d9ee02c-1be0-4a68-b5f3-2777bd5801a4" providerId="ADAL" clId="{66E905D7-6C10-445F-9A84-13B39B72C951}" dt="2025-04-10T20:52:00.216" v="1286" actId="700"/>
          <ac:spMkLst>
            <pc:docMk/>
            <pc:sldMk cId="18900532" sldId="4155"/>
            <ac:spMk id="2" creationId="{ADAAB2A9-BF4C-8A11-EE09-B39F6916FF01}"/>
          </ac:spMkLst>
        </pc:spChg>
        <pc:spChg chg="add mod ord">
          <ac:chgData name="Tracey Nicholson" userId="2d9ee02c-1be0-4a68-b5f3-2777bd5801a4" providerId="ADAL" clId="{66E905D7-6C10-445F-9A84-13B39B72C951}" dt="2025-04-10T21:00:04.477" v="1420" actId="20577"/>
          <ac:spMkLst>
            <pc:docMk/>
            <pc:sldMk cId="18900532" sldId="4155"/>
            <ac:spMk id="3" creationId="{11E742F1-F857-49FF-979A-3ACF795D1A21}"/>
          </ac:spMkLst>
        </pc:spChg>
        <pc:spChg chg="add mod">
          <ac:chgData name="Tracey Nicholson" userId="2d9ee02c-1be0-4a68-b5f3-2777bd5801a4" providerId="ADAL" clId="{66E905D7-6C10-445F-9A84-13B39B72C951}" dt="2025-04-10T21:00:18.129" v="1426" actId="1036"/>
          <ac:spMkLst>
            <pc:docMk/>
            <pc:sldMk cId="18900532" sldId="4155"/>
            <ac:spMk id="4" creationId="{32038AB2-EA0C-87B7-0C66-65CD2A0EB571}"/>
          </ac:spMkLst>
        </pc:spChg>
        <pc:spChg chg="mod ord">
          <ac:chgData name="Tracey Nicholson" userId="2d9ee02c-1be0-4a68-b5f3-2777bd5801a4" providerId="ADAL" clId="{66E905D7-6C10-445F-9A84-13B39B72C951}" dt="2025-04-10T20:52:00.216" v="1286" actId="700"/>
          <ac:spMkLst>
            <pc:docMk/>
            <pc:sldMk cId="18900532" sldId="4155"/>
            <ac:spMk id="5" creationId="{0291D120-B3C3-0F49-74E1-2D32C818F4F5}"/>
          </ac:spMkLst>
        </pc:spChg>
      </pc:sldChg>
      <pc:sldChg chg="addSp delSp modSp add mod modClrScheme delAnim modAnim chgLayout modNotesTx">
        <pc:chgData name="Tracey Nicholson" userId="2d9ee02c-1be0-4a68-b5f3-2777bd5801a4" providerId="ADAL" clId="{66E905D7-6C10-445F-9A84-13B39B72C951}" dt="2025-04-10T21:00:53.509" v="1443" actId="20577"/>
        <pc:sldMkLst>
          <pc:docMk/>
          <pc:sldMk cId="1184102586" sldId="4156"/>
        </pc:sldMkLst>
        <pc:spChg chg="mod ord">
          <ac:chgData name="Tracey Nicholson" userId="2d9ee02c-1be0-4a68-b5f3-2777bd5801a4" providerId="ADAL" clId="{66E905D7-6C10-445F-9A84-13B39B72C951}" dt="2025-04-10T20:52:09.031" v="1288" actId="700"/>
          <ac:spMkLst>
            <pc:docMk/>
            <pc:sldMk cId="1184102586" sldId="4156"/>
            <ac:spMk id="2" creationId="{2B25E7B0-9040-0BE5-55D7-6E4BACC30625}"/>
          </ac:spMkLst>
        </pc:spChg>
        <pc:spChg chg="add mod ord">
          <ac:chgData name="Tracey Nicholson" userId="2d9ee02c-1be0-4a68-b5f3-2777bd5801a4" providerId="ADAL" clId="{66E905D7-6C10-445F-9A84-13B39B72C951}" dt="2025-04-10T20:57:14.528" v="1367" actId="255"/>
          <ac:spMkLst>
            <pc:docMk/>
            <pc:sldMk cId="1184102586" sldId="4156"/>
            <ac:spMk id="3" creationId="{0C6FB273-BE71-2D0C-8EEA-AA9014F88C28}"/>
          </ac:spMkLst>
        </pc:spChg>
        <pc:spChg chg="mod ord">
          <ac:chgData name="Tracey Nicholson" userId="2d9ee02c-1be0-4a68-b5f3-2777bd5801a4" providerId="ADAL" clId="{66E905D7-6C10-445F-9A84-13B39B72C951}" dt="2025-04-10T20:52:09.031" v="1288" actId="700"/>
          <ac:spMkLst>
            <pc:docMk/>
            <pc:sldMk cId="1184102586" sldId="4156"/>
            <ac:spMk id="5" creationId="{4C022BB8-F560-B8F1-4F18-E694E74EF429}"/>
          </ac:spMkLst>
        </pc:spChg>
        <pc:spChg chg="add mod">
          <ac:chgData name="Tracey Nicholson" userId="2d9ee02c-1be0-4a68-b5f3-2777bd5801a4" providerId="ADAL" clId="{66E905D7-6C10-445F-9A84-13B39B72C951}" dt="2025-04-10T21:00:45.874" v="1441" actId="1036"/>
          <ac:spMkLst>
            <pc:docMk/>
            <pc:sldMk cId="1184102586" sldId="4156"/>
            <ac:spMk id="7" creationId="{D96391D1-5913-35D4-FD52-80FD8D91AFB3}"/>
          </ac:spMkLst>
        </pc:spChg>
      </pc:sldChg>
      <pc:sldChg chg="addSp delSp modSp add mod modClrScheme delAnim modAnim chgLayout modNotesTx">
        <pc:chgData name="Tracey Nicholson" userId="2d9ee02c-1be0-4a68-b5f3-2777bd5801a4" providerId="ADAL" clId="{66E905D7-6C10-445F-9A84-13B39B72C951}" dt="2025-04-10T21:01:15.214" v="1463" actId="1035"/>
        <pc:sldMkLst>
          <pc:docMk/>
          <pc:sldMk cId="3522554294" sldId="4157"/>
        </pc:sldMkLst>
        <pc:spChg chg="mod ord">
          <ac:chgData name="Tracey Nicholson" userId="2d9ee02c-1be0-4a68-b5f3-2777bd5801a4" providerId="ADAL" clId="{66E905D7-6C10-445F-9A84-13B39B72C951}" dt="2025-04-10T20:52:20.334" v="1290" actId="700"/>
          <ac:spMkLst>
            <pc:docMk/>
            <pc:sldMk cId="3522554294" sldId="4157"/>
            <ac:spMk id="2" creationId="{2A0DD3C1-BD42-29F5-2C5D-9D4B5BDFB25E}"/>
          </ac:spMkLst>
        </pc:spChg>
        <pc:spChg chg="add mod ord">
          <ac:chgData name="Tracey Nicholson" userId="2d9ee02c-1be0-4a68-b5f3-2777bd5801a4" providerId="ADAL" clId="{66E905D7-6C10-445F-9A84-13B39B72C951}" dt="2025-04-10T20:56:13.586" v="1347" actId="27636"/>
          <ac:spMkLst>
            <pc:docMk/>
            <pc:sldMk cId="3522554294" sldId="4157"/>
            <ac:spMk id="4" creationId="{B0425703-E14E-A3E9-2E98-3FFE97C08207}"/>
          </ac:spMkLst>
        </pc:spChg>
        <pc:spChg chg="mod ord">
          <ac:chgData name="Tracey Nicholson" userId="2d9ee02c-1be0-4a68-b5f3-2777bd5801a4" providerId="ADAL" clId="{66E905D7-6C10-445F-9A84-13B39B72C951}" dt="2025-04-10T20:52:20.334" v="1290" actId="700"/>
          <ac:spMkLst>
            <pc:docMk/>
            <pc:sldMk cId="3522554294" sldId="4157"/>
            <ac:spMk id="5" creationId="{59B3E72C-B826-83BB-6074-486392CE6677}"/>
          </ac:spMkLst>
        </pc:spChg>
        <pc:spChg chg="add mod">
          <ac:chgData name="Tracey Nicholson" userId="2d9ee02c-1be0-4a68-b5f3-2777bd5801a4" providerId="ADAL" clId="{66E905D7-6C10-445F-9A84-13B39B72C951}" dt="2025-04-10T21:01:15.214" v="1463" actId="1035"/>
          <ac:spMkLst>
            <pc:docMk/>
            <pc:sldMk cId="3522554294" sldId="4157"/>
            <ac:spMk id="7" creationId="{1DEE0D90-50D4-0640-AC36-8F49B1CBDEC2}"/>
          </ac:spMkLst>
        </pc:spChg>
      </pc:sldChg>
    </pc:docChg>
  </pc:docChgLst>
  <pc:docChgLst>
    <pc:chgData name="Kathleen Hamm" userId="36549483-0846-4a99-81ba-93636940a9dd" providerId="ADAL" clId="{46C987EC-9EBD-2D4B-89A6-6887C659970E}"/>
    <pc:docChg chg="undo custSel modSld">
      <pc:chgData name="Kathleen Hamm" userId="36549483-0846-4a99-81ba-93636940a9dd" providerId="ADAL" clId="{46C987EC-9EBD-2D4B-89A6-6887C659970E}" dt="2025-01-27T19:24:00.843" v="47" actId="1076"/>
      <pc:docMkLst>
        <pc:docMk/>
      </pc:docMkLst>
      <pc:sldChg chg="addSp modSp mod">
        <pc:chgData name="Kathleen Hamm" userId="36549483-0846-4a99-81ba-93636940a9dd" providerId="ADAL" clId="{46C987EC-9EBD-2D4B-89A6-6887C659970E}" dt="2025-01-27T19:24:00.843" v="47" actId="1076"/>
        <pc:sldMkLst>
          <pc:docMk/>
          <pc:sldMk cId="2199298870" sldId="4143"/>
        </pc:sldMkLst>
      </pc:sldChg>
    </pc:docChg>
  </pc:docChgLst>
  <pc:docChgLst>
    <pc:chgData name="Kathleen Hamm" userId="36549483-0846-4a99-81ba-93636940a9dd" providerId="ADAL" clId="{52678F09-E176-0F48-B5EF-6427417C273A}"/>
    <pc:docChg chg="undo custSel modSld modMainMaster">
      <pc:chgData name="Kathleen Hamm" userId="36549483-0846-4a99-81ba-93636940a9dd" providerId="ADAL" clId="{52678F09-E176-0F48-B5EF-6427417C273A}" dt="2025-04-17T15:56:07.741" v="253"/>
      <pc:docMkLst>
        <pc:docMk/>
      </pc:docMkLst>
      <pc:sldChg chg="addSp delSp modSp mod modClrScheme modAnim chgLayout">
        <pc:chgData name="Kathleen Hamm" userId="36549483-0846-4a99-81ba-93636940a9dd" providerId="ADAL" clId="{52678F09-E176-0F48-B5EF-6427417C273A}" dt="2025-04-17T15:51:10.051" v="170" actId="1038"/>
        <pc:sldMkLst>
          <pc:docMk/>
          <pc:sldMk cId="2715885772" sldId="4148"/>
        </pc:sldMkLst>
        <pc:spChg chg="mod ord">
          <ac:chgData name="Kathleen Hamm" userId="36549483-0846-4a99-81ba-93636940a9dd" providerId="ADAL" clId="{52678F09-E176-0F48-B5EF-6427417C273A}" dt="2025-04-17T15:43:16.029" v="166" actId="6264"/>
          <ac:spMkLst>
            <pc:docMk/>
            <pc:sldMk cId="2715885772" sldId="4148"/>
            <ac:spMk id="2" creationId="{22BC9B4C-B057-2DFF-6AB7-EC1B3D7E000E}"/>
          </ac:spMkLst>
        </pc:spChg>
        <pc:spChg chg="mod ord">
          <ac:chgData name="Kathleen Hamm" userId="36549483-0846-4a99-81ba-93636940a9dd" providerId="ADAL" clId="{52678F09-E176-0F48-B5EF-6427417C273A}" dt="2025-04-17T15:43:16.029" v="166" actId="6264"/>
          <ac:spMkLst>
            <pc:docMk/>
            <pc:sldMk cId="2715885772" sldId="4148"/>
            <ac:spMk id="5" creationId="{93B9B76A-996F-7874-B637-A5EF703881D2}"/>
          </ac:spMkLst>
        </pc:spChg>
        <pc:spChg chg="mod ord">
          <ac:chgData name="Kathleen Hamm" userId="36549483-0846-4a99-81ba-93636940a9dd" providerId="ADAL" clId="{52678F09-E176-0F48-B5EF-6427417C273A}" dt="2025-04-17T15:43:40.321" v="168" actId="14100"/>
          <ac:spMkLst>
            <pc:docMk/>
            <pc:sldMk cId="2715885772" sldId="4148"/>
            <ac:spMk id="6" creationId="{410CEBF5-404E-48AC-FD12-0D9F1D91AFB0}"/>
          </ac:spMkLst>
        </pc:spChg>
      </pc:sldChg>
      <pc:sldChg chg="addSp delSp modSp mod modClrScheme modAnim chgLayout">
        <pc:chgData name="Kathleen Hamm" userId="36549483-0846-4a99-81ba-93636940a9dd" providerId="ADAL" clId="{52678F09-E176-0F48-B5EF-6427417C273A}" dt="2025-04-17T15:54:39.831" v="250"/>
        <pc:sldMkLst>
          <pc:docMk/>
          <pc:sldMk cId="1364444872" sldId="4149"/>
        </pc:sldMkLst>
        <pc:spChg chg="mod ord">
          <ac:chgData name="Kathleen Hamm" userId="36549483-0846-4a99-81ba-93636940a9dd" providerId="ADAL" clId="{52678F09-E176-0F48-B5EF-6427417C273A}" dt="2025-04-17T15:13:02.450" v="69" actId="6264"/>
          <ac:spMkLst>
            <pc:docMk/>
            <pc:sldMk cId="1364444872" sldId="4149"/>
            <ac:spMk id="2" creationId="{1C675A63-696D-8823-B82E-810562FFC70A}"/>
          </ac:spMkLst>
        </pc:spChg>
        <pc:spChg chg="mod ord">
          <ac:chgData name="Kathleen Hamm" userId="36549483-0846-4a99-81ba-93636940a9dd" providerId="ADAL" clId="{52678F09-E176-0F48-B5EF-6427417C273A}" dt="2025-04-17T15:13:02.516" v="70" actId="27636"/>
          <ac:spMkLst>
            <pc:docMk/>
            <pc:sldMk cId="1364444872" sldId="4149"/>
            <ac:spMk id="3" creationId="{213538DE-B336-1160-A3A0-86AB61BF6554}"/>
          </ac:spMkLst>
        </pc:spChg>
        <pc:spChg chg="mod ord">
          <ac:chgData name="Kathleen Hamm" userId="36549483-0846-4a99-81ba-93636940a9dd" providerId="ADAL" clId="{52678F09-E176-0F48-B5EF-6427417C273A}" dt="2025-04-17T15:13:02.450" v="69" actId="6264"/>
          <ac:spMkLst>
            <pc:docMk/>
            <pc:sldMk cId="1364444872" sldId="4149"/>
            <ac:spMk id="5" creationId="{2FD2F445-BC8B-100D-E98B-644CBD707D70}"/>
          </ac:spMkLst>
        </pc:spChg>
        <pc:spChg chg="mod">
          <ac:chgData name="Kathleen Hamm" userId="36549483-0846-4a99-81ba-93636940a9dd" providerId="ADAL" clId="{52678F09-E176-0F48-B5EF-6427417C273A}" dt="2025-04-17T15:51:32.423" v="187" actId="1038"/>
          <ac:spMkLst>
            <pc:docMk/>
            <pc:sldMk cId="1364444872" sldId="4149"/>
            <ac:spMk id="6" creationId="{1F3AFB15-8715-60BE-0348-96CC04B2B056}"/>
          </ac:spMkLst>
        </pc:spChg>
      </pc:sldChg>
      <pc:sldChg chg="addSp delSp modSp mod modClrScheme modAnim chgLayout">
        <pc:chgData name="Kathleen Hamm" userId="36549483-0846-4a99-81ba-93636940a9dd" providerId="ADAL" clId="{52678F09-E176-0F48-B5EF-6427417C273A}" dt="2025-04-17T15:51:53.482" v="206" actId="1035"/>
        <pc:sldMkLst>
          <pc:docMk/>
          <pc:sldMk cId="4262519503" sldId="4150"/>
        </pc:sldMkLst>
        <pc:spChg chg="mod ord">
          <ac:chgData name="Kathleen Hamm" userId="36549483-0846-4a99-81ba-93636940a9dd" providerId="ADAL" clId="{52678F09-E176-0F48-B5EF-6427417C273A}" dt="2025-04-17T15:06:21.714" v="40" actId="6264"/>
          <ac:spMkLst>
            <pc:docMk/>
            <pc:sldMk cId="4262519503" sldId="4150"/>
            <ac:spMk id="2" creationId="{877B6DCC-B910-DBC4-57A8-353B9C9AF102}"/>
          </ac:spMkLst>
        </pc:spChg>
        <pc:spChg chg="mod ord">
          <ac:chgData name="Kathleen Hamm" userId="36549483-0846-4a99-81ba-93636940a9dd" providerId="ADAL" clId="{52678F09-E176-0F48-B5EF-6427417C273A}" dt="2025-04-17T15:42:43.381" v="163" actId="14100"/>
          <ac:spMkLst>
            <pc:docMk/>
            <pc:sldMk cId="4262519503" sldId="4150"/>
            <ac:spMk id="3" creationId="{9BB10F74-79DC-7E8E-84FC-AF118A8D3B6B}"/>
          </ac:spMkLst>
        </pc:spChg>
        <pc:spChg chg="mod">
          <ac:chgData name="Kathleen Hamm" userId="36549483-0846-4a99-81ba-93636940a9dd" providerId="ADAL" clId="{52678F09-E176-0F48-B5EF-6427417C273A}" dt="2025-04-17T15:51:53.482" v="206" actId="1035"/>
          <ac:spMkLst>
            <pc:docMk/>
            <pc:sldMk cId="4262519503" sldId="4150"/>
            <ac:spMk id="4" creationId="{BF1A62AD-65D0-E328-1A78-EB3371749894}"/>
          </ac:spMkLst>
        </pc:spChg>
        <pc:spChg chg="mod ord">
          <ac:chgData name="Kathleen Hamm" userId="36549483-0846-4a99-81ba-93636940a9dd" providerId="ADAL" clId="{52678F09-E176-0F48-B5EF-6427417C273A}" dt="2025-04-17T15:06:21.714" v="40" actId="6264"/>
          <ac:spMkLst>
            <pc:docMk/>
            <pc:sldMk cId="4262519503" sldId="4150"/>
            <ac:spMk id="5" creationId="{03289138-8485-2844-BA2F-56BB17851447}"/>
          </ac:spMkLst>
        </pc:spChg>
      </pc:sldChg>
      <pc:sldChg chg="addSp delSp modSp mod modClrScheme modAnim chgLayout">
        <pc:chgData name="Kathleen Hamm" userId="36549483-0846-4a99-81ba-93636940a9dd" providerId="ADAL" clId="{52678F09-E176-0F48-B5EF-6427417C273A}" dt="2025-04-17T15:52:14.639" v="220" actId="1036"/>
        <pc:sldMkLst>
          <pc:docMk/>
          <pc:sldMk cId="607768282" sldId="4151"/>
        </pc:sldMkLst>
        <pc:spChg chg="mod ord">
          <ac:chgData name="Kathleen Hamm" userId="36549483-0846-4a99-81ba-93636940a9dd" providerId="ADAL" clId="{52678F09-E176-0F48-B5EF-6427417C273A}" dt="2025-04-17T15:16:33.408" v="105" actId="6264"/>
          <ac:spMkLst>
            <pc:docMk/>
            <pc:sldMk cId="607768282" sldId="4151"/>
            <ac:spMk id="2" creationId="{9B6A5006-57A4-9655-0588-6E96B3E1287C}"/>
          </ac:spMkLst>
        </pc:spChg>
        <pc:spChg chg="mod ord">
          <ac:chgData name="Kathleen Hamm" userId="36549483-0846-4a99-81ba-93636940a9dd" providerId="ADAL" clId="{52678F09-E176-0F48-B5EF-6427417C273A}" dt="2025-04-17T15:16:37.925" v="107" actId="27636"/>
          <ac:spMkLst>
            <pc:docMk/>
            <pc:sldMk cId="607768282" sldId="4151"/>
            <ac:spMk id="3" creationId="{54BE34A5-0600-25B1-3B0E-D21604A0452E}"/>
          </ac:spMkLst>
        </pc:spChg>
        <pc:spChg chg="mod ord">
          <ac:chgData name="Kathleen Hamm" userId="36549483-0846-4a99-81ba-93636940a9dd" providerId="ADAL" clId="{52678F09-E176-0F48-B5EF-6427417C273A}" dt="2025-04-17T15:16:33.408" v="105" actId="6264"/>
          <ac:spMkLst>
            <pc:docMk/>
            <pc:sldMk cId="607768282" sldId="4151"/>
            <ac:spMk id="5" creationId="{7D03973F-EEA0-1E41-6CCE-29E73EC25D7E}"/>
          </ac:spMkLst>
        </pc:spChg>
        <pc:spChg chg="mod">
          <ac:chgData name="Kathleen Hamm" userId="36549483-0846-4a99-81ba-93636940a9dd" providerId="ADAL" clId="{52678F09-E176-0F48-B5EF-6427417C273A}" dt="2025-04-17T15:52:14.639" v="220" actId="1036"/>
          <ac:spMkLst>
            <pc:docMk/>
            <pc:sldMk cId="607768282" sldId="4151"/>
            <ac:spMk id="7" creationId="{EE66820D-56F4-6641-6E2E-7F7C774A0061}"/>
          </ac:spMkLst>
        </pc:spChg>
      </pc:sldChg>
      <pc:sldChg chg="addSp delSp modSp mod modClrScheme modAnim chgLayout">
        <pc:chgData name="Kathleen Hamm" userId="36549483-0846-4a99-81ba-93636940a9dd" providerId="ADAL" clId="{52678F09-E176-0F48-B5EF-6427417C273A}" dt="2025-04-17T15:52:32.457" v="237" actId="1037"/>
        <pc:sldMkLst>
          <pc:docMk/>
          <pc:sldMk cId="586747300" sldId="4152"/>
        </pc:sldMkLst>
        <pc:spChg chg="mod ord">
          <ac:chgData name="Kathleen Hamm" userId="36549483-0846-4a99-81ba-93636940a9dd" providerId="ADAL" clId="{52678F09-E176-0F48-B5EF-6427417C273A}" dt="2025-04-17T15:39:13.993" v="150" actId="6264"/>
          <ac:spMkLst>
            <pc:docMk/>
            <pc:sldMk cId="586747300" sldId="4152"/>
            <ac:spMk id="2" creationId="{E59AA5C7-80EE-0418-CCB8-4932B14693D7}"/>
          </ac:spMkLst>
        </pc:spChg>
        <pc:spChg chg="mod ord">
          <ac:chgData name="Kathleen Hamm" userId="36549483-0846-4a99-81ba-93636940a9dd" providerId="ADAL" clId="{52678F09-E176-0F48-B5EF-6427417C273A}" dt="2025-04-17T15:39:54.013" v="157" actId="14100"/>
          <ac:spMkLst>
            <pc:docMk/>
            <pc:sldMk cId="586747300" sldId="4152"/>
            <ac:spMk id="4" creationId="{C75F7D56-4C0D-85D1-B40B-0F0031880129}"/>
          </ac:spMkLst>
        </pc:spChg>
        <pc:spChg chg="mod ord">
          <ac:chgData name="Kathleen Hamm" userId="36549483-0846-4a99-81ba-93636940a9dd" providerId="ADAL" clId="{52678F09-E176-0F48-B5EF-6427417C273A}" dt="2025-04-17T15:39:13.993" v="150" actId="6264"/>
          <ac:spMkLst>
            <pc:docMk/>
            <pc:sldMk cId="586747300" sldId="4152"/>
            <ac:spMk id="5" creationId="{14D96FAC-1FCB-669F-8B24-83237301E350}"/>
          </ac:spMkLst>
        </pc:spChg>
        <pc:spChg chg="mod">
          <ac:chgData name="Kathleen Hamm" userId="36549483-0846-4a99-81ba-93636940a9dd" providerId="ADAL" clId="{52678F09-E176-0F48-B5EF-6427417C273A}" dt="2025-04-17T15:52:32.457" v="237" actId="1037"/>
          <ac:spMkLst>
            <pc:docMk/>
            <pc:sldMk cId="586747300" sldId="4152"/>
            <ac:spMk id="7" creationId="{8FB01938-35C7-89F3-5633-6CE0D08D777A}"/>
          </ac:spMkLst>
        </pc:spChg>
      </pc:sldChg>
      <pc:sldChg chg="addSp delSp modSp mod modClrScheme modAnim chgLayout">
        <pc:chgData name="Kathleen Hamm" userId="36549483-0846-4a99-81ba-93636940a9dd" providerId="ADAL" clId="{52678F09-E176-0F48-B5EF-6427417C273A}" dt="2025-04-17T15:56:07.741" v="253"/>
        <pc:sldMkLst>
          <pc:docMk/>
          <pc:sldMk cId="3162754961" sldId="4153"/>
        </pc:sldMkLst>
        <pc:spChg chg="mod ord">
          <ac:chgData name="Kathleen Hamm" userId="36549483-0846-4a99-81ba-93636940a9dd" providerId="ADAL" clId="{52678F09-E176-0F48-B5EF-6427417C273A}" dt="2025-04-17T15:12:59.455" v="67" actId="6264"/>
          <ac:spMkLst>
            <pc:docMk/>
            <pc:sldMk cId="3162754961" sldId="4153"/>
            <ac:spMk id="2" creationId="{01A6A58E-0488-5938-8B53-554FD45C7790}"/>
          </ac:spMkLst>
        </pc:spChg>
        <pc:spChg chg="mod ord">
          <ac:chgData name="Kathleen Hamm" userId="36549483-0846-4a99-81ba-93636940a9dd" providerId="ADAL" clId="{52678F09-E176-0F48-B5EF-6427417C273A}" dt="2025-04-17T15:12:59.455" v="67" actId="6264"/>
          <ac:spMkLst>
            <pc:docMk/>
            <pc:sldMk cId="3162754961" sldId="4153"/>
            <ac:spMk id="9" creationId="{E9F12CC9-2BB1-DE2B-CCA0-8D07523164B0}"/>
          </ac:spMkLst>
        </pc:spChg>
        <pc:spChg chg="mod ord">
          <ac:chgData name="Kathleen Hamm" userId="36549483-0846-4a99-81ba-93636940a9dd" providerId="ADAL" clId="{52678F09-E176-0F48-B5EF-6427417C273A}" dt="2025-04-17T15:56:07.741" v="253"/>
          <ac:spMkLst>
            <pc:docMk/>
            <pc:sldMk cId="3162754961" sldId="4153"/>
            <ac:spMk id="10" creationId="{84EBAD38-1CE0-14E2-BC3E-908071499020}"/>
          </ac:spMkLst>
        </pc:spChg>
        <pc:spChg chg="mod">
          <ac:chgData name="Kathleen Hamm" userId="36549483-0846-4a99-81ba-93636940a9dd" providerId="ADAL" clId="{52678F09-E176-0F48-B5EF-6427417C273A}" dt="2025-04-17T15:51:18.830" v="177" actId="1037"/>
          <ac:spMkLst>
            <pc:docMk/>
            <pc:sldMk cId="3162754961" sldId="4153"/>
            <ac:spMk id="12" creationId="{01094FD4-E2D8-729D-8089-2E67B6113AFA}"/>
          </ac:spMkLst>
        </pc:spChg>
      </pc:sldChg>
      <pc:sldChg chg="addSp delSp modSp mod modClrScheme modAnim chgLayout">
        <pc:chgData name="Kathleen Hamm" userId="36549483-0846-4a99-81ba-93636940a9dd" providerId="ADAL" clId="{52678F09-E176-0F48-B5EF-6427417C273A}" dt="2025-04-17T15:51:42.735" v="194" actId="1038"/>
        <pc:sldMkLst>
          <pc:docMk/>
          <pc:sldMk cId="4132100284" sldId="4154"/>
        </pc:sldMkLst>
        <pc:spChg chg="mod ord">
          <ac:chgData name="Kathleen Hamm" userId="36549483-0846-4a99-81ba-93636940a9dd" providerId="ADAL" clId="{52678F09-E176-0F48-B5EF-6427417C273A}" dt="2025-04-17T15:13:04.763" v="71" actId="6264"/>
          <ac:spMkLst>
            <pc:docMk/>
            <pc:sldMk cId="4132100284" sldId="4154"/>
            <ac:spMk id="2" creationId="{A7982D1E-6C59-4CF9-54A0-27351F0794BA}"/>
          </ac:spMkLst>
        </pc:spChg>
        <pc:spChg chg="mod ord">
          <ac:chgData name="Kathleen Hamm" userId="36549483-0846-4a99-81ba-93636940a9dd" providerId="ADAL" clId="{52678F09-E176-0F48-B5EF-6427417C273A}" dt="2025-04-17T15:13:04.763" v="71" actId="6264"/>
          <ac:spMkLst>
            <pc:docMk/>
            <pc:sldMk cId="4132100284" sldId="4154"/>
            <ac:spMk id="3" creationId="{7F745B26-E555-9DBE-06AF-954E6DEDBF62}"/>
          </ac:spMkLst>
        </pc:spChg>
        <pc:spChg chg="mod ord">
          <ac:chgData name="Kathleen Hamm" userId="36549483-0846-4a99-81ba-93636940a9dd" providerId="ADAL" clId="{52678F09-E176-0F48-B5EF-6427417C273A}" dt="2025-04-17T15:13:04.763" v="71" actId="6264"/>
          <ac:spMkLst>
            <pc:docMk/>
            <pc:sldMk cId="4132100284" sldId="4154"/>
            <ac:spMk id="5" creationId="{D23F90C1-1479-C25A-70E1-2086C4B6524B}"/>
          </ac:spMkLst>
        </pc:spChg>
        <pc:spChg chg="mod">
          <ac:chgData name="Kathleen Hamm" userId="36549483-0846-4a99-81ba-93636940a9dd" providerId="ADAL" clId="{52678F09-E176-0F48-B5EF-6427417C273A}" dt="2025-04-17T15:51:42.735" v="194" actId="1038"/>
          <ac:spMkLst>
            <pc:docMk/>
            <pc:sldMk cId="4132100284" sldId="4154"/>
            <ac:spMk id="6" creationId="{92E743D6-A886-BD60-E2B8-9B42E8D21B77}"/>
          </ac:spMkLst>
        </pc:spChg>
      </pc:sldChg>
      <pc:sldChg chg="addSp delSp modSp mod modClrScheme modAnim chgLayout">
        <pc:chgData name="Kathleen Hamm" userId="36549483-0846-4a99-81ba-93636940a9dd" providerId="ADAL" clId="{52678F09-E176-0F48-B5EF-6427417C273A}" dt="2025-04-17T15:55:09.651" v="252" actId="1036"/>
        <pc:sldMkLst>
          <pc:docMk/>
          <pc:sldMk cId="18900532" sldId="4155"/>
        </pc:sldMkLst>
        <pc:spChg chg="mod ord">
          <ac:chgData name="Kathleen Hamm" userId="36549483-0846-4a99-81ba-93636940a9dd" providerId="ADAL" clId="{52678F09-E176-0F48-B5EF-6427417C273A}" dt="2025-04-17T15:15:48.999" v="96" actId="6264"/>
          <ac:spMkLst>
            <pc:docMk/>
            <pc:sldMk cId="18900532" sldId="4155"/>
            <ac:spMk id="2" creationId="{ADAAB2A9-BF4C-8A11-EE09-B39F6916FF01}"/>
          </ac:spMkLst>
        </pc:spChg>
        <pc:spChg chg="mod ord">
          <ac:chgData name="Kathleen Hamm" userId="36549483-0846-4a99-81ba-93636940a9dd" providerId="ADAL" clId="{52678F09-E176-0F48-B5EF-6427417C273A}" dt="2025-04-17T15:16:08.633" v="101" actId="15"/>
          <ac:spMkLst>
            <pc:docMk/>
            <pc:sldMk cId="18900532" sldId="4155"/>
            <ac:spMk id="3" creationId="{11E742F1-F857-49FF-979A-3ACF795D1A21}"/>
          </ac:spMkLst>
        </pc:spChg>
        <pc:spChg chg="mod">
          <ac:chgData name="Kathleen Hamm" userId="36549483-0846-4a99-81ba-93636940a9dd" providerId="ADAL" clId="{52678F09-E176-0F48-B5EF-6427417C273A}" dt="2025-04-17T15:55:09.651" v="252" actId="1036"/>
          <ac:spMkLst>
            <pc:docMk/>
            <pc:sldMk cId="18900532" sldId="4155"/>
            <ac:spMk id="4" creationId="{32038AB2-EA0C-87B7-0C66-65CD2A0EB571}"/>
          </ac:spMkLst>
        </pc:spChg>
        <pc:spChg chg="mod ord">
          <ac:chgData name="Kathleen Hamm" userId="36549483-0846-4a99-81ba-93636940a9dd" providerId="ADAL" clId="{52678F09-E176-0F48-B5EF-6427417C273A}" dt="2025-04-17T15:15:48.999" v="96" actId="6264"/>
          <ac:spMkLst>
            <pc:docMk/>
            <pc:sldMk cId="18900532" sldId="4155"/>
            <ac:spMk id="5" creationId="{0291D120-B3C3-0F49-74E1-2D32C818F4F5}"/>
          </ac:spMkLst>
        </pc:spChg>
      </pc:sldChg>
      <pc:sldChg chg="addSp delSp modSp mod modClrScheme modAnim chgLayout">
        <pc:chgData name="Kathleen Hamm" userId="36549483-0846-4a99-81ba-93636940a9dd" providerId="ADAL" clId="{52678F09-E176-0F48-B5EF-6427417C273A}" dt="2025-04-17T15:52:25.552" v="234" actId="1036"/>
        <pc:sldMkLst>
          <pc:docMk/>
          <pc:sldMk cId="1184102586" sldId="4156"/>
        </pc:sldMkLst>
        <pc:spChg chg="mod ord">
          <ac:chgData name="Kathleen Hamm" userId="36549483-0846-4a99-81ba-93636940a9dd" providerId="ADAL" clId="{52678F09-E176-0F48-B5EF-6427417C273A}" dt="2025-04-17T15:38:36.656" v="145" actId="6264"/>
          <ac:spMkLst>
            <pc:docMk/>
            <pc:sldMk cId="1184102586" sldId="4156"/>
            <ac:spMk id="2" creationId="{2B25E7B0-9040-0BE5-55D7-6E4BACC30625}"/>
          </ac:spMkLst>
        </pc:spChg>
        <pc:spChg chg="mod ord">
          <ac:chgData name="Kathleen Hamm" userId="36549483-0846-4a99-81ba-93636940a9dd" providerId="ADAL" clId="{52678F09-E176-0F48-B5EF-6427417C273A}" dt="2025-04-17T15:38:36.656" v="145" actId="6264"/>
          <ac:spMkLst>
            <pc:docMk/>
            <pc:sldMk cId="1184102586" sldId="4156"/>
            <ac:spMk id="3" creationId="{0C6FB273-BE71-2D0C-8EEA-AA9014F88C28}"/>
          </ac:spMkLst>
        </pc:spChg>
        <pc:spChg chg="mod ord">
          <ac:chgData name="Kathleen Hamm" userId="36549483-0846-4a99-81ba-93636940a9dd" providerId="ADAL" clId="{52678F09-E176-0F48-B5EF-6427417C273A}" dt="2025-04-17T15:38:36.656" v="145" actId="6264"/>
          <ac:spMkLst>
            <pc:docMk/>
            <pc:sldMk cId="1184102586" sldId="4156"/>
            <ac:spMk id="5" creationId="{4C022BB8-F560-B8F1-4F18-E694E74EF429}"/>
          </ac:spMkLst>
        </pc:spChg>
        <pc:spChg chg="mod">
          <ac:chgData name="Kathleen Hamm" userId="36549483-0846-4a99-81ba-93636940a9dd" providerId="ADAL" clId="{52678F09-E176-0F48-B5EF-6427417C273A}" dt="2025-04-17T15:52:25.552" v="234" actId="1036"/>
          <ac:spMkLst>
            <pc:docMk/>
            <pc:sldMk cId="1184102586" sldId="4156"/>
            <ac:spMk id="7" creationId="{D96391D1-5913-35D4-FD52-80FD8D91AFB3}"/>
          </ac:spMkLst>
        </pc:spChg>
      </pc:sldChg>
      <pc:sldChg chg="addSp delSp modSp mod modClrScheme modAnim chgLayout">
        <pc:chgData name="Kathleen Hamm" userId="36549483-0846-4a99-81ba-93636940a9dd" providerId="ADAL" clId="{52678F09-E176-0F48-B5EF-6427417C273A}" dt="2025-04-17T15:52:43.214" v="248" actId="1036"/>
        <pc:sldMkLst>
          <pc:docMk/>
          <pc:sldMk cId="3522554294" sldId="4157"/>
        </pc:sldMkLst>
        <pc:spChg chg="mod ord">
          <ac:chgData name="Kathleen Hamm" userId="36549483-0846-4a99-81ba-93636940a9dd" providerId="ADAL" clId="{52678F09-E176-0F48-B5EF-6427417C273A}" dt="2025-04-17T15:38:15.508" v="142" actId="6264"/>
          <ac:spMkLst>
            <pc:docMk/>
            <pc:sldMk cId="3522554294" sldId="4157"/>
            <ac:spMk id="2" creationId="{2A0DD3C1-BD42-29F5-2C5D-9D4B5BDFB25E}"/>
          </ac:spMkLst>
        </pc:spChg>
        <pc:spChg chg="mod ord">
          <ac:chgData name="Kathleen Hamm" userId="36549483-0846-4a99-81ba-93636940a9dd" providerId="ADAL" clId="{52678F09-E176-0F48-B5EF-6427417C273A}" dt="2025-04-17T15:38:15.554" v="143" actId="27636"/>
          <ac:spMkLst>
            <pc:docMk/>
            <pc:sldMk cId="3522554294" sldId="4157"/>
            <ac:spMk id="4" creationId="{B0425703-E14E-A3E9-2E98-3FFE97C08207}"/>
          </ac:spMkLst>
        </pc:spChg>
        <pc:spChg chg="mod ord">
          <ac:chgData name="Kathleen Hamm" userId="36549483-0846-4a99-81ba-93636940a9dd" providerId="ADAL" clId="{52678F09-E176-0F48-B5EF-6427417C273A}" dt="2025-04-17T15:38:15.508" v="142" actId="6264"/>
          <ac:spMkLst>
            <pc:docMk/>
            <pc:sldMk cId="3522554294" sldId="4157"/>
            <ac:spMk id="5" creationId="{59B3E72C-B826-83BB-6074-486392CE6677}"/>
          </ac:spMkLst>
        </pc:spChg>
        <pc:spChg chg="mod">
          <ac:chgData name="Kathleen Hamm" userId="36549483-0846-4a99-81ba-93636940a9dd" providerId="ADAL" clId="{52678F09-E176-0F48-B5EF-6427417C273A}" dt="2025-04-17T15:52:43.214" v="248" actId="1036"/>
          <ac:spMkLst>
            <pc:docMk/>
            <pc:sldMk cId="3522554294" sldId="4157"/>
            <ac:spMk id="7" creationId="{1DEE0D90-50D4-0640-AC36-8F49B1CBDEC2}"/>
          </ac:spMkLst>
        </pc:spChg>
      </pc:sldChg>
      <pc:sldMasterChg chg="addSldLayout modSldLayout">
        <pc:chgData name="Kathleen Hamm" userId="36549483-0846-4a99-81ba-93636940a9dd" providerId="ADAL" clId="{52678F09-E176-0F48-B5EF-6427417C273A}" dt="2025-04-17T15:11:34.555" v="54" actId="207"/>
        <pc:sldMasterMkLst>
          <pc:docMk/>
          <pc:sldMasterMk cId="3777723911" sldId="2147483711"/>
        </pc:sldMasterMkLst>
        <pc:sldLayoutChg chg="modSp">
          <pc:chgData name="Kathleen Hamm" userId="36549483-0846-4a99-81ba-93636940a9dd" providerId="ADAL" clId="{52678F09-E176-0F48-B5EF-6427417C273A}" dt="2025-04-17T15:10:44.210" v="53" actId="207"/>
          <pc:sldLayoutMkLst>
            <pc:docMk/>
            <pc:sldMasterMk cId="3777723911" sldId="2147483711"/>
            <pc:sldLayoutMk cId="943360604" sldId="2147483717"/>
          </pc:sldLayoutMkLst>
          <pc:spChg chg="mod">
            <ac:chgData name="Kathleen Hamm" userId="36549483-0846-4a99-81ba-93636940a9dd" providerId="ADAL" clId="{52678F09-E176-0F48-B5EF-6427417C273A}" dt="2025-04-17T15:10:44.210" v="53" actId="207"/>
            <ac:spMkLst>
              <pc:docMk/>
              <pc:sldMasterMk cId="3777723911" sldId="2147483711"/>
              <pc:sldLayoutMk cId="943360604" sldId="2147483717"/>
              <ac:spMk id="3" creationId="{9814A6AF-484C-9345-B9F0-24B95EAD2A48}"/>
            </ac:spMkLst>
          </pc:spChg>
        </pc:sldLayoutChg>
        <pc:sldLayoutChg chg="modSp add mod modTransition">
          <pc:chgData name="Kathleen Hamm" userId="36549483-0846-4a99-81ba-93636940a9dd" providerId="ADAL" clId="{52678F09-E176-0F48-B5EF-6427417C273A}" dt="2025-04-17T15:11:34.555" v="54" actId="207"/>
          <pc:sldLayoutMkLst>
            <pc:docMk/>
            <pc:sldMasterMk cId="3777723911" sldId="2147483711"/>
            <pc:sldLayoutMk cId="1819880025" sldId="2147483771"/>
          </pc:sldLayoutMkLst>
          <pc:spChg chg="mod">
            <ac:chgData name="Kathleen Hamm" userId="36549483-0846-4a99-81ba-93636940a9dd" providerId="ADAL" clId="{52678F09-E176-0F48-B5EF-6427417C273A}" dt="2025-04-17T15:11:34.555" v="54" actId="207"/>
            <ac:spMkLst>
              <pc:docMk/>
              <pc:sldMasterMk cId="3777723911" sldId="2147483711"/>
              <pc:sldLayoutMk cId="1819880025" sldId="2147483771"/>
              <ac:spMk id="2" creationId="{825ACF74-292E-6841-BF0D-89B14E02D974}"/>
            </ac:spMkLst>
          </pc:spChg>
          <pc:spChg chg="mod">
            <ac:chgData name="Kathleen Hamm" userId="36549483-0846-4a99-81ba-93636940a9dd" providerId="ADAL" clId="{52678F09-E176-0F48-B5EF-6427417C273A}" dt="2025-04-17T15:06:15.658" v="39" actId="14100"/>
            <ac:spMkLst>
              <pc:docMk/>
              <pc:sldMasterMk cId="3777723911" sldId="2147483711"/>
              <pc:sldLayoutMk cId="1819880025" sldId="2147483771"/>
              <ac:spMk id="7" creationId="{D4A267E7-4DB5-B046-9381-DDA76A8FB304}"/>
            </ac:spMkLst>
          </pc:spChg>
        </pc:sldLayoutChg>
      </pc:sldMasterChg>
    </pc:docChg>
  </pc:docChgLst>
  <pc:docChgLst>
    <pc:chgData name="Tracey Nicholson" userId="2d9ee02c-1be0-4a68-b5f3-2777bd5801a4" providerId="ADAL" clId="{C61544AE-99F5-4C0E-8E4F-15A7BDF4D4F1}"/>
    <pc:docChg chg="undo custSel addSld delSld modSld sldOrd delSection modSection modHandout">
      <pc:chgData name="Tracey Nicholson" userId="2d9ee02c-1be0-4a68-b5f3-2777bd5801a4" providerId="ADAL" clId="{C61544AE-99F5-4C0E-8E4F-15A7BDF4D4F1}" dt="2024-12-31T20:53:11.957" v="16484" actId="20577"/>
      <pc:docMkLst>
        <pc:docMk/>
      </pc:docMkLst>
      <pc:sldChg chg="del">
        <pc:chgData name="Tracey Nicholson" userId="2d9ee02c-1be0-4a68-b5f3-2777bd5801a4" providerId="ADAL" clId="{C61544AE-99F5-4C0E-8E4F-15A7BDF4D4F1}" dt="2024-12-19T20:17:48.464" v="3742" actId="18676"/>
        <pc:sldMkLst>
          <pc:docMk/>
          <pc:sldMk cId="4214379616" sldId="3896"/>
        </pc:sldMkLst>
      </pc:sldChg>
      <pc:sldChg chg="del">
        <pc:chgData name="Tracey Nicholson" userId="2d9ee02c-1be0-4a68-b5f3-2777bd5801a4" providerId="ADAL" clId="{C61544AE-99F5-4C0E-8E4F-15A7BDF4D4F1}" dt="2024-12-19T20:17:48.464" v="3742" actId="18676"/>
        <pc:sldMkLst>
          <pc:docMk/>
          <pc:sldMk cId="3540121869" sldId="3900"/>
        </pc:sldMkLst>
      </pc:sldChg>
      <pc:sldChg chg="del">
        <pc:chgData name="Tracey Nicholson" userId="2d9ee02c-1be0-4a68-b5f3-2777bd5801a4" providerId="ADAL" clId="{C61544AE-99F5-4C0E-8E4F-15A7BDF4D4F1}" dt="2024-12-19T20:17:48.464" v="3742" actId="18676"/>
        <pc:sldMkLst>
          <pc:docMk/>
          <pc:sldMk cId="3029954527" sldId="3915"/>
        </pc:sldMkLst>
      </pc:sldChg>
      <pc:sldChg chg="del">
        <pc:chgData name="Tracey Nicholson" userId="2d9ee02c-1be0-4a68-b5f3-2777bd5801a4" providerId="ADAL" clId="{C61544AE-99F5-4C0E-8E4F-15A7BDF4D4F1}" dt="2024-12-19T20:17:48.464" v="3742" actId="18676"/>
        <pc:sldMkLst>
          <pc:docMk/>
          <pc:sldMk cId="3345886950" sldId="3920"/>
        </pc:sldMkLst>
      </pc:sldChg>
      <pc:sldChg chg="modSp del mod">
        <pc:chgData name="Tracey Nicholson" userId="2d9ee02c-1be0-4a68-b5f3-2777bd5801a4" providerId="ADAL" clId="{C61544AE-99F5-4C0E-8E4F-15A7BDF4D4F1}" dt="2024-12-19T20:17:48.464" v="3742" actId="18676"/>
        <pc:sldMkLst>
          <pc:docMk/>
          <pc:sldMk cId="2359099883" sldId="3931"/>
        </pc:sldMkLst>
      </pc:sldChg>
      <pc:sldChg chg="ord modNotes">
        <pc:chgData name="Tracey Nicholson" userId="2d9ee02c-1be0-4a68-b5f3-2777bd5801a4" providerId="ADAL" clId="{C61544AE-99F5-4C0E-8E4F-15A7BDF4D4F1}" dt="2024-12-31T20:44:32.010" v="15973" actId="1035"/>
        <pc:sldMkLst>
          <pc:docMk/>
          <pc:sldMk cId="613511335" sldId="3935"/>
        </pc:sldMkLst>
      </pc:sldChg>
      <pc:sldChg chg="addSp modSp mod modNotes modNotesTx">
        <pc:chgData name="Tracey Nicholson" userId="2d9ee02c-1be0-4a68-b5f3-2777bd5801a4" providerId="ADAL" clId="{C61544AE-99F5-4C0E-8E4F-15A7BDF4D4F1}" dt="2024-12-31T20:14:14.435" v="15406" actId="1036"/>
        <pc:sldMkLst>
          <pc:docMk/>
          <pc:sldMk cId="314548212" sldId="4059"/>
        </pc:sldMkLst>
      </pc:sldChg>
      <pc:sldChg chg="addSp modSp mod ord modNotes modNotesTx">
        <pc:chgData name="Tracey Nicholson" userId="2d9ee02c-1be0-4a68-b5f3-2777bd5801a4" providerId="ADAL" clId="{C61544AE-99F5-4C0E-8E4F-15A7BDF4D4F1}" dt="2024-12-31T20:23:53.999" v="15650" actId="478"/>
        <pc:sldMkLst>
          <pc:docMk/>
          <pc:sldMk cId="1671286742" sldId="4060"/>
        </pc:sldMkLst>
      </pc:sldChg>
      <pc:sldChg chg="del">
        <pc:chgData name="Tracey Nicholson" userId="2d9ee02c-1be0-4a68-b5f3-2777bd5801a4" providerId="ADAL" clId="{C61544AE-99F5-4C0E-8E4F-15A7BDF4D4F1}" dt="2024-12-19T20:17:48.464" v="3742" actId="18676"/>
        <pc:sldMkLst>
          <pc:docMk/>
          <pc:sldMk cId="439864291" sldId="4061"/>
        </pc:sldMkLst>
      </pc:sldChg>
      <pc:sldChg chg="del">
        <pc:chgData name="Tracey Nicholson" userId="2d9ee02c-1be0-4a68-b5f3-2777bd5801a4" providerId="ADAL" clId="{C61544AE-99F5-4C0E-8E4F-15A7BDF4D4F1}" dt="2024-12-19T20:21:42.688" v="3946" actId="18676"/>
        <pc:sldMkLst>
          <pc:docMk/>
          <pc:sldMk cId="4084567933" sldId="4062"/>
        </pc:sldMkLst>
      </pc:sldChg>
      <pc:sldChg chg="del">
        <pc:chgData name="Tracey Nicholson" userId="2d9ee02c-1be0-4a68-b5f3-2777bd5801a4" providerId="ADAL" clId="{C61544AE-99F5-4C0E-8E4F-15A7BDF4D4F1}" dt="2024-12-19T20:21:42.688" v="3946" actId="18676"/>
        <pc:sldMkLst>
          <pc:docMk/>
          <pc:sldMk cId="1864247540" sldId="4063"/>
        </pc:sldMkLst>
      </pc:sldChg>
      <pc:sldChg chg="del">
        <pc:chgData name="Tracey Nicholson" userId="2d9ee02c-1be0-4a68-b5f3-2777bd5801a4" providerId="ADAL" clId="{C61544AE-99F5-4C0E-8E4F-15A7BDF4D4F1}" dt="2024-12-19T20:21:42.688" v="3946" actId="18676"/>
        <pc:sldMkLst>
          <pc:docMk/>
          <pc:sldMk cId="2328740339" sldId="4064"/>
        </pc:sldMkLst>
      </pc:sldChg>
      <pc:sldChg chg="addSp delSp modSp mod delAnim modNotes modNotesTx">
        <pc:chgData name="Tracey Nicholson" userId="2d9ee02c-1be0-4a68-b5f3-2777bd5801a4" providerId="ADAL" clId="{C61544AE-99F5-4C0E-8E4F-15A7BDF4D4F1}" dt="2024-12-31T15:12:41.609" v="11069" actId="20577"/>
        <pc:sldMkLst>
          <pc:docMk/>
          <pc:sldMk cId="806418003" sldId="4065"/>
        </pc:sldMkLst>
      </pc:sldChg>
      <pc:sldChg chg="addSp delSp modSp mod modNotes modNotesTx">
        <pc:chgData name="Tracey Nicholson" userId="2d9ee02c-1be0-4a68-b5f3-2777bd5801a4" providerId="ADAL" clId="{C61544AE-99F5-4C0E-8E4F-15A7BDF4D4F1}" dt="2024-12-31T11:00:56.439" v="6561"/>
        <pc:sldMkLst>
          <pc:docMk/>
          <pc:sldMk cId="3848819268" sldId="4066"/>
        </pc:sldMkLst>
      </pc:sldChg>
      <pc:sldChg chg="addSp delSp modSp mod ord modNotes modNotesTx">
        <pc:chgData name="Tracey Nicholson" userId="2d9ee02c-1be0-4a68-b5f3-2777bd5801a4" providerId="ADAL" clId="{C61544AE-99F5-4C0E-8E4F-15A7BDF4D4F1}" dt="2024-12-31T10:48:39.344" v="5997" actId="20577"/>
        <pc:sldMkLst>
          <pc:docMk/>
          <pc:sldMk cId="267510060" sldId="4067"/>
        </pc:sldMkLst>
      </pc:sldChg>
      <pc:sldChg chg="addSp modSp mod ord modNotes modNotesTx">
        <pc:chgData name="Tracey Nicholson" userId="2d9ee02c-1be0-4a68-b5f3-2777bd5801a4" providerId="ADAL" clId="{C61544AE-99F5-4C0E-8E4F-15A7BDF4D4F1}" dt="2024-12-31T20:43:25.280" v="15882" actId="20577"/>
        <pc:sldMkLst>
          <pc:docMk/>
          <pc:sldMk cId="859681768" sldId="4068"/>
        </pc:sldMkLst>
      </pc:sldChg>
      <pc:sldChg chg="addSp delSp modSp mod ord modNotes modNotesTx">
        <pc:chgData name="Tracey Nicholson" userId="2d9ee02c-1be0-4a68-b5f3-2777bd5801a4" providerId="ADAL" clId="{C61544AE-99F5-4C0E-8E4F-15A7BDF4D4F1}" dt="2024-12-31T11:06:50.392" v="7172" actId="1036"/>
        <pc:sldMkLst>
          <pc:docMk/>
          <pc:sldMk cId="3535781554" sldId="4069"/>
        </pc:sldMkLst>
      </pc:sldChg>
      <pc:sldChg chg="addSp delSp modSp mod ord modNotes modNotesTx">
        <pc:chgData name="Tracey Nicholson" userId="2d9ee02c-1be0-4a68-b5f3-2777bd5801a4" providerId="ADAL" clId="{C61544AE-99F5-4C0E-8E4F-15A7BDF4D4F1}" dt="2024-12-31T11:15:08.216" v="7560" actId="20577"/>
        <pc:sldMkLst>
          <pc:docMk/>
          <pc:sldMk cId="4130008397" sldId="4070"/>
        </pc:sldMkLst>
      </pc:sldChg>
      <pc:sldChg chg="del">
        <pc:chgData name="Tracey Nicholson" userId="2d9ee02c-1be0-4a68-b5f3-2777bd5801a4" providerId="ADAL" clId="{C61544AE-99F5-4C0E-8E4F-15A7BDF4D4F1}" dt="2024-12-19T20:17:48.464" v="3742" actId="18676"/>
        <pc:sldMkLst>
          <pc:docMk/>
          <pc:sldMk cId="3042435344" sldId="4071"/>
        </pc:sldMkLst>
      </pc:sldChg>
      <pc:sldChg chg="addSp delSp modSp new mod delAnim modAnim modNotes modNotesTx">
        <pc:chgData name="Tracey Nicholson" userId="2d9ee02c-1be0-4a68-b5f3-2777bd5801a4" providerId="ADAL" clId="{C61544AE-99F5-4C0E-8E4F-15A7BDF4D4F1}" dt="2024-12-31T11:30:05.601" v="8222" actId="1076"/>
        <pc:sldMkLst>
          <pc:docMk/>
          <pc:sldMk cId="3815913039" sldId="4072"/>
        </pc:sldMkLst>
      </pc:sldChg>
      <pc:sldChg chg="addSp delSp modSp new mod modNotes modNotesTx">
        <pc:chgData name="Tracey Nicholson" userId="2d9ee02c-1be0-4a68-b5f3-2777bd5801a4" providerId="ADAL" clId="{C61544AE-99F5-4C0E-8E4F-15A7BDF4D4F1}" dt="2024-12-31T15:16:53.624" v="11235" actId="21"/>
        <pc:sldMkLst>
          <pc:docMk/>
          <pc:sldMk cId="2467825914" sldId="4073"/>
        </pc:sldMkLst>
      </pc:sldChg>
      <pc:sldChg chg="addSp delSp modSp add mod modNotes modNotesTx">
        <pc:chgData name="Tracey Nicholson" userId="2d9ee02c-1be0-4a68-b5f3-2777bd5801a4" providerId="ADAL" clId="{C61544AE-99F5-4C0E-8E4F-15A7BDF4D4F1}" dt="2024-12-31T11:51:07.202" v="8727" actId="20577"/>
        <pc:sldMkLst>
          <pc:docMk/>
          <pc:sldMk cId="993969864" sldId="4074"/>
        </pc:sldMkLst>
      </pc:sldChg>
      <pc:sldChg chg="addSp delSp modSp add mod modAnim modNotes modNotesTx">
        <pc:chgData name="Tracey Nicholson" userId="2d9ee02c-1be0-4a68-b5f3-2777bd5801a4" providerId="ADAL" clId="{C61544AE-99F5-4C0E-8E4F-15A7BDF4D4F1}" dt="2024-12-31T15:34:48.920" v="11273" actId="2711"/>
        <pc:sldMkLst>
          <pc:docMk/>
          <pc:sldMk cId="2796995760" sldId="4075"/>
        </pc:sldMkLst>
      </pc:sldChg>
      <pc:sldChg chg="addSp delSp modSp add mod delAnim modAnim modNotes modNotesTx">
        <pc:chgData name="Tracey Nicholson" userId="2d9ee02c-1be0-4a68-b5f3-2777bd5801a4" providerId="ADAL" clId="{C61544AE-99F5-4C0E-8E4F-15A7BDF4D4F1}" dt="2024-12-31T16:12:26.916" v="11359" actId="20577"/>
        <pc:sldMkLst>
          <pc:docMk/>
          <pc:sldMk cId="3882618450" sldId="4076"/>
        </pc:sldMkLst>
      </pc:sldChg>
      <pc:sldChg chg="addSp delSp modSp add mod delAnim modAnim modNotes modNotesTx">
        <pc:chgData name="Tracey Nicholson" userId="2d9ee02c-1be0-4a68-b5f3-2777bd5801a4" providerId="ADAL" clId="{C61544AE-99F5-4C0E-8E4F-15A7BDF4D4F1}" dt="2024-12-31T16:22:17.051" v="11708" actId="20577"/>
        <pc:sldMkLst>
          <pc:docMk/>
          <pc:sldMk cId="2945814242" sldId="4077"/>
        </pc:sldMkLst>
      </pc:sldChg>
      <pc:sldChg chg="addSp delSp modSp add mod delAnim modAnim modNotes modNotesTx">
        <pc:chgData name="Tracey Nicholson" userId="2d9ee02c-1be0-4a68-b5f3-2777bd5801a4" providerId="ADAL" clId="{C61544AE-99F5-4C0E-8E4F-15A7BDF4D4F1}" dt="2024-12-31T16:21:59.188" v="11691" actId="20577"/>
        <pc:sldMkLst>
          <pc:docMk/>
          <pc:sldMk cId="4173506155" sldId="4078"/>
        </pc:sldMkLst>
      </pc:sldChg>
      <pc:sldChg chg="addSp delSp modSp add mod delAnim modAnim modNotes modNotesTx">
        <pc:chgData name="Tracey Nicholson" userId="2d9ee02c-1be0-4a68-b5f3-2777bd5801a4" providerId="ADAL" clId="{C61544AE-99F5-4C0E-8E4F-15A7BDF4D4F1}" dt="2024-12-31T16:21:48.833" v="11683" actId="20577"/>
        <pc:sldMkLst>
          <pc:docMk/>
          <pc:sldMk cId="1906636301" sldId="4079"/>
        </pc:sldMkLst>
      </pc:sldChg>
      <pc:sldChg chg="addSp delSp modSp add mod delAnim modAnim modNotes modNotesTx">
        <pc:chgData name="Tracey Nicholson" userId="2d9ee02c-1be0-4a68-b5f3-2777bd5801a4" providerId="ADAL" clId="{C61544AE-99F5-4C0E-8E4F-15A7BDF4D4F1}" dt="2024-12-31T16:39:35.652" v="11844" actId="20577"/>
        <pc:sldMkLst>
          <pc:docMk/>
          <pc:sldMk cId="1362102362" sldId="4080"/>
        </pc:sldMkLst>
      </pc:sldChg>
      <pc:sldChg chg="addSp delSp modSp add mod delAnim modAnim modNotes modNotesTx">
        <pc:chgData name="Tracey Nicholson" userId="2d9ee02c-1be0-4a68-b5f3-2777bd5801a4" providerId="ADAL" clId="{C61544AE-99F5-4C0E-8E4F-15A7BDF4D4F1}" dt="2024-12-31T16:58:43.474" v="12187" actId="20577"/>
        <pc:sldMkLst>
          <pc:docMk/>
          <pc:sldMk cId="3569205071" sldId="4081"/>
        </pc:sldMkLst>
      </pc:sldChg>
      <pc:sldChg chg="addSp modSp new mod modNotes modNotesTx">
        <pc:chgData name="Tracey Nicholson" userId="2d9ee02c-1be0-4a68-b5f3-2777bd5801a4" providerId="ADAL" clId="{C61544AE-99F5-4C0E-8E4F-15A7BDF4D4F1}" dt="2024-12-31T17:09:23.643" v="12332" actId="1036"/>
        <pc:sldMkLst>
          <pc:docMk/>
          <pc:sldMk cId="1510540502" sldId="4082"/>
        </pc:sldMkLst>
      </pc:sldChg>
      <pc:sldChg chg="addSp delSp modSp new mod modAnim modNotes modNotesTx">
        <pc:chgData name="Tracey Nicholson" userId="2d9ee02c-1be0-4a68-b5f3-2777bd5801a4" providerId="ADAL" clId="{C61544AE-99F5-4C0E-8E4F-15A7BDF4D4F1}" dt="2024-12-31T17:45:09.113" v="12782" actId="20577"/>
        <pc:sldMkLst>
          <pc:docMk/>
          <pc:sldMk cId="404102086" sldId="4083"/>
        </pc:sldMkLst>
      </pc:sldChg>
      <pc:sldChg chg="addSp delSp modSp new mod modAnim modNotes modNotesTx">
        <pc:chgData name="Tracey Nicholson" userId="2d9ee02c-1be0-4a68-b5f3-2777bd5801a4" providerId="ADAL" clId="{C61544AE-99F5-4C0E-8E4F-15A7BDF4D4F1}" dt="2024-12-31T17:54:45.865" v="13395" actId="20577"/>
        <pc:sldMkLst>
          <pc:docMk/>
          <pc:sldMk cId="2579547032" sldId="4084"/>
        </pc:sldMkLst>
      </pc:sldChg>
      <pc:sldChg chg="modSp add mod modNotes modNotesTx">
        <pc:chgData name="Tracey Nicholson" userId="2d9ee02c-1be0-4a68-b5f3-2777bd5801a4" providerId="ADAL" clId="{C61544AE-99F5-4C0E-8E4F-15A7BDF4D4F1}" dt="2024-12-31T17:57:34.362" v="13544" actId="20577"/>
        <pc:sldMkLst>
          <pc:docMk/>
          <pc:sldMk cId="2450612561" sldId="4085"/>
        </pc:sldMkLst>
      </pc:sldChg>
      <pc:sldChg chg="modSp add mod modNotes modNotesTx">
        <pc:chgData name="Tracey Nicholson" userId="2d9ee02c-1be0-4a68-b5f3-2777bd5801a4" providerId="ADAL" clId="{C61544AE-99F5-4C0E-8E4F-15A7BDF4D4F1}" dt="2024-12-31T18:03:02.354" v="13640" actId="113"/>
        <pc:sldMkLst>
          <pc:docMk/>
          <pc:sldMk cId="1314656973" sldId="4086"/>
        </pc:sldMkLst>
      </pc:sldChg>
      <pc:sldChg chg="modSp add mod modNotes modNotesTx">
        <pc:chgData name="Tracey Nicholson" userId="2d9ee02c-1be0-4a68-b5f3-2777bd5801a4" providerId="ADAL" clId="{C61544AE-99F5-4C0E-8E4F-15A7BDF4D4F1}" dt="2024-12-31T18:07:33.108" v="13914" actId="20577"/>
        <pc:sldMkLst>
          <pc:docMk/>
          <pc:sldMk cId="1692438546" sldId="4087"/>
        </pc:sldMkLst>
      </pc:sldChg>
      <pc:sldChg chg="add del">
        <pc:chgData name="Tracey Nicholson" userId="2d9ee02c-1be0-4a68-b5f3-2777bd5801a4" providerId="ADAL" clId="{C61544AE-99F5-4C0E-8E4F-15A7BDF4D4F1}" dt="2024-12-19T15:18:41.387" v="2218" actId="47"/>
        <pc:sldMkLst>
          <pc:docMk/>
          <pc:sldMk cId="3759199886" sldId="4087"/>
        </pc:sldMkLst>
      </pc:sldChg>
      <pc:sldChg chg="addSp modSp add del mod modNotes modNotesTx">
        <pc:chgData name="Tracey Nicholson" userId="2d9ee02c-1be0-4a68-b5f3-2777bd5801a4" providerId="ADAL" clId="{C61544AE-99F5-4C0E-8E4F-15A7BDF4D4F1}" dt="2024-12-31T18:27:03.363" v="13987"/>
        <pc:sldMkLst>
          <pc:docMk/>
          <pc:sldMk cId="1524795708" sldId="4088"/>
        </pc:sldMkLst>
      </pc:sldChg>
      <pc:sldChg chg="modSp add mod modNotes modNotesTx">
        <pc:chgData name="Tracey Nicholson" userId="2d9ee02c-1be0-4a68-b5f3-2777bd5801a4" providerId="ADAL" clId="{C61544AE-99F5-4C0E-8E4F-15A7BDF4D4F1}" dt="2024-12-31T18:32:53.259" v="14178" actId="20577"/>
        <pc:sldMkLst>
          <pc:docMk/>
          <pc:sldMk cId="2881947182" sldId="4089"/>
        </pc:sldMkLst>
      </pc:sldChg>
      <pc:sldChg chg="modSp add mod modNotes modNotesTx">
        <pc:chgData name="Tracey Nicholson" userId="2d9ee02c-1be0-4a68-b5f3-2777bd5801a4" providerId="ADAL" clId="{C61544AE-99F5-4C0E-8E4F-15A7BDF4D4F1}" dt="2024-12-31T18:37:39.715" v="14254" actId="20577"/>
        <pc:sldMkLst>
          <pc:docMk/>
          <pc:sldMk cId="2771553572" sldId="4090"/>
        </pc:sldMkLst>
      </pc:sldChg>
      <pc:sldChg chg="addSp modSp new mod modAnim modNotes modNotesTx">
        <pc:chgData name="Tracey Nicholson" userId="2d9ee02c-1be0-4a68-b5f3-2777bd5801a4" providerId="ADAL" clId="{C61544AE-99F5-4C0E-8E4F-15A7BDF4D4F1}" dt="2024-12-31T18:53:39.305" v="14814" actId="20577"/>
        <pc:sldMkLst>
          <pc:docMk/>
          <pc:sldMk cId="1211125112" sldId="4091"/>
        </pc:sldMkLst>
      </pc:sldChg>
      <pc:sldChg chg="addSp delSp modSp new mod modNotes modNotesTx">
        <pc:chgData name="Tracey Nicholson" userId="2d9ee02c-1be0-4a68-b5f3-2777bd5801a4" providerId="ADAL" clId="{C61544AE-99F5-4C0E-8E4F-15A7BDF4D4F1}" dt="2024-12-31T19:53:22.907" v="15136" actId="20577"/>
        <pc:sldMkLst>
          <pc:docMk/>
          <pc:sldMk cId="302015996" sldId="4092"/>
        </pc:sldMkLst>
      </pc:sldChg>
      <pc:sldChg chg="delSp modSp add mod modNotes modNotesTx">
        <pc:chgData name="Tracey Nicholson" userId="2d9ee02c-1be0-4a68-b5f3-2777bd5801a4" providerId="ADAL" clId="{C61544AE-99F5-4C0E-8E4F-15A7BDF4D4F1}" dt="2024-12-31T20:10:39.736" v="15286" actId="113"/>
        <pc:sldMkLst>
          <pc:docMk/>
          <pc:sldMk cId="176757028" sldId="4093"/>
        </pc:sldMkLst>
      </pc:sldChg>
      <pc:sldChg chg="addSp delSp modSp add mod modNotes modNotesTx">
        <pc:chgData name="Tracey Nicholson" userId="2d9ee02c-1be0-4a68-b5f3-2777bd5801a4" providerId="ADAL" clId="{C61544AE-99F5-4C0E-8E4F-15A7BDF4D4F1}" dt="2024-12-31T20:23:47.470" v="15648" actId="478"/>
        <pc:sldMkLst>
          <pc:docMk/>
          <pc:sldMk cId="134891232" sldId="4094"/>
        </pc:sldMkLst>
      </pc:sldChg>
      <pc:sldChg chg="addSp delSp modSp add mod modNotes modNotesTx">
        <pc:chgData name="Tracey Nicholson" userId="2d9ee02c-1be0-4a68-b5f3-2777bd5801a4" providerId="ADAL" clId="{C61544AE-99F5-4C0E-8E4F-15A7BDF4D4F1}" dt="2024-12-31T20:23:40.984" v="15646" actId="478"/>
        <pc:sldMkLst>
          <pc:docMk/>
          <pc:sldMk cId="4255605907" sldId="4095"/>
        </pc:sldMkLst>
      </pc:sldChg>
      <pc:sldChg chg="addSp delSp modSp add mod modNotes modNotesTx">
        <pc:chgData name="Tracey Nicholson" userId="2d9ee02c-1be0-4a68-b5f3-2777bd5801a4" providerId="ADAL" clId="{C61544AE-99F5-4C0E-8E4F-15A7BDF4D4F1}" dt="2024-12-31T20:23:27.458" v="15644" actId="20577"/>
        <pc:sldMkLst>
          <pc:docMk/>
          <pc:sldMk cId="3074726599" sldId="4096"/>
        </pc:sldMkLst>
      </pc:sldChg>
      <pc:sldChg chg="addSp delSp modSp add mod modNotes modNotesTx">
        <pc:chgData name="Tracey Nicholson" userId="2d9ee02c-1be0-4a68-b5f3-2777bd5801a4" providerId="ADAL" clId="{C61544AE-99F5-4C0E-8E4F-15A7BDF4D4F1}" dt="2024-12-31T20:24:00.157" v="15651"/>
        <pc:sldMkLst>
          <pc:docMk/>
          <pc:sldMk cId="3856521347" sldId="4097"/>
        </pc:sldMkLst>
      </pc:sldChg>
      <pc:sldChg chg="addSp delSp modSp add mod modNotes modNotesTx">
        <pc:chgData name="Tracey Nicholson" userId="2d9ee02c-1be0-4a68-b5f3-2777bd5801a4" providerId="ADAL" clId="{C61544AE-99F5-4C0E-8E4F-15A7BDF4D4F1}" dt="2024-12-31T20:25:13.298" v="15682" actId="20577"/>
        <pc:sldMkLst>
          <pc:docMk/>
          <pc:sldMk cId="821762678" sldId="4098"/>
        </pc:sldMkLst>
      </pc:sldChg>
      <pc:sldChg chg="new del">
        <pc:chgData name="Tracey Nicholson" userId="2d9ee02c-1be0-4a68-b5f3-2777bd5801a4" providerId="ADAL" clId="{C61544AE-99F5-4C0E-8E4F-15A7BDF4D4F1}" dt="2024-12-19T19:52:58.862" v="2865" actId="47"/>
        <pc:sldMkLst>
          <pc:docMk/>
          <pc:sldMk cId="2449410407" sldId="4098"/>
        </pc:sldMkLst>
      </pc:sldChg>
      <pc:sldChg chg="addSp delSp modSp add mod modNotes modNotesTx">
        <pc:chgData name="Tracey Nicholson" userId="2d9ee02c-1be0-4a68-b5f3-2777bd5801a4" providerId="ADAL" clId="{C61544AE-99F5-4C0E-8E4F-15A7BDF4D4F1}" dt="2024-12-31T20:25:21.191" v="15683"/>
        <pc:sldMkLst>
          <pc:docMk/>
          <pc:sldMk cId="2054162334" sldId="4099"/>
        </pc:sldMkLst>
      </pc:sldChg>
      <pc:sldChg chg="addSp delSp modSp add mod modNotes modNotesTx">
        <pc:chgData name="Tracey Nicholson" userId="2d9ee02c-1be0-4a68-b5f3-2777bd5801a4" providerId="ADAL" clId="{C61544AE-99F5-4C0E-8E4F-15A7BDF4D4F1}" dt="2024-12-31T20:26:06.590" v="15686" actId="20577"/>
        <pc:sldMkLst>
          <pc:docMk/>
          <pc:sldMk cId="3514077083" sldId="4100"/>
        </pc:sldMkLst>
      </pc:sldChg>
      <pc:sldChg chg="addSp delSp modSp add mod modAnim modNotes modNotesTx">
        <pc:chgData name="Tracey Nicholson" userId="2d9ee02c-1be0-4a68-b5f3-2777bd5801a4" providerId="ADAL" clId="{C61544AE-99F5-4C0E-8E4F-15A7BDF4D4F1}" dt="2024-12-31T20:27:20.848" v="15697" actId="20577"/>
        <pc:sldMkLst>
          <pc:docMk/>
          <pc:sldMk cId="374029010" sldId="4101"/>
        </pc:sldMkLst>
      </pc:sldChg>
      <pc:sldChg chg="addSp delSp modSp add mod delAnim modNotes modNotesTx">
        <pc:chgData name="Tracey Nicholson" userId="2d9ee02c-1be0-4a68-b5f3-2777bd5801a4" providerId="ADAL" clId="{C61544AE-99F5-4C0E-8E4F-15A7BDF4D4F1}" dt="2024-12-31T20:27:27.066" v="15698"/>
        <pc:sldMkLst>
          <pc:docMk/>
          <pc:sldMk cId="1264029448" sldId="4102"/>
        </pc:sldMkLst>
      </pc:sldChg>
      <pc:sldChg chg="addSp delSp modSp add mod modNotes modNotesTx">
        <pc:chgData name="Tracey Nicholson" userId="2d9ee02c-1be0-4a68-b5f3-2777bd5801a4" providerId="ADAL" clId="{C61544AE-99F5-4C0E-8E4F-15A7BDF4D4F1}" dt="2024-12-31T20:28:07.939" v="15701"/>
        <pc:sldMkLst>
          <pc:docMk/>
          <pc:sldMk cId="1020442198" sldId="4103"/>
        </pc:sldMkLst>
      </pc:sldChg>
      <pc:sldChg chg="addSp delSp modSp add mod modAnim modNotes modNotesTx">
        <pc:chgData name="Tracey Nicholson" userId="2d9ee02c-1be0-4a68-b5f3-2777bd5801a4" providerId="ADAL" clId="{C61544AE-99F5-4C0E-8E4F-15A7BDF4D4F1}" dt="2024-12-31T20:28:24.344" v="15705" actId="20577"/>
        <pc:sldMkLst>
          <pc:docMk/>
          <pc:sldMk cId="3584783594" sldId="4104"/>
        </pc:sldMkLst>
      </pc:sldChg>
      <pc:sldChg chg="addSp delSp modSp add mod delAnim modNotes modNotesTx">
        <pc:chgData name="Tracey Nicholson" userId="2d9ee02c-1be0-4a68-b5f3-2777bd5801a4" providerId="ADAL" clId="{C61544AE-99F5-4C0E-8E4F-15A7BDF4D4F1}" dt="2024-12-31T20:28:36.269" v="15707" actId="20577"/>
        <pc:sldMkLst>
          <pc:docMk/>
          <pc:sldMk cId="878819313" sldId="4105"/>
        </pc:sldMkLst>
      </pc:sldChg>
      <pc:sldChg chg="addSp delSp modSp add mod modNotes modNotesTx">
        <pc:chgData name="Tracey Nicholson" userId="2d9ee02c-1be0-4a68-b5f3-2777bd5801a4" providerId="ADAL" clId="{C61544AE-99F5-4C0E-8E4F-15A7BDF4D4F1}" dt="2024-12-31T20:28:43.627" v="15708"/>
        <pc:sldMkLst>
          <pc:docMk/>
          <pc:sldMk cId="1296613170" sldId="4106"/>
        </pc:sldMkLst>
      </pc:sldChg>
      <pc:sldChg chg="addSp delSp modSp add mod modNotes modNotesTx">
        <pc:chgData name="Tracey Nicholson" userId="2d9ee02c-1be0-4a68-b5f3-2777bd5801a4" providerId="ADAL" clId="{C61544AE-99F5-4C0E-8E4F-15A7BDF4D4F1}" dt="2024-12-31T20:28:49.109" v="15709"/>
        <pc:sldMkLst>
          <pc:docMk/>
          <pc:sldMk cId="1226991224" sldId="4107"/>
        </pc:sldMkLst>
      </pc:sldChg>
      <pc:sldChg chg="addSp delSp modSp add mod modNotes modNotesTx">
        <pc:chgData name="Tracey Nicholson" userId="2d9ee02c-1be0-4a68-b5f3-2777bd5801a4" providerId="ADAL" clId="{C61544AE-99F5-4C0E-8E4F-15A7BDF4D4F1}" dt="2024-12-31T20:29:06.304" v="15710"/>
        <pc:sldMkLst>
          <pc:docMk/>
          <pc:sldMk cId="1974167310" sldId="4108"/>
        </pc:sldMkLst>
      </pc:sldChg>
      <pc:sldChg chg="addSp delSp modSp add mod modNotes modNotesTx">
        <pc:chgData name="Tracey Nicholson" userId="2d9ee02c-1be0-4a68-b5f3-2777bd5801a4" providerId="ADAL" clId="{C61544AE-99F5-4C0E-8E4F-15A7BDF4D4F1}" dt="2024-12-31T20:29:11.677" v="15711"/>
        <pc:sldMkLst>
          <pc:docMk/>
          <pc:sldMk cId="78340781" sldId="4109"/>
        </pc:sldMkLst>
      </pc:sldChg>
      <pc:sldChg chg="addSp delSp modSp add mod modAnim modNotes modNotesTx">
        <pc:chgData name="Tracey Nicholson" userId="2d9ee02c-1be0-4a68-b5f3-2777bd5801a4" providerId="ADAL" clId="{C61544AE-99F5-4C0E-8E4F-15A7BDF4D4F1}" dt="2024-12-31T20:29:26.483" v="15715" actId="20577"/>
        <pc:sldMkLst>
          <pc:docMk/>
          <pc:sldMk cId="105029284" sldId="4110"/>
        </pc:sldMkLst>
      </pc:sldChg>
      <pc:sldChg chg="addSp delSp modSp add mod delAnim modNotes modNotesTx">
        <pc:chgData name="Tracey Nicholson" userId="2d9ee02c-1be0-4a68-b5f3-2777bd5801a4" providerId="ADAL" clId="{C61544AE-99F5-4C0E-8E4F-15A7BDF4D4F1}" dt="2024-12-31T20:29:32.801" v="15716"/>
        <pc:sldMkLst>
          <pc:docMk/>
          <pc:sldMk cId="1114113536" sldId="4111"/>
        </pc:sldMkLst>
      </pc:sldChg>
      <pc:sldChg chg="addSp delSp modSp add mod modNotes modNotesTx">
        <pc:chgData name="Tracey Nicholson" userId="2d9ee02c-1be0-4a68-b5f3-2777bd5801a4" providerId="ADAL" clId="{C61544AE-99F5-4C0E-8E4F-15A7BDF4D4F1}" dt="2024-12-31T20:29:41.206" v="15717"/>
        <pc:sldMkLst>
          <pc:docMk/>
          <pc:sldMk cId="2282550078" sldId="4112"/>
        </pc:sldMkLst>
      </pc:sldChg>
      <pc:sldChg chg="addSp delSp modSp add mod modNotes modNotesTx">
        <pc:chgData name="Tracey Nicholson" userId="2d9ee02c-1be0-4a68-b5f3-2777bd5801a4" providerId="ADAL" clId="{C61544AE-99F5-4C0E-8E4F-15A7BDF4D4F1}" dt="2024-12-31T20:29:46.296" v="15718"/>
        <pc:sldMkLst>
          <pc:docMk/>
          <pc:sldMk cId="3152289908" sldId="4113"/>
        </pc:sldMkLst>
      </pc:sldChg>
      <pc:sldChg chg="addSp delSp modSp add mod modNotes modNotesTx">
        <pc:chgData name="Tracey Nicholson" userId="2d9ee02c-1be0-4a68-b5f3-2777bd5801a4" providerId="ADAL" clId="{C61544AE-99F5-4C0E-8E4F-15A7BDF4D4F1}" dt="2024-12-31T20:30:52.376" v="15721" actId="20577"/>
        <pc:sldMkLst>
          <pc:docMk/>
          <pc:sldMk cId="270446395" sldId="4114"/>
        </pc:sldMkLst>
      </pc:sldChg>
      <pc:sldChg chg="addSp delSp modSp add mod modNotes modNotesTx">
        <pc:chgData name="Tracey Nicholson" userId="2d9ee02c-1be0-4a68-b5f3-2777bd5801a4" providerId="ADAL" clId="{C61544AE-99F5-4C0E-8E4F-15A7BDF4D4F1}" dt="2024-12-31T20:34:07.839" v="15758" actId="20577"/>
        <pc:sldMkLst>
          <pc:docMk/>
          <pc:sldMk cId="2397155665" sldId="4115"/>
        </pc:sldMkLst>
      </pc:sldChg>
      <pc:sldChg chg="addSp delSp modSp add mod modNotes modNotesTx">
        <pc:chgData name="Tracey Nicholson" userId="2d9ee02c-1be0-4a68-b5f3-2777bd5801a4" providerId="ADAL" clId="{C61544AE-99F5-4C0E-8E4F-15A7BDF4D4F1}" dt="2024-12-31T20:34:34.879" v="15762" actId="20577"/>
        <pc:sldMkLst>
          <pc:docMk/>
          <pc:sldMk cId="2573929316" sldId="4116"/>
        </pc:sldMkLst>
      </pc:sldChg>
      <pc:sldChg chg="addSp delSp modSp add mod modNotes modNotesTx">
        <pc:chgData name="Tracey Nicholson" userId="2d9ee02c-1be0-4a68-b5f3-2777bd5801a4" providerId="ADAL" clId="{C61544AE-99F5-4C0E-8E4F-15A7BDF4D4F1}" dt="2024-12-31T20:35:38.301" v="15821" actId="20577"/>
        <pc:sldMkLst>
          <pc:docMk/>
          <pc:sldMk cId="3175704241" sldId="4117"/>
        </pc:sldMkLst>
      </pc:sldChg>
      <pc:sldChg chg="addSp delSp modSp add mod modNotes modNotesTx">
        <pc:chgData name="Tracey Nicholson" userId="2d9ee02c-1be0-4a68-b5f3-2777bd5801a4" providerId="ADAL" clId="{C61544AE-99F5-4C0E-8E4F-15A7BDF4D4F1}" dt="2024-12-31T20:38:58.671" v="15825" actId="20577"/>
        <pc:sldMkLst>
          <pc:docMk/>
          <pc:sldMk cId="2686749672" sldId="4118"/>
        </pc:sldMkLst>
      </pc:sldChg>
      <pc:sldChg chg="addSp delSp modSp add mod modNotes modNotesTx">
        <pc:chgData name="Tracey Nicholson" userId="2d9ee02c-1be0-4a68-b5f3-2777bd5801a4" providerId="ADAL" clId="{C61544AE-99F5-4C0E-8E4F-15A7BDF4D4F1}" dt="2024-12-31T20:39:16.734" v="15829" actId="20577"/>
        <pc:sldMkLst>
          <pc:docMk/>
          <pc:sldMk cId="612898661" sldId="4119"/>
        </pc:sldMkLst>
      </pc:sldChg>
      <pc:sldChg chg="addSp delSp modSp add mod modNotes modNotesTx">
        <pc:chgData name="Tracey Nicholson" userId="2d9ee02c-1be0-4a68-b5f3-2777bd5801a4" providerId="ADAL" clId="{C61544AE-99F5-4C0E-8E4F-15A7BDF4D4F1}" dt="2024-12-31T20:39:26.093" v="15833" actId="20577"/>
        <pc:sldMkLst>
          <pc:docMk/>
          <pc:sldMk cId="2828371910" sldId="4120"/>
        </pc:sldMkLst>
      </pc:sldChg>
      <pc:sldChg chg="addSp delSp modSp add mod modNotes modNotesTx">
        <pc:chgData name="Tracey Nicholson" userId="2d9ee02c-1be0-4a68-b5f3-2777bd5801a4" providerId="ADAL" clId="{C61544AE-99F5-4C0E-8E4F-15A7BDF4D4F1}" dt="2024-12-31T20:40:40.071" v="15847" actId="20577"/>
        <pc:sldMkLst>
          <pc:docMk/>
          <pc:sldMk cId="3747722219" sldId="4121"/>
        </pc:sldMkLst>
      </pc:sldChg>
      <pc:sldChg chg="addSp delSp modSp add mod modNotes modNotesTx">
        <pc:chgData name="Tracey Nicholson" userId="2d9ee02c-1be0-4a68-b5f3-2777bd5801a4" providerId="ADAL" clId="{C61544AE-99F5-4C0E-8E4F-15A7BDF4D4F1}" dt="2024-12-31T20:41:14.401" v="15859" actId="20577"/>
        <pc:sldMkLst>
          <pc:docMk/>
          <pc:sldMk cId="1121299370" sldId="4122"/>
        </pc:sldMkLst>
      </pc:sldChg>
      <pc:sldChg chg="addSp delSp modSp new mod modNotes modNotesTx">
        <pc:chgData name="Tracey Nicholson" userId="2d9ee02c-1be0-4a68-b5f3-2777bd5801a4" providerId="ADAL" clId="{C61544AE-99F5-4C0E-8E4F-15A7BDF4D4F1}" dt="2024-12-31T20:53:11.957" v="16484" actId="20577"/>
        <pc:sldMkLst>
          <pc:docMk/>
          <pc:sldMk cId="1587735777" sldId="4123"/>
        </pc:sldMkLst>
      </pc:sldChg>
    </pc:docChg>
  </pc:docChgLst>
  <pc:docChgLst>
    <pc:chgData name="Renee Tatalovich" userId="c3a12dda-3e17-465b-a466-f28d262ac98c" providerId="ADAL" clId="{316A345A-56EC-489B-99A1-B54D7FEBE3E3}"/>
    <pc:docChg chg="undo custSel modSld modMainMaster modNotesMaster modHandout">
      <pc:chgData name="Renee Tatalovich" userId="c3a12dda-3e17-465b-a466-f28d262ac98c" providerId="ADAL" clId="{316A345A-56EC-489B-99A1-B54D7FEBE3E3}" dt="2025-02-14T13:23:31.812" v="91" actId="1036"/>
      <pc:docMkLst>
        <pc:docMk/>
      </pc:docMkLst>
      <pc:sldChg chg="modNotes">
        <pc:chgData name="Renee Tatalovich" userId="c3a12dda-3e17-465b-a466-f28d262ac98c" providerId="ADAL" clId="{316A345A-56EC-489B-99A1-B54D7FEBE3E3}" dt="2025-02-14T13:18:14.842" v="15" actId="1076"/>
        <pc:sldMkLst>
          <pc:docMk/>
          <pc:sldMk cId="3345886950" sldId="3920"/>
        </pc:sldMkLst>
      </pc:sldChg>
      <pc:sldChg chg="modNotes">
        <pc:chgData name="Renee Tatalovich" userId="c3a12dda-3e17-465b-a466-f28d262ac98c" providerId="ADAL" clId="{316A345A-56EC-489B-99A1-B54D7FEBE3E3}" dt="2025-02-14T13:08:51.097" v="1"/>
        <pc:sldMkLst>
          <pc:docMk/>
          <pc:sldMk cId="314548212" sldId="4059"/>
        </pc:sldMkLst>
      </pc:sldChg>
      <pc:sldChg chg="modSp mod">
        <pc:chgData name="Renee Tatalovich" userId="c3a12dda-3e17-465b-a466-f28d262ac98c" providerId="ADAL" clId="{316A345A-56EC-489B-99A1-B54D7FEBE3E3}" dt="2025-02-14T13:22:14.062" v="66" actId="1076"/>
        <pc:sldMkLst>
          <pc:docMk/>
          <pc:sldMk cId="2715885772" sldId="4148"/>
        </pc:sldMkLst>
      </pc:sldChg>
      <pc:sldChg chg="modSp mod">
        <pc:chgData name="Renee Tatalovich" userId="c3a12dda-3e17-465b-a466-f28d262ac98c" providerId="ADAL" clId="{316A345A-56EC-489B-99A1-B54D7FEBE3E3}" dt="2025-02-14T13:20:06.186" v="35" actId="1076"/>
        <pc:sldMkLst>
          <pc:docMk/>
          <pc:sldMk cId="1364444872" sldId="4149"/>
        </pc:sldMkLst>
      </pc:sldChg>
      <pc:sldChg chg="modSp mod">
        <pc:chgData name="Renee Tatalovich" userId="c3a12dda-3e17-465b-a466-f28d262ac98c" providerId="ADAL" clId="{316A345A-56EC-489B-99A1-B54D7FEBE3E3}" dt="2025-02-14T13:22:56.459" v="75" actId="1036"/>
        <pc:sldMkLst>
          <pc:docMk/>
          <pc:sldMk cId="4262519503" sldId="4150"/>
        </pc:sldMkLst>
      </pc:sldChg>
      <pc:sldChg chg="modSp mod">
        <pc:chgData name="Renee Tatalovich" userId="c3a12dda-3e17-465b-a466-f28d262ac98c" providerId="ADAL" clId="{316A345A-56EC-489B-99A1-B54D7FEBE3E3}" dt="2025-02-14T13:23:11.383" v="83" actId="1036"/>
        <pc:sldMkLst>
          <pc:docMk/>
          <pc:sldMk cId="607768282" sldId="4151"/>
        </pc:sldMkLst>
      </pc:sldChg>
      <pc:sldChg chg="modSp mod">
        <pc:chgData name="Renee Tatalovich" userId="c3a12dda-3e17-465b-a466-f28d262ac98c" providerId="ADAL" clId="{316A345A-56EC-489B-99A1-B54D7FEBE3E3}" dt="2025-02-14T13:23:31.812" v="91" actId="1036"/>
        <pc:sldMkLst>
          <pc:docMk/>
          <pc:sldMk cId="586747300" sldId="4152"/>
        </pc:sldMkLst>
      </pc:sldChg>
      <pc:sldMasterChg chg="modSp modSldLayout">
        <pc:chgData name="Renee Tatalovich" userId="c3a12dda-3e17-465b-a466-f28d262ac98c" providerId="ADAL" clId="{316A345A-56EC-489B-99A1-B54D7FEBE3E3}" dt="2025-02-14T13:08:51.097" v="1"/>
        <pc:sldMasterMkLst>
          <pc:docMk/>
          <pc:sldMasterMk cId="3777723911" sldId="2147483711"/>
        </pc:sldMasterMkLst>
        <pc:sldLayoutChg chg="modSp mod">
          <pc:chgData name="Renee Tatalovich" userId="c3a12dda-3e17-465b-a466-f28d262ac98c" providerId="ADAL" clId="{316A345A-56EC-489B-99A1-B54D7FEBE3E3}" dt="2025-02-14T13:08:34.321" v="0" actId="20577"/>
          <pc:sldLayoutMkLst>
            <pc:docMk/>
            <pc:sldMasterMk cId="3777723911" sldId="2147483711"/>
            <pc:sldLayoutMk cId="2131820325" sldId="2147483712"/>
          </pc:sldLayoutMkLst>
        </pc:sldLayoutChg>
        <pc:sldLayoutChg chg="modSp">
          <pc:chgData name="Renee Tatalovich" userId="c3a12dda-3e17-465b-a466-f28d262ac98c" providerId="ADAL" clId="{316A345A-56EC-489B-99A1-B54D7FEBE3E3}" dt="2025-02-14T13:08:51.097" v="1"/>
          <pc:sldLayoutMkLst>
            <pc:docMk/>
            <pc:sldMasterMk cId="3777723911" sldId="2147483711"/>
            <pc:sldLayoutMk cId="2311578046" sldId="2147483734"/>
          </pc:sldLayoutMkLst>
        </pc:sldLayoutChg>
        <pc:sldLayoutChg chg="modSp">
          <pc:chgData name="Renee Tatalovich" userId="c3a12dda-3e17-465b-a466-f28d262ac98c" providerId="ADAL" clId="{316A345A-56EC-489B-99A1-B54D7FEBE3E3}" dt="2025-02-14T13:08:51.097" v="1"/>
          <pc:sldLayoutMkLst>
            <pc:docMk/>
            <pc:sldMasterMk cId="3777723911" sldId="2147483711"/>
            <pc:sldLayoutMk cId="932238101" sldId="2147483744"/>
          </pc:sldLayoutMkLst>
        </pc:sldLayoutChg>
        <pc:sldLayoutChg chg="modSp">
          <pc:chgData name="Renee Tatalovich" userId="c3a12dda-3e17-465b-a466-f28d262ac98c" providerId="ADAL" clId="{316A345A-56EC-489B-99A1-B54D7FEBE3E3}" dt="2025-02-14T13:08:51.097" v="1"/>
          <pc:sldLayoutMkLst>
            <pc:docMk/>
            <pc:sldMasterMk cId="3777723911" sldId="2147483711"/>
            <pc:sldLayoutMk cId="546243510" sldId="2147483749"/>
          </pc:sldLayoutMkLst>
        </pc:sldLayoutChg>
        <pc:sldLayoutChg chg="modSp">
          <pc:chgData name="Renee Tatalovich" userId="c3a12dda-3e17-465b-a466-f28d262ac98c" providerId="ADAL" clId="{316A345A-56EC-489B-99A1-B54D7FEBE3E3}" dt="2025-02-14T13:08:51.097" v="1"/>
          <pc:sldLayoutMkLst>
            <pc:docMk/>
            <pc:sldMasterMk cId="3777723911" sldId="2147483711"/>
            <pc:sldLayoutMk cId="689557875" sldId="2147483768"/>
          </pc:sldLayoutMkLst>
        </pc:sldLayoutChg>
        <pc:sldLayoutChg chg="modSp">
          <pc:chgData name="Renee Tatalovich" userId="c3a12dda-3e17-465b-a466-f28d262ac98c" providerId="ADAL" clId="{316A345A-56EC-489B-99A1-B54D7FEBE3E3}" dt="2025-02-14T13:08:51.097" v="1"/>
          <pc:sldLayoutMkLst>
            <pc:docMk/>
            <pc:sldMasterMk cId="3777723911" sldId="2147483711"/>
            <pc:sldLayoutMk cId="2593455616" sldId="2147483769"/>
          </pc:sldLayoutMkLst>
        </pc:sldLayoutChg>
        <pc:sldLayoutChg chg="modSp">
          <pc:chgData name="Renee Tatalovich" userId="c3a12dda-3e17-465b-a466-f28d262ac98c" providerId="ADAL" clId="{316A345A-56EC-489B-99A1-B54D7FEBE3E3}" dt="2025-02-14T13:08:51.097" v="1"/>
          <pc:sldLayoutMkLst>
            <pc:docMk/>
            <pc:sldMasterMk cId="3777723911" sldId="2147483711"/>
            <pc:sldLayoutMk cId="4275450192" sldId="2147483770"/>
          </pc:sldLayoutMkLst>
        </pc:sldLayoutChg>
      </pc:sldMasterChg>
    </pc:docChg>
  </pc:docChgLst>
  <pc:docChgLst>
    <pc:chgData name="Joe Miller" userId="9c6354e4-bb39-4457-b896-960c2dd18942" providerId="ADAL" clId="{7DEE82CA-CBAD-EE41-B47B-C174608B6281}"/>
    <pc:docChg chg="undo custSel modSld modMainMaster modNotesMaster modHandout">
      <pc:chgData name="Joe Miller" userId="9c6354e4-bb39-4457-b896-960c2dd18942" providerId="ADAL" clId="{7DEE82CA-CBAD-EE41-B47B-C174608B6281}" dt="2024-11-11T16:51:22.598" v="79" actId="14100"/>
      <pc:docMkLst>
        <pc:docMk/>
      </pc:docMkLst>
      <pc:sldChg chg="modNotes">
        <pc:chgData name="Joe Miller" userId="9c6354e4-bb39-4457-b896-960c2dd18942" providerId="ADAL" clId="{7DEE82CA-CBAD-EE41-B47B-C174608B6281}" dt="2024-11-11T16:32:52.183" v="53" actId="465"/>
        <pc:sldMkLst>
          <pc:docMk/>
          <pc:sldMk cId="3540121869" sldId="3900"/>
        </pc:sldMkLst>
      </pc:sldChg>
      <pc:sldChg chg="modNotes">
        <pc:chgData name="Joe Miller" userId="9c6354e4-bb39-4457-b896-960c2dd18942" providerId="ADAL" clId="{7DEE82CA-CBAD-EE41-B47B-C174608B6281}" dt="2024-11-11T16:35:28.228" v="62" actId="478"/>
        <pc:sldMkLst>
          <pc:docMk/>
          <pc:sldMk cId="3029954527" sldId="3915"/>
        </pc:sldMkLst>
      </pc:sldChg>
      <pc:sldChg chg="modNotes modNotesTx">
        <pc:chgData name="Joe Miller" userId="9c6354e4-bb39-4457-b896-960c2dd18942" providerId="ADAL" clId="{7DEE82CA-CBAD-EE41-B47B-C174608B6281}" dt="2024-11-11T16:35:19.978" v="60" actId="478"/>
        <pc:sldMkLst>
          <pc:docMk/>
          <pc:sldMk cId="3345886950" sldId="3920"/>
        </pc:sldMkLst>
      </pc:sldChg>
      <pc:sldChg chg="modSp mod modNotes">
        <pc:chgData name="Joe Miller" userId="9c6354e4-bb39-4457-b896-960c2dd18942" providerId="ADAL" clId="{7DEE82CA-CBAD-EE41-B47B-C174608B6281}" dt="2024-11-11T16:43:13.746" v="67" actId="207"/>
        <pc:sldMkLst>
          <pc:docMk/>
          <pc:sldMk cId="613511335" sldId="3935"/>
        </pc:sldMkLst>
      </pc:sldChg>
      <pc:sldChg chg="modNotes">
        <pc:chgData name="Joe Miller" userId="9c6354e4-bb39-4457-b896-960c2dd18942" providerId="ADAL" clId="{7DEE82CA-CBAD-EE41-B47B-C174608B6281}" dt="2024-11-11T16:28:33.767" v="39" actId="1076"/>
        <pc:sldMkLst>
          <pc:docMk/>
          <pc:sldMk cId="314548212" sldId="4059"/>
        </pc:sldMkLst>
      </pc:sldChg>
      <pc:sldChg chg="modNotes">
        <pc:chgData name="Joe Miller" userId="9c6354e4-bb39-4457-b896-960c2dd18942" providerId="ADAL" clId="{7DEE82CA-CBAD-EE41-B47B-C174608B6281}" dt="2024-11-11T16:35:24.895" v="61" actId="478"/>
        <pc:sldMkLst>
          <pc:docMk/>
          <pc:sldMk cId="1671286742" sldId="4060"/>
        </pc:sldMkLst>
      </pc:sldChg>
      <pc:sldMasterChg chg="modSldLayout">
        <pc:chgData name="Joe Miller" userId="9c6354e4-bb39-4457-b896-960c2dd18942" providerId="ADAL" clId="{7DEE82CA-CBAD-EE41-B47B-C174608B6281}" dt="2024-11-11T16:37:16.388" v="66" actId="962"/>
        <pc:sldMasterMkLst>
          <pc:docMk/>
          <pc:sldMasterMk cId="3777723911" sldId="2147483711"/>
        </pc:sldMasterMkLst>
        <pc:sldLayoutChg chg="modSp mod">
          <pc:chgData name="Joe Miller" userId="9c6354e4-bb39-4457-b896-960c2dd18942" providerId="ADAL" clId="{7DEE82CA-CBAD-EE41-B47B-C174608B6281}" dt="2024-11-11T16:37:16.388" v="66" actId="962"/>
          <pc:sldLayoutMkLst>
            <pc:docMk/>
            <pc:sldMasterMk cId="3777723911" sldId="2147483711"/>
            <pc:sldLayoutMk cId="2131820325" sldId="2147483712"/>
          </pc:sldLayoutMkLst>
        </pc:sldLayoutChg>
      </pc:sldMasterChg>
    </pc:docChg>
  </pc:docChgLst>
  <pc:docChgLst>
    <pc:chgData name="Tracey Nicholson" userId="2d9ee02c-1be0-4a68-b5f3-2777bd5801a4" providerId="ADAL" clId="{7792FA38-CD82-497C-922D-AEB44EEAD2E1}"/>
    <pc:docChg chg="undo custSel addSld delSld modSld modSection">
      <pc:chgData name="Tracey Nicholson" userId="2d9ee02c-1be0-4a68-b5f3-2777bd5801a4" providerId="ADAL" clId="{7792FA38-CD82-497C-922D-AEB44EEAD2E1}" dt="2025-01-24T14:09:58.606" v="443" actId="47"/>
      <pc:docMkLst>
        <pc:docMk/>
      </pc:docMkLst>
      <pc:sldChg chg="modSp mod">
        <pc:chgData name="Tracey Nicholson" userId="2d9ee02c-1be0-4a68-b5f3-2777bd5801a4" providerId="ADAL" clId="{7792FA38-CD82-497C-922D-AEB44EEAD2E1}" dt="2025-01-21T21:40:26.695" v="19" actId="20577"/>
        <pc:sldMkLst>
          <pc:docMk/>
          <pc:sldMk cId="314548212" sldId="4059"/>
        </pc:sldMkLst>
      </pc:sldChg>
      <pc:sldChg chg="modSp add del mod">
        <pc:chgData name="Tracey Nicholson" userId="2d9ee02c-1be0-4a68-b5f3-2777bd5801a4" providerId="ADAL" clId="{7792FA38-CD82-497C-922D-AEB44EEAD2E1}" dt="2025-01-24T14:09:58.606" v="443" actId="47"/>
        <pc:sldMkLst>
          <pc:docMk/>
          <pc:sldMk cId="859681768" sldId="4068"/>
        </pc:sldMkLst>
      </pc:sldChg>
      <pc:sldChg chg="modSp mod modNotesTx">
        <pc:chgData name="Tracey Nicholson" userId="2d9ee02c-1be0-4a68-b5f3-2777bd5801a4" providerId="ADAL" clId="{7792FA38-CD82-497C-922D-AEB44EEAD2E1}" dt="2025-01-21T21:51:05.920" v="188" actId="1076"/>
        <pc:sldMkLst>
          <pc:docMk/>
          <pc:sldMk cId="3815913039" sldId="4072"/>
        </pc:sldMkLst>
      </pc:sldChg>
      <pc:sldChg chg="modSp mod">
        <pc:chgData name="Tracey Nicholson" userId="2d9ee02c-1be0-4a68-b5f3-2777bd5801a4" providerId="ADAL" clId="{7792FA38-CD82-497C-922D-AEB44EEAD2E1}" dt="2025-01-21T21:55:08.058" v="261" actId="1076"/>
        <pc:sldMkLst>
          <pc:docMk/>
          <pc:sldMk cId="2199298870" sldId="4143"/>
        </pc:sldMkLst>
      </pc:sldChg>
      <pc:sldChg chg="addSp delSp modSp mod modNotesTx">
        <pc:chgData name="Tracey Nicholson" userId="2d9ee02c-1be0-4a68-b5f3-2777bd5801a4" providerId="ADAL" clId="{7792FA38-CD82-497C-922D-AEB44EEAD2E1}" dt="2025-01-21T21:53:31.348" v="247" actId="20577"/>
        <pc:sldMkLst>
          <pc:docMk/>
          <pc:sldMk cId="4237979316" sldId="4145"/>
        </pc:sldMkLst>
      </pc:sldChg>
      <pc:sldChg chg="modSp mod">
        <pc:chgData name="Tracey Nicholson" userId="2d9ee02c-1be0-4a68-b5f3-2777bd5801a4" providerId="ADAL" clId="{7792FA38-CD82-497C-922D-AEB44EEAD2E1}" dt="2025-01-24T13:30:23.308" v="315" actId="1076"/>
        <pc:sldMkLst>
          <pc:docMk/>
          <pc:sldMk cId="1107437628" sldId="4151"/>
        </pc:sldMkLst>
      </pc:sldChg>
      <pc:sldChg chg="addSp delSp modSp mod">
        <pc:chgData name="Tracey Nicholson" userId="2d9ee02c-1be0-4a68-b5f3-2777bd5801a4" providerId="ADAL" clId="{7792FA38-CD82-497C-922D-AEB44EEAD2E1}" dt="2025-01-24T13:31:35.042" v="316" actId="166"/>
        <pc:sldMkLst>
          <pc:docMk/>
          <pc:sldMk cId="4016829711" sldId="4162"/>
        </pc:sldMkLst>
      </pc:sldChg>
      <pc:sldChg chg="addSp delSp modSp mod modAnim modNotes modNotesTx">
        <pc:chgData name="Tracey Nicholson" userId="2d9ee02c-1be0-4a68-b5f3-2777bd5801a4" providerId="ADAL" clId="{7792FA38-CD82-497C-922D-AEB44EEAD2E1}" dt="2025-01-21T21:50:13.866" v="175" actId="1076"/>
        <pc:sldMkLst>
          <pc:docMk/>
          <pc:sldMk cId="2632610849" sldId="4168"/>
        </pc:sldMkLst>
      </pc:sldChg>
      <pc:sldChg chg="addSp delSp modSp mod">
        <pc:chgData name="Tracey Nicholson" userId="2d9ee02c-1be0-4a68-b5f3-2777bd5801a4" providerId="ADAL" clId="{7792FA38-CD82-497C-922D-AEB44EEAD2E1}" dt="2025-01-22T17:05:03.700" v="314" actId="14100"/>
        <pc:sldMkLst>
          <pc:docMk/>
          <pc:sldMk cId="3543293742" sldId="4172"/>
        </pc:sldMkLst>
      </pc:sldChg>
      <pc:sldChg chg="modSp mod modNotesTx">
        <pc:chgData name="Tracey Nicholson" userId="2d9ee02c-1be0-4a68-b5f3-2777bd5801a4" providerId="ADAL" clId="{7792FA38-CD82-497C-922D-AEB44EEAD2E1}" dt="2025-01-24T13:34:08.672" v="346" actId="1076"/>
        <pc:sldMkLst>
          <pc:docMk/>
          <pc:sldMk cId="1038688601" sldId="4174"/>
        </pc:sldMkLst>
      </pc:sldChg>
    </pc:docChg>
  </pc:docChgLst>
  <pc:docChgLst>
    <pc:chgData name="Kathleen Hamm" userId="36549483-0846-4a99-81ba-93636940a9dd" providerId="ADAL" clId="{152BDFFC-4B7D-0048-86B6-58649B039FB4}"/>
    <pc:docChg chg="undo custSel modSld">
      <pc:chgData name="Kathleen Hamm" userId="36549483-0846-4a99-81ba-93636940a9dd" providerId="ADAL" clId="{152BDFFC-4B7D-0048-86B6-58649B039FB4}" dt="2025-02-14T16:48:29.747" v="291" actId="1076"/>
      <pc:docMkLst>
        <pc:docMk/>
      </pc:docMkLst>
      <pc:sldChg chg="addSp modSp mod modClrScheme chgLayout">
        <pc:chgData name="Kathleen Hamm" userId="36549483-0846-4a99-81ba-93636940a9dd" providerId="ADAL" clId="{152BDFFC-4B7D-0048-86B6-58649B039FB4}" dt="2025-02-14T16:48:29.747" v="291" actId="1076"/>
        <pc:sldMkLst>
          <pc:docMk/>
          <pc:sldMk cId="2268071711" sldId="4147"/>
        </pc:sldMkLst>
      </pc:sldChg>
      <pc:sldChg chg="modSp mod">
        <pc:chgData name="Kathleen Hamm" userId="36549483-0846-4a99-81ba-93636940a9dd" providerId="ADAL" clId="{152BDFFC-4B7D-0048-86B6-58649B039FB4}" dt="2025-02-14T16:20:30.242" v="111" actId="207"/>
        <pc:sldMkLst>
          <pc:docMk/>
          <pc:sldMk cId="2715885772" sldId="4148"/>
        </pc:sldMkLst>
      </pc:sldChg>
      <pc:sldChg chg="modSp mod addAnim delAnim">
        <pc:chgData name="Kathleen Hamm" userId="36549483-0846-4a99-81ba-93636940a9dd" providerId="ADAL" clId="{152BDFFC-4B7D-0048-86B6-58649B039FB4}" dt="2025-02-14T16:38:52.063" v="142" actId="108"/>
        <pc:sldMkLst>
          <pc:docMk/>
          <pc:sldMk cId="1364444872" sldId="4149"/>
        </pc:sldMkLst>
      </pc:sldChg>
      <pc:sldChg chg="modSp mod">
        <pc:chgData name="Kathleen Hamm" userId="36549483-0846-4a99-81ba-93636940a9dd" providerId="ADAL" clId="{152BDFFC-4B7D-0048-86B6-58649B039FB4}" dt="2025-02-14T16:40:19.583" v="183" actId="207"/>
        <pc:sldMkLst>
          <pc:docMk/>
          <pc:sldMk cId="4262519503" sldId="4150"/>
        </pc:sldMkLst>
      </pc:sldChg>
      <pc:sldChg chg="modSp mod">
        <pc:chgData name="Kathleen Hamm" userId="36549483-0846-4a99-81ba-93636940a9dd" providerId="ADAL" clId="{152BDFFC-4B7D-0048-86B6-58649B039FB4}" dt="2025-02-14T16:44:25.746" v="274" actId="14429"/>
        <pc:sldMkLst>
          <pc:docMk/>
          <pc:sldMk cId="607768282" sldId="4151"/>
        </pc:sldMkLst>
      </pc:sldChg>
      <pc:sldChg chg="modSp mod">
        <pc:chgData name="Kathleen Hamm" userId="36549483-0846-4a99-81ba-93636940a9dd" providerId="ADAL" clId="{152BDFFC-4B7D-0048-86B6-58649B039FB4}" dt="2025-02-14T16:45:21.892" v="290" actId="14100"/>
        <pc:sldMkLst>
          <pc:docMk/>
          <pc:sldMk cId="586747300" sldId="4152"/>
        </pc:sldMkLst>
      </pc:sldChg>
    </pc:docChg>
  </pc:docChgLst>
  <pc:docChgLst>
    <pc:chgData name="Renee Tatalovich" userId="c3a12dda-3e17-465b-a466-f28d262ac98c" providerId="ADAL" clId="{76D5F1B7-14B9-442D-A79C-C361BE2671F3}"/>
    <pc:docChg chg="addSld modSld modMainMaster modNotesMaster modHandout">
      <pc:chgData name="Renee Tatalovich" userId="c3a12dda-3e17-465b-a466-f28d262ac98c" providerId="ADAL" clId="{76D5F1B7-14B9-442D-A79C-C361BE2671F3}" dt="2025-06-24T19:40:47.294" v="30" actId="6549"/>
      <pc:docMkLst>
        <pc:docMk/>
      </pc:docMkLst>
      <pc:sldChg chg="modNotes">
        <pc:chgData name="Renee Tatalovich" userId="c3a12dda-3e17-465b-a466-f28d262ac98c" providerId="ADAL" clId="{76D5F1B7-14B9-442D-A79C-C361BE2671F3}" dt="2025-06-24T19:40:47.294" v="30" actId="6549"/>
        <pc:sldMkLst>
          <pc:docMk/>
          <pc:sldMk cId="314548212" sldId="4059"/>
        </pc:sldMkLst>
      </pc:sldChg>
      <pc:sldChg chg="add">
        <pc:chgData name="Renee Tatalovich" userId="c3a12dda-3e17-465b-a466-f28d262ac98c" providerId="ADAL" clId="{76D5F1B7-14B9-442D-A79C-C361BE2671F3}" dt="2025-06-24T19:39:23.573" v="0"/>
        <pc:sldMkLst>
          <pc:docMk/>
          <pc:sldMk cId="262378965" sldId="4131"/>
        </pc:sldMkLst>
      </pc:sldChg>
      <pc:sldMasterChg chg="modSp mod modSldLayout">
        <pc:chgData name="Renee Tatalovich" userId="c3a12dda-3e17-465b-a466-f28d262ac98c" providerId="ADAL" clId="{76D5F1B7-14B9-442D-A79C-C361BE2671F3}" dt="2025-06-24T19:40:43.056" v="27" actId="6549"/>
        <pc:sldMasterMkLst>
          <pc:docMk/>
          <pc:sldMasterMk cId="3777723911" sldId="2147483711"/>
        </pc:sldMasterMkLst>
        <pc:spChg chg="mod">
          <ac:chgData name="Renee Tatalovich" userId="c3a12dda-3e17-465b-a466-f28d262ac98c" providerId="ADAL" clId="{76D5F1B7-14B9-442D-A79C-C361BE2671F3}" dt="2025-06-24T19:39:43.423" v="3" actId="6549"/>
          <ac:spMkLst>
            <pc:docMk/>
            <pc:sldMasterMk cId="3777723911" sldId="2147483711"/>
            <ac:spMk id="7" creationId="{D7F6259C-CA34-1745-9D8B-0878BBF4E844}"/>
          </ac:spMkLst>
        </pc:spChg>
        <pc:sldLayoutChg chg="modSp mod">
          <pc:chgData name="Renee Tatalovich" userId="c3a12dda-3e17-465b-a466-f28d262ac98c" providerId="ADAL" clId="{76D5F1B7-14B9-442D-A79C-C361BE2671F3}" dt="2025-06-24T19:39:48.842" v="6" actId="6549"/>
          <pc:sldLayoutMkLst>
            <pc:docMk/>
            <pc:sldMasterMk cId="3777723911" sldId="2147483711"/>
            <pc:sldLayoutMk cId="2131820325" sldId="2147483712"/>
          </pc:sldLayoutMkLst>
          <pc:spChg chg="mod">
            <ac:chgData name="Renee Tatalovich" userId="c3a12dda-3e17-465b-a466-f28d262ac98c" providerId="ADAL" clId="{76D5F1B7-14B9-442D-A79C-C361BE2671F3}" dt="2025-06-24T19:39:48.842" v="6" actId="6549"/>
            <ac:spMkLst>
              <pc:docMk/>
              <pc:sldMasterMk cId="3777723911" sldId="2147483711"/>
              <pc:sldLayoutMk cId="2131820325" sldId="2147483712"/>
              <ac:spMk id="13" creationId="{F2854136-A89C-6B11-21B1-CD09DC973333}"/>
            </ac:spMkLst>
          </pc:spChg>
        </pc:sldLayoutChg>
        <pc:sldLayoutChg chg="modSp mod">
          <pc:chgData name="Renee Tatalovich" userId="c3a12dda-3e17-465b-a466-f28d262ac98c" providerId="ADAL" clId="{76D5F1B7-14B9-442D-A79C-C361BE2671F3}" dt="2025-06-24T19:40:43.056" v="27" actId="6549"/>
          <pc:sldLayoutMkLst>
            <pc:docMk/>
            <pc:sldMasterMk cId="3777723911" sldId="2147483711"/>
            <pc:sldLayoutMk cId="932238101" sldId="2147483744"/>
          </pc:sldLayoutMkLst>
          <pc:spChg chg="mod">
            <ac:chgData name="Renee Tatalovich" userId="c3a12dda-3e17-465b-a466-f28d262ac98c" providerId="ADAL" clId="{76D5F1B7-14B9-442D-A79C-C361BE2671F3}" dt="2025-06-24T19:40:43.056" v="27" actId="6549"/>
            <ac:spMkLst>
              <pc:docMk/>
              <pc:sldMasterMk cId="3777723911" sldId="2147483711"/>
              <pc:sldLayoutMk cId="932238101" sldId="2147483744"/>
              <ac:spMk id="4" creationId="{87B209E4-E665-AF05-984E-7BBC02418BE8}"/>
            </ac:spMkLst>
          </pc:spChg>
        </pc:sldLayoutChg>
        <pc:sldLayoutChg chg="modSp mod">
          <pc:chgData name="Renee Tatalovich" userId="c3a12dda-3e17-465b-a466-f28d262ac98c" providerId="ADAL" clId="{76D5F1B7-14B9-442D-A79C-C361BE2671F3}" dt="2025-06-24T19:39:52.985" v="9" actId="6549"/>
          <pc:sldLayoutMkLst>
            <pc:docMk/>
            <pc:sldMasterMk cId="3777723911" sldId="2147483711"/>
            <pc:sldLayoutMk cId="546243510" sldId="2147483749"/>
          </pc:sldLayoutMkLst>
          <pc:spChg chg="mod">
            <ac:chgData name="Renee Tatalovich" userId="c3a12dda-3e17-465b-a466-f28d262ac98c" providerId="ADAL" clId="{76D5F1B7-14B9-442D-A79C-C361BE2671F3}" dt="2025-06-24T19:39:52.985" v="9" actId="6549"/>
            <ac:spMkLst>
              <pc:docMk/>
              <pc:sldMasterMk cId="3777723911" sldId="2147483711"/>
              <pc:sldLayoutMk cId="546243510" sldId="2147483749"/>
              <ac:spMk id="25" creationId="{55D23079-32B8-B687-9AC6-4C4229532B81}"/>
            </ac:spMkLst>
          </pc:spChg>
        </pc:sldLayoutChg>
        <pc:sldLayoutChg chg="modSp mod">
          <pc:chgData name="Renee Tatalovich" userId="c3a12dda-3e17-465b-a466-f28d262ac98c" providerId="ADAL" clId="{76D5F1B7-14B9-442D-A79C-C361BE2671F3}" dt="2025-06-24T19:39:56.956" v="12" actId="6549"/>
          <pc:sldLayoutMkLst>
            <pc:docMk/>
            <pc:sldMasterMk cId="3777723911" sldId="2147483711"/>
            <pc:sldLayoutMk cId="689557875" sldId="2147483768"/>
          </pc:sldLayoutMkLst>
          <pc:spChg chg="mod">
            <ac:chgData name="Renee Tatalovich" userId="c3a12dda-3e17-465b-a466-f28d262ac98c" providerId="ADAL" clId="{76D5F1B7-14B9-442D-A79C-C361BE2671F3}" dt="2025-06-24T19:39:56.956" v="12" actId="6549"/>
            <ac:spMkLst>
              <pc:docMk/>
              <pc:sldMasterMk cId="3777723911" sldId="2147483711"/>
              <pc:sldLayoutMk cId="689557875" sldId="2147483768"/>
              <ac:spMk id="25" creationId="{55D23079-32B8-B687-9AC6-4C4229532B81}"/>
            </ac:spMkLst>
          </pc:spChg>
        </pc:sldLayoutChg>
        <pc:sldLayoutChg chg="modSp mod">
          <pc:chgData name="Renee Tatalovich" userId="c3a12dda-3e17-465b-a466-f28d262ac98c" providerId="ADAL" clId="{76D5F1B7-14B9-442D-A79C-C361BE2671F3}" dt="2025-06-24T19:40:01.555" v="15" actId="6549"/>
          <pc:sldLayoutMkLst>
            <pc:docMk/>
            <pc:sldMasterMk cId="3777723911" sldId="2147483711"/>
            <pc:sldLayoutMk cId="2593455616" sldId="2147483769"/>
          </pc:sldLayoutMkLst>
          <pc:spChg chg="mod">
            <ac:chgData name="Renee Tatalovich" userId="c3a12dda-3e17-465b-a466-f28d262ac98c" providerId="ADAL" clId="{76D5F1B7-14B9-442D-A79C-C361BE2671F3}" dt="2025-06-24T19:40:01.555" v="15" actId="6549"/>
            <ac:spMkLst>
              <pc:docMk/>
              <pc:sldMasterMk cId="3777723911" sldId="2147483711"/>
              <pc:sldLayoutMk cId="2593455616" sldId="2147483769"/>
              <ac:spMk id="25" creationId="{55D23079-32B8-B687-9AC6-4C4229532B81}"/>
            </ac:spMkLst>
          </pc:spChg>
        </pc:sldLayoutChg>
        <pc:sldLayoutChg chg="modSp mod">
          <pc:chgData name="Renee Tatalovich" userId="c3a12dda-3e17-465b-a466-f28d262ac98c" providerId="ADAL" clId="{76D5F1B7-14B9-442D-A79C-C361BE2671F3}" dt="2025-06-24T19:40:05.390" v="18" actId="6549"/>
          <pc:sldLayoutMkLst>
            <pc:docMk/>
            <pc:sldMasterMk cId="3777723911" sldId="2147483711"/>
            <pc:sldLayoutMk cId="4275450192" sldId="2147483770"/>
          </pc:sldLayoutMkLst>
          <pc:spChg chg="mod">
            <ac:chgData name="Renee Tatalovich" userId="c3a12dda-3e17-465b-a466-f28d262ac98c" providerId="ADAL" clId="{76D5F1B7-14B9-442D-A79C-C361BE2671F3}" dt="2025-06-24T19:40:05.390" v="18" actId="6549"/>
            <ac:spMkLst>
              <pc:docMk/>
              <pc:sldMasterMk cId="3777723911" sldId="2147483711"/>
              <pc:sldLayoutMk cId="4275450192" sldId="2147483770"/>
              <ac:spMk id="25" creationId="{55D23079-32B8-B687-9AC6-4C4229532B81}"/>
            </ac:spMkLst>
          </pc:spChg>
        </pc:sldLayoutChg>
      </pc:sldMasterChg>
    </pc:docChg>
  </pc:docChgLst>
  <pc:docChgLst>
    <pc:chgData name="Renee Tatalovich" userId="S::renee.tatalovich@pmglearning.com::c3a12dda-3e17-465b-a466-f28d262ac98c" providerId="AD" clId="Web-{D88C398F-4698-9069-F76E-4462E7D45012}"/>
    <pc:docChg chg="delSld modSection">
      <pc:chgData name="Renee Tatalovich" userId="S::renee.tatalovich@pmglearning.com::c3a12dda-3e17-465b-a466-f28d262ac98c" providerId="AD" clId="Web-{D88C398F-4698-9069-F76E-4462E7D45012}" dt="2025-06-24T20:06:10.526" v="0"/>
      <pc:docMkLst>
        <pc:docMk/>
      </pc:docMkLst>
      <pc:sldChg chg="del">
        <pc:chgData name="Renee Tatalovich" userId="S::renee.tatalovich@pmglearning.com::c3a12dda-3e17-465b-a466-f28d262ac98c" providerId="AD" clId="Web-{D88C398F-4698-9069-F76E-4462E7D45012}" dt="2025-06-24T20:06:10.526" v="0"/>
        <pc:sldMkLst>
          <pc:docMk/>
          <pc:sldMk cId="262378965" sldId="4131"/>
        </pc:sldMkLst>
      </pc:sldChg>
    </pc:docChg>
  </pc:docChgLst>
  <pc:docChgLst>
    <pc:chgData name="Joe Miller" userId="9c6354e4-bb39-4457-b896-960c2dd18942" providerId="ADAL" clId="{78D16203-512F-E04B-BFD4-90C94A7206EB}"/>
    <pc:docChg chg="custSel modSld">
      <pc:chgData name="Joe Miller" userId="9c6354e4-bb39-4457-b896-960c2dd18942" providerId="ADAL" clId="{78D16203-512F-E04B-BFD4-90C94A7206EB}" dt="2024-12-23T22:01:36.376" v="24" actId="700"/>
      <pc:docMkLst>
        <pc:docMk/>
      </pc:docMkLst>
      <pc:sldChg chg="addSp delSp modSp mod modNotes">
        <pc:chgData name="Joe Miller" userId="9c6354e4-bb39-4457-b896-960c2dd18942" providerId="ADAL" clId="{78D16203-512F-E04B-BFD4-90C94A7206EB}" dt="2024-12-23T22:00:33.945" v="23" actId="1035"/>
        <pc:sldMkLst>
          <pc:docMk/>
          <pc:sldMk cId="314548212" sldId="4059"/>
        </pc:sldMkLst>
      </pc:sldChg>
      <pc:sldChg chg="delSp modSp mod modClrScheme chgLayout">
        <pc:chgData name="Joe Miller" userId="9c6354e4-bb39-4457-b896-960c2dd18942" providerId="ADAL" clId="{78D16203-512F-E04B-BFD4-90C94A7206EB}" dt="2024-12-23T22:01:36.376" v="24" actId="700"/>
        <pc:sldMkLst>
          <pc:docMk/>
          <pc:sldMk cId="4130008397" sldId="4070"/>
        </pc:sldMkLst>
      </pc:sldChg>
      <pc:sldChg chg="delSp modSp mod modClrScheme chgLayout">
        <pc:chgData name="Joe Miller" userId="9c6354e4-bb39-4457-b896-960c2dd18942" providerId="ADAL" clId="{78D16203-512F-E04B-BFD4-90C94A7206EB}" dt="2024-12-23T21:58:29.306" v="18" actId="700"/>
        <pc:sldMkLst>
          <pc:docMk/>
          <pc:sldMk cId="1510540502" sldId="4082"/>
        </pc:sldMkLst>
      </pc:sldChg>
      <pc:sldChg chg="delSp modSp mod modClrScheme chgLayout">
        <pc:chgData name="Joe Miller" userId="9c6354e4-bb39-4457-b896-960c2dd18942" providerId="ADAL" clId="{78D16203-512F-E04B-BFD4-90C94A7206EB}" dt="2024-12-23T21:58:23.745" v="17" actId="700"/>
        <pc:sldMkLst>
          <pc:docMk/>
          <pc:sldMk cId="404102086" sldId="4083"/>
        </pc:sldMkLst>
      </pc:sldChg>
      <pc:sldChg chg="addSp delSp modSp mod modClrScheme chgLayout">
        <pc:chgData name="Joe Miller" userId="9c6354e4-bb39-4457-b896-960c2dd18942" providerId="ADAL" clId="{78D16203-512F-E04B-BFD4-90C94A7206EB}" dt="2024-12-23T21:59:21.571" v="19" actId="700"/>
        <pc:sldMkLst>
          <pc:docMk/>
          <pc:sldMk cId="1211125112" sldId="4091"/>
        </pc:sldMkLst>
      </pc:sldChg>
      <pc:sldChg chg="delSp modSp mod modClrScheme chgLayout">
        <pc:chgData name="Joe Miller" userId="9c6354e4-bb39-4457-b896-960c2dd18942" providerId="ADAL" clId="{78D16203-512F-E04B-BFD4-90C94A7206EB}" dt="2024-12-23T21:59:30.021" v="20" actId="700"/>
        <pc:sldMkLst>
          <pc:docMk/>
          <pc:sldMk cId="302015996" sldId="4092"/>
        </pc:sldMkLst>
      </pc:sldChg>
    </pc:docChg>
  </pc:docChgLst>
  <pc:docChgLst>
    <pc:chgData name="Tracey Nicholson" userId="2d9ee02c-1be0-4a68-b5f3-2777bd5801a4" providerId="ADAL" clId="{C9529F9C-1B1F-4C13-82BC-DE23A870AF98}"/>
    <pc:docChg chg="undo custSel addSld delSld modSld sldOrd addSection modSection">
      <pc:chgData name="Tracey Nicholson" userId="2d9ee02c-1be0-4a68-b5f3-2777bd5801a4" providerId="ADAL" clId="{C9529F9C-1B1F-4C13-82BC-DE23A870AF98}" dt="2025-01-10T18:29:01.100" v="15061" actId="729"/>
      <pc:docMkLst>
        <pc:docMk/>
      </pc:docMkLst>
      <pc:sldChg chg="delSp add mod modShow">
        <pc:chgData name="Tracey Nicholson" userId="2d9ee02c-1be0-4a68-b5f3-2777bd5801a4" providerId="ADAL" clId="{C9529F9C-1B1F-4C13-82BC-DE23A870AF98}" dt="2025-01-10T18:29:01.100" v="15061" actId="729"/>
        <pc:sldMkLst>
          <pc:docMk/>
          <pc:sldMk cId="2205303218" sldId="1181"/>
        </pc:sldMkLst>
      </pc:sldChg>
      <pc:sldChg chg="delSp add mod modShow">
        <pc:chgData name="Tracey Nicholson" userId="2d9ee02c-1be0-4a68-b5f3-2777bd5801a4" providerId="ADAL" clId="{C9529F9C-1B1F-4C13-82BC-DE23A870AF98}" dt="2025-01-10T18:28:57.508" v="15060" actId="729"/>
        <pc:sldMkLst>
          <pc:docMk/>
          <pc:sldMk cId="503174084" sldId="1182"/>
        </pc:sldMkLst>
      </pc:sldChg>
      <pc:sldChg chg="ord">
        <pc:chgData name="Tracey Nicholson" userId="2d9ee02c-1be0-4a68-b5f3-2777bd5801a4" providerId="ADAL" clId="{C9529F9C-1B1F-4C13-82BC-DE23A870AF98}" dt="2025-01-10T17:44:25.984" v="12221"/>
        <pc:sldMkLst>
          <pc:docMk/>
          <pc:sldMk cId="613511335" sldId="3935"/>
        </pc:sldMkLst>
      </pc:sldChg>
      <pc:sldChg chg="delSp modSp mod modNotes">
        <pc:chgData name="Tracey Nicholson" userId="2d9ee02c-1be0-4a68-b5f3-2777bd5801a4" providerId="ADAL" clId="{C9529F9C-1B1F-4C13-82BC-DE23A870AF98}" dt="2024-12-31T20:59:31.195" v="52" actId="20577"/>
        <pc:sldMkLst>
          <pc:docMk/>
          <pc:sldMk cId="314548212" sldId="4059"/>
        </pc:sldMkLst>
      </pc:sldChg>
      <pc:sldChg chg="del">
        <pc:chgData name="Tracey Nicholson" userId="2d9ee02c-1be0-4a68-b5f3-2777bd5801a4" providerId="ADAL" clId="{C9529F9C-1B1F-4C13-82BC-DE23A870AF98}" dt="2025-01-08T21:52:40.123" v="8366" actId="47"/>
        <pc:sldMkLst>
          <pc:docMk/>
          <pc:sldMk cId="1671286742" sldId="4060"/>
        </pc:sldMkLst>
      </pc:sldChg>
      <pc:sldChg chg="addSp delSp modSp del mod modAnim modShow modNotes modNotesTx">
        <pc:chgData name="Tracey Nicholson" userId="2d9ee02c-1be0-4a68-b5f3-2777bd5801a4" providerId="ADAL" clId="{C9529F9C-1B1F-4C13-82BC-DE23A870AF98}" dt="2025-01-02T16:04:35.678" v="4781" actId="47"/>
        <pc:sldMkLst>
          <pc:docMk/>
          <pc:sldMk cId="806418003" sldId="4065"/>
        </pc:sldMkLst>
      </pc:sldChg>
      <pc:sldChg chg="modSp mod ord modNotes modNotesTx">
        <pc:chgData name="Tracey Nicholson" userId="2d9ee02c-1be0-4a68-b5f3-2777bd5801a4" providerId="ADAL" clId="{C9529F9C-1B1F-4C13-82BC-DE23A870AF98}" dt="2025-01-02T18:18:14.146" v="6330"/>
        <pc:sldMkLst>
          <pc:docMk/>
          <pc:sldMk cId="3848819268" sldId="4066"/>
        </pc:sldMkLst>
      </pc:sldChg>
      <pc:sldChg chg="addSp delSp modSp mod ord modAnim modNotes modNotesTx">
        <pc:chgData name="Tracey Nicholson" userId="2d9ee02c-1be0-4a68-b5f3-2777bd5801a4" providerId="ADAL" clId="{C9529F9C-1B1F-4C13-82BC-DE23A870AF98}" dt="2025-01-10T18:03:23.863" v="13066"/>
        <pc:sldMkLst>
          <pc:docMk/>
          <pc:sldMk cId="267510060" sldId="4067"/>
        </pc:sldMkLst>
      </pc:sldChg>
      <pc:sldChg chg="delSp modSp mod ord modNotesTx">
        <pc:chgData name="Tracey Nicholson" userId="2d9ee02c-1be0-4a68-b5f3-2777bd5801a4" providerId="ADAL" clId="{C9529F9C-1B1F-4C13-82BC-DE23A870AF98}" dt="2025-01-10T17:44:24.687" v="12219"/>
        <pc:sldMkLst>
          <pc:docMk/>
          <pc:sldMk cId="859681768" sldId="4068"/>
        </pc:sldMkLst>
      </pc:sldChg>
      <pc:sldChg chg="del">
        <pc:chgData name="Tracey Nicholson" userId="2d9ee02c-1be0-4a68-b5f3-2777bd5801a4" providerId="ADAL" clId="{C9529F9C-1B1F-4C13-82BC-DE23A870AF98}" dt="2025-01-02T18:18:20.008" v="6331" actId="47"/>
        <pc:sldMkLst>
          <pc:docMk/>
          <pc:sldMk cId="3535781554" sldId="4069"/>
        </pc:sldMkLst>
      </pc:sldChg>
      <pc:sldChg chg="del">
        <pc:chgData name="Tracey Nicholson" userId="2d9ee02c-1be0-4a68-b5f3-2777bd5801a4" providerId="ADAL" clId="{C9529F9C-1B1F-4C13-82BC-DE23A870AF98}" dt="2025-01-02T18:18:21.163" v="6332" actId="47"/>
        <pc:sldMkLst>
          <pc:docMk/>
          <pc:sldMk cId="4130008397" sldId="4070"/>
        </pc:sldMkLst>
      </pc:sldChg>
      <pc:sldChg chg="addSp delSp modSp mod ord modAnim modNotes modNotesTx">
        <pc:chgData name="Tracey Nicholson" userId="2d9ee02c-1be0-4a68-b5f3-2777bd5801a4" providerId="ADAL" clId="{C9529F9C-1B1F-4C13-82BC-DE23A870AF98}" dt="2025-01-10T17:50:18.617" v="12447" actId="20577"/>
        <pc:sldMkLst>
          <pc:docMk/>
          <pc:sldMk cId="3815913039" sldId="4072"/>
        </pc:sldMkLst>
      </pc:sldChg>
      <pc:sldChg chg="addSp delSp modSp mod ord modNotes modNotesTx">
        <pc:chgData name="Tracey Nicholson" userId="2d9ee02c-1be0-4a68-b5f3-2777bd5801a4" providerId="ADAL" clId="{C9529F9C-1B1F-4C13-82BC-DE23A870AF98}" dt="2025-01-10T18:03:51.850" v="13082" actId="20577"/>
        <pc:sldMkLst>
          <pc:docMk/>
          <pc:sldMk cId="2467825914" sldId="4073"/>
        </pc:sldMkLst>
      </pc:sldChg>
      <pc:sldChg chg="addSp delSp modSp mod ord modAnim modNotes modNotesTx">
        <pc:chgData name="Tracey Nicholson" userId="2d9ee02c-1be0-4a68-b5f3-2777bd5801a4" providerId="ADAL" clId="{C9529F9C-1B1F-4C13-82BC-DE23A870AF98}" dt="2025-01-10T18:05:31.653" v="13163" actId="1076"/>
        <pc:sldMkLst>
          <pc:docMk/>
          <pc:sldMk cId="993969864" sldId="4074"/>
        </pc:sldMkLst>
      </pc:sldChg>
      <pc:sldChg chg="del">
        <pc:chgData name="Tracey Nicholson" userId="2d9ee02c-1be0-4a68-b5f3-2777bd5801a4" providerId="ADAL" clId="{C9529F9C-1B1F-4C13-82BC-DE23A870AF98}" dt="2025-01-08T20:54:37.612" v="6876" actId="47"/>
        <pc:sldMkLst>
          <pc:docMk/>
          <pc:sldMk cId="2796995760" sldId="4075"/>
        </pc:sldMkLst>
      </pc:sldChg>
      <pc:sldChg chg="del">
        <pc:chgData name="Tracey Nicholson" userId="2d9ee02c-1be0-4a68-b5f3-2777bd5801a4" providerId="ADAL" clId="{C9529F9C-1B1F-4C13-82BC-DE23A870AF98}" dt="2025-01-08T20:54:37.612" v="6876" actId="47"/>
        <pc:sldMkLst>
          <pc:docMk/>
          <pc:sldMk cId="3882618450" sldId="4076"/>
        </pc:sldMkLst>
      </pc:sldChg>
      <pc:sldChg chg="del">
        <pc:chgData name="Tracey Nicholson" userId="2d9ee02c-1be0-4a68-b5f3-2777bd5801a4" providerId="ADAL" clId="{C9529F9C-1B1F-4C13-82BC-DE23A870AF98}" dt="2025-01-08T20:54:37.612" v="6876" actId="47"/>
        <pc:sldMkLst>
          <pc:docMk/>
          <pc:sldMk cId="2945814242" sldId="4077"/>
        </pc:sldMkLst>
      </pc:sldChg>
      <pc:sldChg chg="del">
        <pc:chgData name="Tracey Nicholson" userId="2d9ee02c-1be0-4a68-b5f3-2777bd5801a4" providerId="ADAL" clId="{C9529F9C-1B1F-4C13-82BC-DE23A870AF98}" dt="2025-01-08T20:54:37.612" v="6876" actId="47"/>
        <pc:sldMkLst>
          <pc:docMk/>
          <pc:sldMk cId="4173506155" sldId="4078"/>
        </pc:sldMkLst>
      </pc:sldChg>
      <pc:sldChg chg="del">
        <pc:chgData name="Tracey Nicholson" userId="2d9ee02c-1be0-4a68-b5f3-2777bd5801a4" providerId="ADAL" clId="{C9529F9C-1B1F-4C13-82BC-DE23A870AF98}" dt="2025-01-08T20:54:37.612" v="6876" actId="47"/>
        <pc:sldMkLst>
          <pc:docMk/>
          <pc:sldMk cId="1906636301" sldId="4079"/>
        </pc:sldMkLst>
      </pc:sldChg>
      <pc:sldChg chg="del">
        <pc:chgData name="Tracey Nicholson" userId="2d9ee02c-1be0-4a68-b5f3-2777bd5801a4" providerId="ADAL" clId="{C9529F9C-1B1F-4C13-82BC-DE23A870AF98}" dt="2025-01-08T20:54:37.612" v="6876" actId="47"/>
        <pc:sldMkLst>
          <pc:docMk/>
          <pc:sldMk cId="1362102362" sldId="4080"/>
        </pc:sldMkLst>
      </pc:sldChg>
      <pc:sldChg chg="del">
        <pc:chgData name="Tracey Nicholson" userId="2d9ee02c-1be0-4a68-b5f3-2777bd5801a4" providerId="ADAL" clId="{C9529F9C-1B1F-4C13-82BC-DE23A870AF98}" dt="2025-01-08T20:54:37.612" v="6876" actId="47"/>
        <pc:sldMkLst>
          <pc:docMk/>
          <pc:sldMk cId="3569205071" sldId="4081"/>
        </pc:sldMkLst>
      </pc:sldChg>
      <pc:sldChg chg="del">
        <pc:chgData name="Tracey Nicholson" userId="2d9ee02c-1be0-4a68-b5f3-2777bd5801a4" providerId="ADAL" clId="{C9529F9C-1B1F-4C13-82BC-DE23A870AF98}" dt="2025-01-08T20:54:37.612" v="6876" actId="47"/>
        <pc:sldMkLst>
          <pc:docMk/>
          <pc:sldMk cId="1510540502" sldId="4082"/>
        </pc:sldMkLst>
      </pc:sldChg>
      <pc:sldChg chg="del">
        <pc:chgData name="Tracey Nicholson" userId="2d9ee02c-1be0-4a68-b5f3-2777bd5801a4" providerId="ADAL" clId="{C9529F9C-1B1F-4C13-82BC-DE23A870AF98}" dt="2025-01-08T20:54:37.612" v="6876" actId="47"/>
        <pc:sldMkLst>
          <pc:docMk/>
          <pc:sldMk cId="404102086" sldId="4083"/>
        </pc:sldMkLst>
      </pc:sldChg>
      <pc:sldChg chg="del">
        <pc:chgData name="Tracey Nicholson" userId="2d9ee02c-1be0-4a68-b5f3-2777bd5801a4" providerId="ADAL" clId="{C9529F9C-1B1F-4C13-82BC-DE23A870AF98}" dt="2025-01-08T20:54:37.612" v="6876" actId="47"/>
        <pc:sldMkLst>
          <pc:docMk/>
          <pc:sldMk cId="2579547032" sldId="4084"/>
        </pc:sldMkLst>
      </pc:sldChg>
      <pc:sldChg chg="del">
        <pc:chgData name="Tracey Nicholson" userId="2d9ee02c-1be0-4a68-b5f3-2777bd5801a4" providerId="ADAL" clId="{C9529F9C-1B1F-4C13-82BC-DE23A870AF98}" dt="2025-01-08T20:54:37.612" v="6876" actId="47"/>
        <pc:sldMkLst>
          <pc:docMk/>
          <pc:sldMk cId="2450612561" sldId="4085"/>
        </pc:sldMkLst>
      </pc:sldChg>
      <pc:sldChg chg="del">
        <pc:chgData name="Tracey Nicholson" userId="2d9ee02c-1be0-4a68-b5f3-2777bd5801a4" providerId="ADAL" clId="{C9529F9C-1B1F-4C13-82BC-DE23A870AF98}" dt="2025-01-08T20:54:37.612" v="6876" actId="47"/>
        <pc:sldMkLst>
          <pc:docMk/>
          <pc:sldMk cId="1314656973" sldId="4086"/>
        </pc:sldMkLst>
      </pc:sldChg>
      <pc:sldChg chg="del">
        <pc:chgData name="Tracey Nicholson" userId="2d9ee02c-1be0-4a68-b5f3-2777bd5801a4" providerId="ADAL" clId="{C9529F9C-1B1F-4C13-82BC-DE23A870AF98}" dt="2025-01-08T20:54:37.612" v="6876" actId="47"/>
        <pc:sldMkLst>
          <pc:docMk/>
          <pc:sldMk cId="1692438546" sldId="4087"/>
        </pc:sldMkLst>
      </pc:sldChg>
      <pc:sldChg chg="del">
        <pc:chgData name="Tracey Nicholson" userId="2d9ee02c-1be0-4a68-b5f3-2777bd5801a4" providerId="ADAL" clId="{C9529F9C-1B1F-4C13-82BC-DE23A870AF98}" dt="2025-01-08T20:54:37.612" v="6876" actId="47"/>
        <pc:sldMkLst>
          <pc:docMk/>
          <pc:sldMk cId="1524795708" sldId="4088"/>
        </pc:sldMkLst>
      </pc:sldChg>
      <pc:sldChg chg="del">
        <pc:chgData name="Tracey Nicholson" userId="2d9ee02c-1be0-4a68-b5f3-2777bd5801a4" providerId="ADAL" clId="{C9529F9C-1B1F-4C13-82BC-DE23A870AF98}" dt="2025-01-08T20:54:39.006" v="6877" actId="47"/>
        <pc:sldMkLst>
          <pc:docMk/>
          <pc:sldMk cId="2881947182" sldId="4089"/>
        </pc:sldMkLst>
      </pc:sldChg>
      <pc:sldChg chg="addSp delSp modSp mod ord modNotes modNotesTx">
        <pc:chgData name="Tracey Nicholson" userId="2d9ee02c-1be0-4a68-b5f3-2777bd5801a4" providerId="ADAL" clId="{C9529F9C-1B1F-4C13-82BC-DE23A870AF98}" dt="2025-01-10T18:05:42.396" v="13164" actId="113"/>
        <pc:sldMkLst>
          <pc:docMk/>
          <pc:sldMk cId="2771553572" sldId="4090"/>
        </pc:sldMkLst>
      </pc:sldChg>
      <pc:sldChg chg="del">
        <pc:chgData name="Tracey Nicholson" userId="2d9ee02c-1be0-4a68-b5f3-2777bd5801a4" providerId="ADAL" clId="{C9529F9C-1B1F-4C13-82BC-DE23A870AF98}" dt="2025-01-08T20:54:41.143" v="6878" actId="47"/>
        <pc:sldMkLst>
          <pc:docMk/>
          <pc:sldMk cId="1211125112" sldId="4091"/>
        </pc:sldMkLst>
      </pc:sldChg>
      <pc:sldChg chg="addSp delSp modSp mod ord modClrScheme chgLayout modNotes modNotesTx">
        <pc:chgData name="Tracey Nicholson" userId="2d9ee02c-1be0-4a68-b5f3-2777bd5801a4" providerId="ADAL" clId="{C9529F9C-1B1F-4C13-82BC-DE23A870AF98}" dt="2025-01-10T18:04:56.545" v="13111" actId="1076"/>
        <pc:sldMkLst>
          <pc:docMk/>
          <pc:sldMk cId="302015996" sldId="4092"/>
        </pc:sldMkLst>
      </pc:sldChg>
      <pc:sldChg chg="addSp modSp mod ord modNotes modNotesTx">
        <pc:chgData name="Tracey Nicholson" userId="2d9ee02c-1be0-4a68-b5f3-2777bd5801a4" providerId="ADAL" clId="{C9529F9C-1B1F-4C13-82BC-DE23A870AF98}" dt="2025-01-10T18:08:43.872" v="13332" actId="1076"/>
        <pc:sldMkLst>
          <pc:docMk/>
          <pc:sldMk cId="176757028" sldId="4093"/>
        </pc:sldMkLst>
      </pc:sldChg>
      <pc:sldChg chg="del">
        <pc:chgData name="Tracey Nicholson" userId="2d9ee02c-1be0-4a68-b5f3-2777bd5801a4" providerId="ADAL" clId="{C9529F9C-1B1F-4C13-82BC-DE23A870AF98}" dt="2025-01-08T21:52:40.123" v="8366" actId="47"/>
        <pc:sldMkLst>
          <pc:docMk/>
          <pc:sldMk cId="134891232" sldId="4094"/>
        </pc:sldMkLst>
      </pc:sldChg>
      <pc:sldChg chg="del">
        <pc:chgData name="Tracey Nicholson" userId="2d9ee02c-1be0-4a68-b5f3-2777bd5801a4" providerId="ADAL" clId="{C9529F9C-1B1F-4C13-82BC-DE23A870AF98}" dt="2025-01-08T21:52:40.123" v="8366" actId="47"/>
        <pc:sldMkLst>
          <pc:docMk/>
          <pc:sldMk cId="4255605907" sldId="4095"/>
        </pc:sldMkLst>
      </pc:sldChg>
      <pc:sldChg chg="del">
        <pc:chgData name="Tracey Nicholson" userId="2d9ee02c-1be0-4a68-b5f3-2777bd5801a4" providerId="ADAL" clId="{C9529F9C-1B1F-4C13-82BC-DE23A870AF98}" dt="2025-01-08T21:52:40.123" v="8366" actId="47"/>
        <pc:sldMkLst>
          <pc:docMk/>
          <pc:sldMk cId="3074726599" sldId="4096"/>
        </pc:sldMkLst>
      </pc:sldChg>
      <pc:sldChg chg="del">
        <pc:chgData name="Tracey Nicholson" userId="2d9ee02c-1be0-4a68-b5f3-2777bd5801a4" providerId="ADAL" clId="{C9529F9C-1B1F-4C13-82BC-DE23A870AF98}" dt="2025-01-08T21:52:40.123" v="8366" actId="47"/>
        <pc:sldMkLst>
          <pc:docMk/>
          <pc:sldMk cId="3856521347" sldId="4097"/>
        </pc:sldMkLst>
      </pc:sldChg>
      <pc:sldChg chg="del">
        <pc:chgData name="Tracey Nicholson" userId="2d9ee02c-1be0-4a68-b5f3-2777bd5801a4" providerId="ADAL" clId="{C9529F9C-1B1F-4C13-82BC-DE23A870AF98}" dt="2025-01-08T21:52:40.123" v="8366" actId="47"/>
        <pc:sldMkLst>
          <pc:docMk/>
          <pc:sldMk cId="821762678" sldId="4098"/>
        </pc:sldMkLst>
      </pc:sldChg>
      <pc:sldChg chg="del">
        <pc:chgData name="Tracey Nicholson" userId="2d9ee02c-1be0-4a68-b5f3-2777bd5801a4" providerId="ADAL" clId="{C9529F9C-1B1F-4C13-82BC-DE23A870AF98}" dt="2025-01-08T21:52:40.123" v="8366" actId="47"/>
        <pc:sldMkLst>
          <pc:docMk/>
          <pc:sldMk cId="2054162334" sldId="4099"/>
        </pc:sldMkLst>
      </pc:sldChg>
      <pc:sldChg chg="del">
        <pc:chgData name="Tracey Nicholson" userId="2d9ee02c-1be0-4a68-b5f3-2777bd5801a4" providerId="ADAL" clId="{C9529F9C-1B1F-4C13-82BC-DE23A870AF98}" dt="2025-01-08T21:52:40.123" v="8366" actId="47"/>
        <pc:sldMkLst>
          <pc:docMk/>
          <pc:sldMk cId="3514077083" sldId="4100"/>
        </pc:sldMkLst>
      </pc:sldChg>
      <pc:sldChg chg="del">
        <pc:chgData name="Tracey Nicholson" userId="2d9ee02c-1be0-4a68-b5f3-2777bd5801a4" providerId="ADAL" clId="{C9529F9C-1B1F-4C13-82BC-DE23A870AF98}" dt="2025-01-08T21:52:40.123" v="8366" actId="47"/>
        <pc:sldMkLst>
          <pc:docMk/>
          <pc:sldMk cId="374029010" sldId="4101"/>
        </pc:sldMkLst>
      </pc:sldChg>
      <pc:sldChg chg="del">
        <pc:chgData name="Tracey Nicholson" userId="2d9ee02c-1be0-4a68-b5f3-2777bd5801a4" providerId="ADAL" clId="{C9529F9C-1B1F-4C13-82BC-DE23A870AF98}" dt="2025-01-08T21:52:40.123" v="8366" actId="47"/>
        <pc:sldMkLst>
          <pc:docMk/>
          <pc:sldMk cId="1264029448" sldId="4102"/>
        </pc:sldMkLst>
      </pc:sldChg>
      <pc:sldChg chg="del">
        <pc:chgData name="Tracey Nicholson" userId="2d9ee02c-1be0-4a68-b5f3-2777bd5801a4" providerId="ADAL" clId="{C9529F9C-1B1F-4C13-82BC-DE23A870AF98}" dt="2025-01-08T21:52:40.123" v="8366" actId="47"/>
        <pc:sldMkLst>
          <pc:docMk/>
          <pc:sldMk cId="1020442198" sldId="4103"/>
        </pc:sldMkLst>
      </pc:sldChg>
      <pc:sldChg chg="del">
        <pc:chgData name="Tracey Nicholson" userId="2d9ee02c-1be0-4a68-b5f3-2777bd5801a4" providerId="ADAL" clId="{C9529F9C-1B1F-4C13-82BC-DE23A870AF98}" dt="2025-01-08T21:52:40.123" v="8366" actId="47"/>
        <pc:sldMkLst>
          <pc:docMk/>
          <pc:sldMk cId="3584783594" sldId="4104"/>
        </pc:sldMkLst>
      </pc:sldChg>
      <pc:sldChg chg="del">
        <pc:chgData name="Tracey Nicholson" userId="2d9ee02c-1be0-4a68-b5f3-2777bd5801a4" providerId="ADAL" clId="{C9529F9C-1B1F-4C13-82BC-DE23A870AF98}" dt="2025-01-08T21:52:40.123" v="8366" actId="47"/>
        <pc:sldMkLst>
          <pc:docMk/>
          <pc:sldMk cId="878819313" sldId="4105"/>
        </pc:sldMkLst>
      </pc:sldChg>
      <pc:sldChg chg="del">
        <pc:chgData name="Tracey Nicholson" userId="2d9ee02c-1be0-4a68-b5f3-2777bd5801a4" providerId="ADAL" clId="{C9529F9C-1B1F-4C13-82BC-DE23A870AF98}" dt="2025-01-08T21:52:40.123" v="8366" actId="47"/>
        <pc:sldMkLst>
          <pc:docMk/>
          <pc:sldMk cId="1296613170" sldId="4106"/>
        </pc:sldMkLst>
      </pc:sldChg>
      <pc:sldChg chg="del">
        <pc:chgData name="Tracey Nicholson" userId="2d9ee02c-1be0-4a68-b5f3-2777bd5801a4" providerId="ADAL" clId="{C9529F9C-1B1F-4C13-82BC-DE23A870AF98}" dt="2025-01-08T21:52:40.123" v="8366" actId="47"/>
        <pc:sldMkLst>
          <pc:docMk/>
          <pc:sldMk cId="1226991224" sldId="4107"/>
        </pc:sldMkLst>
      </pc:sldChg>
      <pc:sldChg chg="del">
        <pc:chgData name="Tracey Nicholson" userId="2d9ee02c-1be0-4a68-b5f3-2777bd5801a4" providerId="ADAL" clId="{C9529F9C-1B1F-4C13-82BC-DE23A870AF98}" dt="2025-01-08T21:52:40.123" v="8366" actId="47"/>
        <pc:sldMkLst>
          <pc:docMk/>
          <pc:sldMk cId="1974167310" sldId="4108"/>
        </pc:sldMkLst>
      </pc:sldChg>
      <pc:sldChg chg="del">
        <pc:chgData name="Tracey Nicholson" userId="2d9ee02c-1be0-4a68-b5f3-2777bd5801a4" providerId="ADAL" clId="{C9529F9C-1B1F-4C13-82BC-DE23A870AF98}" dt="2025-01-08T21:52:40.123" v="8366" actId="47"/>
        <pc:sldMkLst>
          <pc:docMk/>
          <pc:sldMk cId="78340781" sldId="4109"/>
        </pc:sldMkLst>
      </pc:sldChg>
      <pc:sldChg chg="del">
        <pc:chgData name="Tracey Nicholson" userId="2d9ee02c-1be0-4a68-b5f3-2777bd5801a4" providerId="ADAL" clId="{C9529F9C-1B1F-4C13-82BC-DE23A870AF98}" dt="2025-01-08T21:52:40.123" v="8366" actId="47"/>
        <pc:sldMkLst>
          <pc:docMk/>
          <pc:sldMk cId="105029284" sldId="4110"/>
        </pc:sldMkLst>
      </pc:sldChg>
      <pc:sldChg chg="del">
        <pc:chgData name="Tracey Nicholson" userId="2d9ee02c-1be0-4a68-b5f3-2777bd5801a4" providerId="ADAL" clId="{C9529F9C-1B1F-4C13-82BC-DE23A870AF98}" dt="2025-01-08T21:52:40.123" v="8366" actId="47"/>
        <pc:sldMkLst>
          <pc:docMk/>
          <pc:sldMk cId="1114113536" sldId="4111"/>
        </pc:sldMkLst>
      </pc:sldChg>
      <pc:sldChg chg="del">
        <pc:chgData name="Tracey Nicholson" userId="2d9ee02c-1be0-4a68-b5f3-2777bd5801a4" providerId="ADAL" clId="{C9529F9C-1B1F-4C13-82BC-DE23A870AF98}" dt="2025-01-08T21:52:40.123" v="8366" actId="47"/>
        <pc:sldMkLst>
          <pc:docMk/>
          <pc:sldMk cId="2282550078" sldId="4112"/>
        </pc:sldMkLst>
      </pc:sldChg>
      <pc:sldChg chg="del">
        <pc:chgData name="Tracey Nicholson" userId="2d9ee02c-1be0-4a68-b5f3-2777bd5801a4" providerId="ADAL" clId="{C9529F9C-1B1F-4C13-82BC-DE23A870AF98}" dt="2025-01-08T21:52:40.123" v="8366" actId="47"/>
        <pc:sldMkLst>
          <pc:docMk/>
          <pc:sldMk cId="3152289908" sldId="4113"/>
        </pc:sldMkLst>
      </pc:sldChg>
      <pc:sldChg chg="del">
        <pc:chgData name="Tracey Nicholson" userId="2d9ee02c-1be0-4a68-b5f3-2777bd5801a4" providerId="ADAL" clId="{C9529F9C-1B1F-4C13-82BC-DE23A870AF98}" dt="2025-01-08T21:52:40.123" v="8366" actId="47"/>
        <pc:sldMkLst>
          <pc:docMk/>
          <pc:sldMk cId="270446395" sldId="4114"/>
        </pc:sldMkLst>
      </pc:sldChg>
      <pc:sldChg chg="del">
        <pc:chgData name="Tracey Nicholson" userId="2d9ee02c-1be0-4a68-b5f3-2777bd5801a4" providerId="ADAL" clId="{C9529F9C-1B1F-4C13-82BC-DE23A870AF98}" dt="2025-01-08T21:52:40.123" v="8366" actId="47"/>
        <pc:sldMkLst>
          <pc:docMk/>
          <pc:sldMk cId="2397155665" sldId="4115"/>
        </pc:sldMkLst>
      </pc:sldChg>
      <pc:sldChg chg="del">
        <pc:chgData name="Tracey Nicholson" userId="2d9ee02c-1be0-4a68-b5f3-2777bd5801a4" providerId="ADAL" clId="{C9529F9C-1B1F-4C13-82BC-DE23A870AF98}" dt="2025-01-08T21:52:40.123" v="8366" actId="47"/>
        <pc:sldMkLst>
          <pc:docMk/>
          <pc:sldMk cId="2573929316" sldId="4116"/>
        </pc:sldMkLst>
      </pc:sldChg>
      <pc:sldChg chg="del">
        <pc:chgData name="Tracey Nicholson" userId="2d9ee02c-1be0-4a68-b5f3-2777bd5801a4" providerId="ADAL" clId="{C9529F9C-1B1F-4C13-82BC-DE23A870AF98}" dt="2025-01-08T21:52:40.123" v="8366" actId="47"/>
        <pc:sldMkLst>
          <pc:docMk/>
          <pc:sldMk cId="3175704241" sldId="4117"/>
        </pc:sldMkLst>
      </pc:sldChg>
      <pc:sldChg chg="del">
        <pc:chgData name="Tracey Nicholson" userId="2d9ee02c-1be0-4a68-b5f3-2777bd5801a4" providerId="ADAL" clId="{C9529F9C-1B1F-4C13-82BC-DE23A870AF98}" dt="2025-01-08T21:52:40.123" v="8366" actId="47"/>
        <pc:sldMkLst>
          <pc:docMk/>
          <pc:sldMk cId="2686749672" sldId="4118"/>
        </pc:sldMkLst>
      </pc:sldChg>
      <pc:sldChg chg="del">
        <pc:chgData name="Tracey Nicholson" userId="2d9ee02c-1be0-4a68-b5f3-2777bd5801a4" providerId="ADAL" clId="{C9529F9C-1B1F-4C13-82BC-DE23A870AF98}" dt="2025-01-08T21:52:40.123" v="8366" actId="47"/>
        <pc:sldMkLst>
          <pc:docMk/>
          <pc:sldMk cId="612898661" sldId="4119"/>
        </pc:sldMkLst>
      </pc:sldChg>
      <pc:sldChg chg="del">
        <pc:chgData name="Tracey Nicholson" userId="2d9ee02c-1be0-4a68-b5f3-2777bd5801a4" providerId="ADAL" clId="{C9529F9C-1B1F-4C13-82BC-DE23A870AF98}" dt="2025-01-08T21:52:40.123" v="8366" actId="47"/>
        <pc:sldMkLst>
          <pc:docMk/>
          <pc:sldMk cId="2828371910" sldId="4120"/>
        </pc:sldMkLst>
      </pc:sldChg>
      <pc:sldChg chg="del">
        <pc:chgData name="Tracey Nicholson" userId="2d9ee02c-1be0-4a68-b5f3-2777bd5801a4" providerId="ADAL" clId="{C9529F9C-1B1F-4C13-82BC-DE23A870AF98}" dt="2025-01-08T21:52:40.123" v="8366" actId="47"/>
        <pc:sldMkLst>
          <pc:docMk/>
          <pc:sldMk cId="3747722219" sldId="4121"/>
        </pc:sldMkLst>
      </pc:sldChg>
      <pc:sldChg chg="del">
        <pc:chgData name="Tracey Nicholson" userId="2d9ee02c-1be0-4a68-b5f3-2777bd5801a4" providerId="ADAL" clId="{C9529F9C-1B1F-4C13-82BC-DE23A870AF98}" dt="2025-01-08T21:52:40.123" v="8366" actId="47"/>
        <pc:sldMkLst>
          <pc:docMk/>
          <pc:sldMk cId="1121299370" sldId="4122"/>
        </pc:sldMkLst>
      </pc:sldChg>
      <pc:sldChg chg="addSp delSp modSp mod ord modNotes modNotesTx">
        <pc:chgData name="Tracey Nicholson" userId="2d9ee02c-1be0-4a68-b5f3-2777bd5801a4" providerId="ADAL" clId="{C9529F9C-1B1F-4C13-82BC-DE23A870AF98}" dt="2025-01-10T18:28:28.223" v="15059" actId="20577"/>
        <pc:sldMkLst>
          <pc:docMk/>
          <pc:sldMk cId="1587735777" sldId="4123"/>
        </pc:sldMkLst>
      </pc:sldChg>
      <pc:sldChg chg="addSp delSp modSp add mod ord modNotes modNotesTx">
        <pc:chgData name="Tracey Nicholson" userId="2d9ee02c-1be0-4a68-b5f3-2777bd5801a4" providerId="ADAL" clId="{C9529F9C-1B1F-4C13-82BC-DE23A870AF98}" dt="2025-01-02T15:08:17.791" v="2707" actId="22"/>
        <pc:sldMkLst>
          <pc:docMk/>
          <pc:sldMk cId="3014932788" sldId="4124"/>
        </pc:sldMkLst>
      </pc:sldChg>
      <pc:sldChg chg="addSp modSp new mod modAnim modNotes modNotesTx">
        <pc:chgData name="Tracey Nicholson" userId="2d9ee02c-1be0-4a68-b5f3-2777bd5801a4" providerId="ADAL" clId="{C9529F9C-1B1F-4C13-82BC-DE23A870AF98}" dt="2025-01-10T17:54:39.693" v="12562"/>
        <pc:sldMkLst>
          <pc:docMk/>
          <pc:sldMk cId="2412189444" sldId="4125"/>
        </pc:sldMkLst>
      </pc:sldChg>
      <pc:sldChg chg="addSp delSp modSp add mod modAnim modNotes modNotesTx">
        <pc:chgData name="Tracey Nicholson" userId="2d9ee02c-1be0-4a68-b5f3-2777bd5801a4" providerId="ADAL" clId="{C9529F9C-1B1F-4C13-82BC-DE23A870AF98}" dt="2025-01-10T17:53:34.301" v="12560" actId="20577"/>
        <pc:sldMkLst>
          <pc:docMk/>
          <pc:sldMk cId="3575331987" sldId="4126"/>
        </pc:sldMkLst>
      </pc:sldChg>
      <pc:sldChg chg="modSp add mod modNotes modNotesTx">
        <pc:chgData name="Tracey Nicholson" userId="2d9ee02c-1be0-4a68-b5f3-2777bd5801a4" providerId="ADAL" clId="{C9529F9C-1B1F-4C13-82BC-DE23A870AF98}" dt="2025-01-10T17:57:37.761" v="12613" actId="1036"/>
        <pc:sldMkLst>
          <pc:docMk/>
          <pc:sldMk cId="2696177660" sldId="4127"/>
        </pc:sldMkLst>
      </pc:sldChg>
      <pc:sldChg chg="addSp delSp modSp add mod delAnim modAnim modNotes modNotesTx">
        <pc:chgData name="Tracey Nicholson" userId="2d9ee02c-1be0-4a68-b5f3-2777bd5801a4" providerId="ADAL" clId="{C9529F9C-1B1F-4C13-82BC-DE23A870AF98}" dt="2025-01-10T17:58:12.129" v="12697" actId="20577"/>
        <pc:sldMkLst>
          <pc:docMk/>
          <pc:sldMk cId="322049292" sldId="4128"/>
        </pc:sldMkLst>
      </pc:sldChg>
      <pc:sldChg chg="addSp delSp modSp add mod delAnim modAnim">
        <pc:chgData name="Tracey Nicholson" userId="2d9ee02c-1be0-4a68-b5f3-2777bd5801a4" providerId="ADAL" clId="{C9529F9C-1B1F-4C13-82BC-DE23A870AF98}" dt="2025-01-08T20:51:20.534" v="6665" actId="1036"/>
        <pc:sldMkLst>
          <pc:docMk/>
          <pc:sldMk cId="1334644982" sldId="4129"/>
        </pc:sldMkLst>
      </pc:sldChg>
      <pc:sldChg chg="addSp delSp modSp add mod delAnim modAnim">
        <pc:chgData name="Tracey Nicholson" userId="2d9ee02c-1be0-4a68-b5f3-2777bd5801a4" providerId="ADAL" clId="{C9529F9C-1B1F-4C13-82BC-DE23A870AF98}" dt="2025-01-08T20:51:36.996" v="6694" actId="1035"/>
        <pc:sldMkLst>
          <pc:docMk/>
          <pc:sldMk cId="1565828242" sldId="4130"/>
        </pc:sldMkLst>
      </pc:sldChg>
      <pc:sldChg chg="addSp delSp modSp add mod delAnim modAnim">
        <pc:chgData name="Tracey Nicholson" userId="2d9ee02c-1be0-4a68-b5f3-2777bd5801a4" providerId="ADAL" clId="{C9529F9C-1B1F-4C13-82BC-DE23A870AF98}" dt="2025-01-08T20:51:54.384" v="6728" actId="14100"/>
        <pc:sldMkLst>
          <pc:docMk/>
          <pc:sldMk cId="440825925" sldId="4131"/>
        </pc:sldMkLst>
      </pc:sldChg>
      <pc:sldChg chg="addSp delSp modSp add mod delAnim modAnim">
        <pc:chgData name="Tracey Nicholson" userId="2d9ee02c-1be0-4a68-b5f3-2777bd5801a4" providerId="ADAL" clId="{C9529F9C-1B1F-4C13-82BC-DE23A870AF98}" dt="2025-01-08T20:52:08.075" v="6774" actId="1036"/>
        <pc:sldMkLst>
          <pc:docMk/>
          <pc:sldMk cId="847274656" sldId="4132"/>
        </pc:sldMkLst>
      </pc:sldChg>
      <pc:sldChg chg="addSp delSp modSp add mod delAnim modAnim modNotes modNotesTx">
        <pc:chgData name="Tracey Nicholson" userId="2d9ee02c-1be0-4a68-b5f3-2777bd5801a4" providerId="ADAL" clId="{C9529F9C-1B1F-4C13-82BC-DE23A870AF98}" dt="2025-01-10T17:59:17.728" v="12788" actId="20577"/>
        <pc:sldMkLst>
          <pc:docMk/>
          <pc:sldMk cId="3925378020" sldId="4133"/>
        </pc:sldMkLst>
      </pc:sldChg>
      <pc:sldChg chg="addSp delSp modSp add mod delAnim modAnim modNotes modNotesTx">
        <pc:chgData name="Tracey Nicholson" userId="2d9ee02c-1be0-4a68-b5f3-2777bd5801a4" providerId="ADAL" clId="{C9529F9C-1B1F-4C13-82BC-DE23A870AF98}" dt="2025-01-10T18:00:17.991" v="13044" actId="20577"/>
        <pc:sldMkLst>
          <pc:docMk/>
          <pc:sldMk cId="313342142" sldId="4134"/>
        </pc:sldMkLst>
      </pc:sldChg>
      <pc:sldChg chg="addSp delSp modSp add mod delAnim modAnim modNotes modNotesTx">
        <pc:chgData name="Tracey Nicholson" userId="2d9ee02c-1be0-4a68-b5f3-2777bd5801a4" providerId="ADAL" clId="{C9529F9C-1B1F-4C13-82BC-DE23A870AF98}" dt="2025-01-10T18:02:45.672" v="13065" actId="1076"/>
        <pc:sldMkLst>
          <pc:docMk/>
          <pc:sldMk cId="1631444708" sldId="4135"/>
        </pc:sldMkLst>
      </pc:sldChg>
      <pc:sldChg chg="new del">
        <pc:chgData name="Tracey Nicholson" userId="2d9ee02c-1be0-4a68-b5f3-2777bd5801a4" providerId="ADAL" clId="{C9529F9C-1B1F-4C13-82BC-DE23A870AF98}" dt="2025-01-08T21:06:03.433" v="7351" actId="680"/>
        <pc:sldMkLst>
          <pc:docMk/>
          <pc:sldMk cId="1176919283" sldId="4136"/>
        </pc:sldMkLst>
      </pc:sldChg>
      <pc:sldChg chg="addSp delSp modSp add mod modNotesTx">
        <pc:chgData name="Tracey Nicholson" userId="2d9ee02c-1be0-4a68-b5f3-2777bd5801a4" providerId="ADAL" clId="{C9529F9C-1B1F-4C13-82BC-DE23A870AF98}" dt="2025-01-08T21:30:52.295" v="8038" actId="113"/>
        <pc:sldMkLst>
          <pc:docMk/>
          <pc:sldMk cId="2432704937" sldId="4136"/>
        </pc:sldMkLst>
      </pc:sldChg>
      <pc:sldChg chg="modSp add mod modNotes modNotesTx">
        <pc:chgData name="Tracey Nicholson" userId="2d9ee02c-1be0-4a68-b5f3-2777bd5801a4" providerId="ADAL" clId="{C9529F9C-1B1F-4C13-82BC-DE23A870AF98}" dt="2025-01-10T18:05:55.101" v="13187" actId="20577"/>
        <pc:sldMkLst>
          <pc:docMk/>
          <pc:sldMk cId="527608788" sldId="4137"/>
        </pc:sldMkLst>
      </pc:sldChg>
      <pc:sldChg chg="addSp delSp modSp add mod modNotes modNotesTx">
        <pc:chgData name="Tracey Nicholson" userId="2d9ee02c-1be0-4a68-b5f3-2777bd5801a4" providerId="ADAL" clId="{C9529F9C-1B1F-4C13-82BC-DE23A870AF98}" dt="2025-01-10T18:19:33.560" v="14364" actId="1076"/>
        <pc:sldMkLst>
          <pc:docMk/>
          <pc:sldMk cId="498194216" sldId="4138"/>
        </pc:sldMkLst>
      </pc:sldChg>
      <pc:sldChg chg="delSp modSp add mod modAnim modNotes modNotesTx">
        <pc:chgData name="Tracey Nicholson" userId="2d9ee02c-1be0-4a68-b5f3-2777bd5801a4" providerId="ADAL" clId="{C9529F9C-1B1F-4C13-82BC-DE23A870AF98}" dt="2025-01-10T18:21:49.436" v="14383" actId="1076"/>
        <pc:sldMkLst>
          <pc:docMk/>
          <pc:sldMk cId="825723139" sldId="4139"/>
        </pc:sldMkLst>
      </pc:sldChg>
      <pc:sldChg chg="addSp delSp modSp new mod modNotes modNotesTx">
        <pc:chgData name="Tracey Nicholson" userId="2d9ee02c-1be0-4a68-b5f3-2777bd5801a4" providerId="ADAL" clId="{C9529F9C-1B1F-4C13-82BC-DE23A870AF98}" dt="2025-01-10T18:18:34.061" v="14357" actId="1035"/>
        <pc:sldMkLst>
          <pc:docMk/>
          <pc:sldMk cId="1154074365" sldId="4140"/>
        </pc:sldMkLst>
      </pc:sldChg>
      <pc:sldChg chg="addSp modSp add mod modNotes modNotesTx">
        <pc:chgData name="Tracey Nicholson" userId="2d9ee02c-1be0-4a68-b5f3-2777bd5801a4" providerId="ADAL" clId="{C9529F9C-1B1F-4C13-82BC-DE23A870AF98}" dt="2025-01-10T18:27:54.348" v="15020" actId="1076"/>
        <pc:sldMkLst>
          <pc:docMk/>
          <pc:sldMk cId="941312693" sldId="4141"/>
        </pc:sldMkLst>
      </pc:sldChg>
    </pc:docChg>
  </pc:docChgLst>
  <pc:docChgLst>
    <pc:chgData name="Renee Tatalovich" userId="c3a12dda-3e17-465b-a466-f28d262ac98c" providerId="ADAL" clId="{8202FCA5-1F8D-49AF-927A-5BAF9A950AAB}"/>
    <pc:docChg chg="modSld">
      <pc:chgData name="Renee Tatalovich" userId="c3a12dda-3e17-465b-a466-f28d262ac98c" providerId="ADAL" clId="{8202FCA5-1F8D-49AF-927A-5BAF9A950AAB}" dt="2025-01-27T13:51:13.791" v="70" actId="113"/>
      <pc:docMkLst>
        <pc:docMk/>
      </pc:docMkLst>
      <pc:sldChg chg="modNotes">
        <pc:chgData name="Renee Tatalovich" userId="c3a12dda-3e17-465b-a466-f28d262ac98c" providerId="ADAL" clId="{8202FCA5-1F8D-49AF-927A-5BAF9A950AAB}" dt="2025-01-27T13:50:05.288" v="67" actId="1035"/>
        <pc:sldMkLst>
          <pc:docMk/>
          <pc:sldMk cId="3345886950" sldId="3920"/>
        </pc:sldMkLst>
      </pc:sldChg>
      <pc:sldChg chg="modNotes">
        <pc:chgData name="Renee Tatalovich" userId="c3a12dda-3e17-465b-a466-f28d262ac98c" providerId="ADAL" clId="{8202FCA5-1F8D-49AF-927A-5BAF9A950AAB}" dt="2025-01-27T13:48:51.796" v="1" actId="948"/>
        <pc:sldMkLst>
          <pc:docMk/>
          <pc:sldMk cId="1908830975" sldId="4142"/>
        </pc:sldMkLst>
      </pc:sldChg>
      <pc:sldChg chg="modNotes modNotesTx">
        <pc:chgData name="Renee Tatalovich" userId="c3a12dda-3e17-465b-a466-f28d262ac98c" providerId="ADAL" clId="{8202FCA5-1F8D-49AF-927A-5BAF9A950AAB}" dt="2025-01-27T13:51:13.791" v="70" actId="113"/>
        <pc:sldMkLst>
          <pc:docMk/>
          <pc:sldMk cId="2345664602" sldId="4144"/>
        </pc:sldMkLst>
      </pc:sldChg>
      <pc:sldChg chg="modSp mod modNotes">
        <pc:chgData name="Renee Tatalovich" userId="c3a12dda-3e17-465b-a466-f28d262ac98c" providerId="ADAL" clId="{8202FCA5-1F8D-49AF-927A-5BAF9A950AAB}" dt="2025-01-27T13:50:27.842" v="69" actId="20577"/>
        <pc:sldMkLst>
          <pc:docMk/>
          <pc:sldMk cId="2268071711" sldId="4147"/>
        </pc:sldMkLst>
      </pc:sldChg>
    </pc:docChg>
  </pc:docChgLst>
  <pc:docChgLst>
    <pc:chgData name="Tracey Nicholson" userId="2d9ee02c-1be0-4a68-b5f3-2777bd5801a4" providerId="ADAL" clId="{5ECDB615-CF9B-455C-8976-D8F4B96EE69C}"/>
    <pc:docChg chg="undo custSel addSld delSld modSld sldOrd delSection modSection">
      <pc:chgData name="Tracey Nicholson" userId="2d9ee02c-1be0-4a68-b5f3-2777bd5801a4" providerId="ADAL" clId="{5ECDB615-CF9B-455C-8976-D8F4B96EE69C}" dt="2025-02-14T02:25:19.056" v="4360" actId="17851"/>
      <pc:docMkLst>
        <pc:docMk/>
      </pc:docMkLst>
      <pc:sldChg chg="delSp modSp mod delAnim modNotes modNotesTx">
        <pc:chgData name="Tracey Nicholson" userId="2d9ee02c-1be0-4a68-b5f3-2777bd5801a4" providerId="ADAL" clId="{5ECDB615-CF9B-455C-8976-D8F4B96EE69C}" dt="2025-02-14T01:42:06.899" v="3296" actId="20577"/>
        <pc:sldMkLst>
          <pc:docMk/>
          <pc:sldMk cId="3345886950" sldId="3920"/>
        </pc:sldMkLst>
      </pc:sldChg>
      <pc:sldChg chg="modNotesTx">
        <pc:chgData name="Tracey Nicholson" userId="2d9ee02c-1be0-4a68-b5f3-2777bd5801a4" providerId="ADAL" clId="{5ECDB615-CF9B-455C-8976-D8F4B96EE69C}" dt="2025-01-24T18:33:17.303" v="2628" actId="113"/>
        <pc:sldMkLst>
          <pc:docMk/>
          <pc:sldMk cId="613511335" sldId="3935"/>
        </pc:sldMkLst>
      </pc:sldChg>
      <pc:sldChg chg="modSp mod modNotes">
        <pc:chgData name="Tracey Nicholson" userId="2d9ee02c-1be0-4a68-b5f3-2777bd5801a4" providerId="ADAL" clId="{5ECDB615-CF9B-455C-8976-D8F4B96EE69C}" dt="2025-01-24T18:30:20.729" v="2598" actId="20577"/>
        <pc:sldMkLst>
          <pc:docMk/>
          <pc:sldMk cId="314548212" sldId="4059"/>
        </pc:sldMkLst>
      </pc:sldChg>
      <pc:sldChg chg="del">
        <pc:chgData name="Tracey Nicholson" userId="2d9ee02c-1be0-4a68-b5f3-2777bd5801a4" providerId="ADAL" clId="{5ECDB615-CF9B-455C-8976-D8F4B96EE69C}" dt="2025-01-24T14:20:38.624" v="17" actId="47"/>
        <pc:sldMkLst>
          <pc:docMk/>
          <pc:sldMk cId="3815913039" sldId="4072"/>
        </pc:sldMkLst>
      </pc:sldChg>
      <pc:sldChg chg="del">
        <pc:chgData name="Tracey Nicholson" userId="2d9ee02c-1be0-4a68-b5f3-2777bd5801a4" providerId="ADAL" clId="{5ECDB615-CF9B-455C-8976-D8F4B96EE69C}" dt="2025-01-24T14:20:38.624" v="17" actId="47"/>
        <pc:sldMkLst>
          <pc:docMk/>
          <pc:sldMk cId="3014932788" sldId="4124"/>
        </pc:sldMkLst>
      </pc:sldChg>
      <pc:sldChg chg="delSp modSp del mod modNotes modNotesTx">
        <pc:chgData name="Tracey Nicholson" userId="2d9ee02c-1be0-4a68-b5f3-2777bd5801a4" providerId="ADAL" clId="{5ECDB615-CF9B-455C-8976-D8F4B96EE69C}" dt="2025-01-27T18:37:03.962" v="2672" actId="47"/>
        <pc:sldMkLst>
          <pc:docMk/>
          <pc:sldMk cId="1908830975" sldId="4142"/>
        </pc:sldMkLst>
      </pc:sldChg>
      <pc:sldChg chg="addSp delSp modSp mod delAnim modNotesTx">
        <pc:chgData name="Tracey Nicholson" userId="2d9ee02c-1be0-4a68-b5f3-2777bd5801a4" providerId="ADAL" clId="{5ECDB615-CF9B-455C-8976-D8F4B96EE69C}" dt="2025-01-24T18:29:33.576" v="2567" actId="113"/>
        <pc:sldMkLst>
          <pc:docMk/>
          <pc:sldMk cId="2199298870" sldId="4143"/>
        </pc:sldMkLst>
      </pc:sldChg>
      <pc:sldChg chg="del">
        <pc:chgData name="Tracey Nicholson" userId="2d9ee02c-1be0-4a68-b5f3-2777bd5801a4" providerId="ADAL" clId="{5ECDB615-CF9B-455C-8976-D8F4B96EE69C}" dt="2025-01-24T14:20:38.624" v="17" actId="47"/>
        <pc:sldMkLst>
          <pc:docMk/>
          <pc:sldMk cId="1971615892" sldId="4144"/>
        </pc:sldMkLst>
      </pc:sldChg>
      <pc:sldChg chg="delSp modSp add mod delAnim modNotes modNotesTx">
        <pc:chgData name="Tracey Nicholson" userId="2d9ee02c-1be0-4a68-b5f3-2777bd5801a4" providerId="ADAL" clId="{5ECDB615-CF9B-455C-8976-D8F4B96EE69C}" dt="2025-01-27T18:37:43.713" v="2673" actId="478"/>
        <pc:sldMkLst>
          <pc:docMk/>
          <pc:sldMk cId="2345664602" sldId="4144"/>
        </pc:sldMkLst>
      </pc:sldChg>
      <pc:sldChg chg="addSp delSp modSp new del mod modClrScheme chgLayout">
        <pc:chgData name="Tracey Nicholson" userId="2d9ee02c-1be0-4a68-b5f3-2777bd5801a4" providerId="ADAL" clId="{5ECDB615-CF9B-455C-8976-D8F4B96EE69C}" dt="2025-01-24T18:30:09.062" v="2568" actId="47"/>
        <pc:sldMkLst>
          <pc:docMk/>
          <pc:sldMk cId="3671284861" sldId="4145"/>
        </pc:sldMkLst>
      </pc:sldChg>
      <pc:sldChg chg="del">
        <pc:chgData name="Tracey Nicholson" userId="2d9ee02c-1be0-4a68-b5f3-2777bd5801a4" providerId="ADAL" clId="{5ECDB615-CF9B-455C-8976-D8F4B96EE69C}" dt="2025-01-24T14:20:38.624" v="17" actId="47"/>
        <pc:sldMkLst>
          <pc:docMk/>
          <pc:sldMk cId="4237979316" sldId="4145"/>
        </pc:sldMkLst>
      </pc:sldChg>
      <pc:sldChg chg="addSp delSp modSp new del mod ord modNotesTx">
        <pc:chgData name="Tracey Nicholson" userId="2d9ee02c-1be0-4a68-b5f3-2777bd5801a4" providerId="ADAL" clId="{5ECDB615-CF9B-455C-8976-D8F4B96EE69C}" dt="2025-01-24T18:24:55.341" v="2180" actId="47"/>
        <pc:sldMkLst>
          <pc:docMk/>
          <pc:sldMk cId="3133424333" sldId="4146"/>
        </pc:sldMkLst>
      </pc:sldChg>
      <pc:sldChg chg="del">
        <pc:chgData name="Tracey Nicholson" userId="2d9ee02c-1be0-4a68-b5f3-2777bd5801a4" providerId="ADAL" clId="{5ECDB615-CF9B-455C-8976-D8F4B96EE69C}" dt="2025-01-24T14:20:38.624" v="17" actId="47"/>
        <pc:sldMkLst>
          <pc:docMk/>
          <pc:sldMk cId="3634866688" sldId="4146"/>
        </pc:sldMkLst>
      </pc:sldChg>
      <pc:sldChg chg="addSp modSp add mod modNotes modNotesTx">
        <pc:chgData name="Tracey Nicholson" userId="2d9ee02c-1be0-4a68-b5f3-2777bd5801a4" providerId="ADAL" clId="{5ECDB615-CF9B-455C-8976-D8F4B96EE69C}" dt="2025-02-14T02:19:44.805" v="4359" actId="20577"/>
        <pc:sldMkLst>
          <pc:docMk/>
          <pc:sldMk cId="2268071711" sldId="4147"/>
        </pc:sldMkLst>
      </pc:sldChg>
      <pc:sldChg chg="del">
        <pc:chgData name="Tracey Nicholson" userId="2d9ee02c-1be0-4a68-b5f3-2777bd5801a4" providerId="ADAL" clId="{5ECDB615-CF9B-455C-8976-D8F4B96EE69C}" dt="2025-01-24T14:20:38.624" v="17" actId="47"/>
        <pc:sldMkLst>
          <pc:docMk/>
          <pc:sldMk cId="3338384018" sldId="4147"/>
        </pc:sldMkLst>
      </pc:sldChg>
      <pc:sldChg chg="addSp delSp modSp new mod modClrScheme modAnim chgLayout modNotesTx">
        <pc:chgData name="Tracey Nicholson" userId="2d9ee02c-1be0-4a68-b5f3-2777bd5801a4" providerId="ADAL" clId="{5ECDB615-CF9B-455C-8976-D8F4B96EE69C}" dt="2025-02-14T02:06:10.061" v="4101" actId="1076"/>
        <pc:sldMkLst>
          <pc:docMk/>
          <pc:sldMk cId="2715885772" sldId="4148"/>
        </pc:sldMkLst>
      </pc:sldChg>
      <pc:sldChg chg="del">
        <pc:chgData name="Tracey Nicholson" userId="2d9ee02c-1be0-4a68-b5f3-2777bd5801a4" providerId="ADAL" clId="{5ECDB615-CF9B-455C-8976-D8F4B96EE69C}" dt="2025-01-24T14:20:38.624" v="17" actId="47"/>
        <pc:sldMkLst>
          <pc:docMk/>
          <pc:sldMk cId="3101096796" sldId="4148"/>
        </pc:sldMkLst>
      </pc:sldChg>
      <pc:sldChg chg="addSp delSp modSp add mod delAnim modAnim modNotesTx">
        <pc:chgData name="Tracey Nicholson" userId="2d9ee02c-1be0-4a68-b5f3-2777bd5801a4" providerId="ADAL" clId="{5ECDB615-CF9B-455C-8976-D8F4B96EE69C}" dt="2025-02-14T02:06:31.603" v="4112" actId="1076"/>
        <pc:sldMkLst>
          <pc:docMk/>
          <pc:sldMk cId="1364444872" sldId="4149"/>
        </pc:sldMkLst>
      </pc:sldChg>
      <pc:sldChg chg="del">
        <pc:chgData name="Tracey Nicholson" userId="2d9ee02c-1be0-4a68-b5f3-2777bd5801a4" providerId="ADAL" clId="{5ECDB615-CF9B-455C-8976-D8F4B96EE69C}" dt="2025-01-24T14:20:38.624" v="17" actId="47"/>
        <pc:sldMkLst>
          <pc:docMk/>
          <pc:sldMk cId="3173851430" sldId="4149"/>
        </pc:sldMkLst>
      </pc:sldChg>
      <pc:sldChg chg="del">
        <pc:chgData name="Tracey Nicholson" userId="2d9ee02c-1be0-4a68-b5f3-2777bd5801a4" providerId="ADAL" clId="{5ECDB615-CF9B-455C-8976-D8F4B96EE69C}" dt="2025-01-24T14:20:38.624" v="17" actId="47"/>
        <pc:sldMkLst>
          <pc:docMk/>
          <pc:sldMk cId="103139828" sldId="4150"/>
        </pc:sldMkLst>
      </pc:sldChg>
      <pc:sldChg chg="addSp delSp modSp add mod delAnim modAnim modNotesTx">
        <pc:chgData name="Tracey Nicholson" userId="2d9ee02c-1be0-4a68-b5f3-2777bd5801a4" providerId="ADAL" clId="{5ECDB615-CF9B-455C-8976-D8F4B96EE69C}" dt="2025-02-14T02:06:44.439" v="4117" actId="20577"/>
        <pc:sldMkLst>
          <pc:docMk/>
          <pc:sldMk cId="4262519503" sldId="4150"/>
        </pc:sldMkLst>
      </pc:sldChg>
      <pc:sldChg chg="addSp delSp modSp add mod modAnim modNotesTx">
        <pc:chgData name="Tracey Nicholson" userId="2d9ee02c-1be0-4a68-b5f3-2777bd5801a4" providerId="ADAL" clId="{5ECDB615-CF9B-455C-8976-D8F4B96EE69C}" dt="2025-02-14T02:06:55.716" v="4119" actId="20577"/>
        <pc:sldMkLst>
          <pc:docMk/>
          <pc:sldMk cId="607768282" sldId="4151"/>
        </pc:sldMkLst>
      </pc:sldChg>
      <pc:sldChg chg="del">
        <pc:chgData name="Tracey Nicholson" userId="2d9ee02c-1be0-4a68-b5f3-2777bd5801a4" providerId="ADAL" clId="{5ECDB615-CF9B-455C-8976-D8F4B96EE69C}" dt="2025-01-24T14:20:38.624" v="17" actId="47"/>
        <pc:sldMkLst>
          <pc:docMk/>
          <pc:sldMk cId="1107437628" sldId="4151"/>
        </pc:sldMkLst>
      </pc:sldChg>
      <pc:sldChg chg="addSp delSp modSp add mod delAnim modAnim modNotesTx">
        <pc:chgData name="Tracey Nicholson" userId="2d9ee02c-1be0-4a68-b5f3-2777bd5801a4" providerId="ADAL" clId="{5ECDB615-CF9B-455C-8976-D8F4B96EE69C}" dt="2025-02-14T02:10:49.196" v="4340" actId="20577"/>
        <pc:sldMkLst>
          <pc:docMk/>
          <pc:sldMk cId="586747300" sldId="4152"/>
        </pc:sldMkLst>
      </pc:sldChg>
      <pc:sldChg chg="del">
        <pc:chgData name="Tracey Nicholson" userId="2d9ee02c-1be0-4a68-b5f3-2777bd5801a4" providerId="ADAL" clId="{5ECDB615-CF9B-455C-8976-D8F4B96EE69C}" dt="2025-01-24T14:20:38.624" v="17" actId="47"/>
        <pc:sldMkLst>
          <pc:docMk/>
          <pc:sldMk cId="1197305688" sldId="4152"/>
        </pc:sldMkLst>
      </pc:sldChg>
      <pc:sldChg chg="del">
        <pc:chgData name="Tracey Nicholson" userId="2d9ee02c-1be0-4a68-b5f3-2777bd5801a4" providerId="ADAL" clId="{5ECDB615-CF9B-455C-8976-D8F4B96EE69C}" dt="2025-01-24T14:20:38.624" v="17" actId="47"/>
        <pc:sldMkLst>
          <pc:docMk/>
          <pc:sldMk cId="1912154367" sldId="4153"/>
        </pc:sldMkLst>
      </pc:sldChg>
      <pc:sldChg chg="del">
        <pc:chgData name="Tracey Nicholson" userId="2d9ee02c-1be0-4a68-b5f3-2777bd5801a4" providerId="ADAL" clId="{5ECDB615-CF9B-455C-8976-D8F4B96EE69C}" dt="2025-01-24T14:20:38.624" v="17" actId="47"/>
        <pc:sldMkLst>
          <pc:docMk/>
          <pc:sldMk cId="2098735682" sldId="4154"/>
        </pc:sldMkLst>
      </pc:sldChg>
      <pc:sldChg chg="del">
        <pc:chgData name="Tracey Nicholson" userId="2d9ee02c-1be0-4a68-b5f3-2777bd5801a4" providerId="ADAL" clId="{5ECDB615-CF9B-455C-8976-D8F4B96EE69C}" dt="2025-01-24T14:20:38.624" v="17" actId="47"/>
        <pc:sldMkLst>
          <pc:docMk/>
          <pc:sldMk cId="2277709738" sldId="4155"/>
        </pc:sldMkLst>
      </pc:sldChg>
      <pc:sldChg chg="del">
        <pc:chgData name="Tracey Nicholson" userId="2d9ee02c-1be0-4a68-b5f3-2777bd5801a4" providerId="ADAL" clId="{5ECDB615-CF9B-455C-8976-D8F4B96EE69C}" dt="2025-01-24T14:20:38.624" v="17" actId="47"/>
        <pc:sldMkLst>
          <pc:docMk/>
          <pc:sldMk cId="1818785914" sldId="4156"/>
        </pc:sldMkLst>
      </pc:sldChg>
      <pc:sldChg chg="del">
        <pc:chgData name="Tracey Nicholson" userId="2d9ee02c-1be0-4a68-b5f3-2777bd5801a4" providerId="ADAL" clId="{5ECDB615-CF9B-455C-8976-D8F4B96EE69C}" dt="2025-01-24T14:20:38.624" v="17" actId="47"/>
        <pc:sldMkLst>
          <pc:docMk/>
          <pc:sldMk cId="3407541085" sldId="4158"/>
        </pc:sldMkLst>
      </pc:sldChg>
      <pc:sldChg chg="del">
        <pc:chgData name="Tracey Nicholson" userId="2d9ee02c-1be0-4a68-b5f3-2777bd5801a4" providerId="ADAL" clId="{5ECDB615-CF9B-455C-8976-D8F4B96EE69C}" dt="2025-01-24T14:20:38.624" v="17" actId="47"/>
        <pc:sldMkLst>
          <pc:docMk/>
          <pc:sldMk cId="1187143260" sldId="4159"/>
        </pc:sldMkLst>
      </pc:sldChg>
      <pc:sldChg chg="del">
        <pc:chgData name="Tracey Nicholson" userId="2d9ee02c-1be0-4a68-b5f3-2777bd5801a4" providerId="ADAL" clId="{5ECDB615-CF9B-455C-8976-D8F4B96EE69C}" dt="2025-01-24T14:20:38.624" v="17" actId="47"/>
        <pc:sldMkLst>
          <pc:docMk/>
          <pc:sldMk cId="3668396184" sldId="4160"/>
        </pc:sldMkLst>
      </pc:sldChg>
      <pc:sldChg chg="del">
        <pc:chgData name="Tracey Nicholson" userId="2d9ee02c-1be0-4a68-b5f3-2777bd5801a4" providerId="ADAL" clId="{5ECDB615-CF9B-455C-8976-D8F4B96EE69C}" dt="2025-01-24T14:20:38.624" v="17" actId="47"/>
        <pc:sldMkLst>
          <pc:docMk/>
          <pc:sldMk cId="1184496223" sldId="4161"/>
        </pc:sldMkLst>
      </pc:sldChg>
      <pc:sldChg chg="del">
        <pc:chgData name="Tracey Nicholson" userId="2d9ee02c-1be0-4a68-b5f3-2777bd5801a4" providerId="ADAL" clId="{5ECDB615-CF9B-455C-8976-D8F4B96EE69C}" dt="2025-01-24T14:20:38.624" v="17" actId="47"/>
        <pc:sldMkLst>
          <pc:docMk/>
          <pc:sldMk cId="4016829711" sldId="4162"/>
        </pc:sldMkLst>
      </pc:sldChg>
      <pc:sldChg chg="del">
        <pc:chgData name="Tracey Nicholson" userId="2d9ee02c-1be0-4a68-b5f3-2777bd5801a4" providerId="ADAL" clId="{5ECDB615-CF9B-455C-8976-D8F4B96EE69C}" dt="2025-01-24T14:20:38.624" v="17" actId="47"/>
        <pc:sldMkLst>
          <pc:docMk/>
          <pc:sldMk cId="3201330809" sldId="4163"/>
        </pc:sldMkLst>
      </pc:sldChg>
      <pc:sldChg chg="del">
        <pc:chgData name="Tracey Nicholson" userId="2d9ee02c-1be0-4a68-b5f3-2777bd5801a4" providerId="ADAL" clId="{5ECDB615-CF9B-455C-8976-D8F4B96EE69C}" dt="2025-01-24T14:20:38.624" v="17" actId="47"/>
        <pc:sldMkLst>
          <pc:docMk/>
          <pc:sldMk cId="830698403" sldId="4164"/>
        </pc:sldMkLst>
      </pc:sldChg>
      <pc:sldChg chg="del">
        <pc:chgData name="Tracey Nicholson" userId="2d9ee02c-1be0-4a68-b5f3-2777bd5801a4" providerId="ADAL" clId="{5ECDB615-CF9B-455C-8976-D8F4B96EE69C}" dt="2025-01-24T14:20:38.624" v="17" actId="47"/>
        <pc:sldMkLst>
          <pc:docMk/>
          <pc:sldMk cId="3514969267" sldId="4165"/>
        </pc:sldMkLst>
      </pc:sldChg>
      <pc:sldChg chg="del">
        <pc:chgData name="Tracey Nicholson" userId="2d9ee02c-1be0-4a68-b5f3-2777bd5801a4" providerId="ADAL" clId="{5ECDB615-CF9B-455C-8976-D8F4B96EE69C}" dt="2025-01-24T14:20:38.624" v="17" actId="47"/>
        <pc:sldMkLst>
          <pc:docMk/>
          <pc:sldMk cId="908640937" sldId="4166"/>
        </pc:sldMkLst>
      </pc:sldChg>
      <pc:sldChg chg="del">
        <pc:chgData name="Tracey Nicholson" userId="2d9ee02c-1be0-4a68-b5f3-2777bd5801a4" providerId="ADAL" clId="{5ECDB615-CF9B-455C-8976-D8F4B96EE69C}" dt="2025-01-24T14:20:38.624" v="17" actId="47"/>
        <pc:sldMkLst>
          <pc:docMk/>
          <pc:sldMk cId="2961262452" sldId="4167"/>
        </pc:sldMkLst>
      </pc:sldChg>
      <pc:sldChg chg="del">
        <pc:chgData name="Tracey Nicholson" userId="2d9ee02c-1be0-4a68-b5f3-2777bd5801a4" providerId="ADAL" clId="{5ECDB615-CF9B-455C-8976-D8F4B96EE69C}" dt="2025-01-24T14:20:38.624" v="17" actId="47"/>
        <pc:sldMkLst>
          <pc:docMk/>
          <pc:sldMk cId="2632610849" sldId="4168"/>
        </pc:sldMkLst>
      </pc:sldChg>
      <pc:sldChg chg="del">
        <pc:chgData name="Tracey Nicholson" userId="2d9ee02c-1be0-4a68-b5f3-2777bd5801a4" providerId="ADAL" clId="{5ECDB615-CF9B-455C-8976-D8F4B96EE69C}" dt="2025-01-24T14:20:38.624" v="17" actId="47"/>
        <pc:sldMkLst>
          <pc:docMk/>
          <pc:sldMk cId="4018340691" sldId="4169"/>
        </pc:sldMkLst>
      </pc:sldChg>
      <pc:sldChg chg="del">
        <pc:chgData name="Tracey Nicholson" userId="2d9ee02c-1be0-4a68-b5f3-2777bd5801a4" providerId="ADAL" clId="{5ECDB615-CF9B-455C-8976-D8F4B96EE69C}" dt="2025-01-24T14:20:38.624" v="17" actId="47"/>
        <pc:sldMkLst>
          <pc:docMk/>
          <pc:sldMk cId="2987020722" sldId="4170"/>
        </pc:sldMkLst>
      </pc:sldChg>
      <pc:sldChg chg="del">
        <pc:chgData name="Tracey Nicholson" userId="2d9ee02c-1be0-4a68-b5f3-2777bd5801a4" providerId="ADAL" clId="{5ECDB615-CF9B-455C-8976-D8F4B96EE69C}" dt="2025-01-24T14:20:38.624" v="17" actId="47"/>
        <pc:sldMkLst>
          <pc:docMk/>
          <pc:sldMk cId="812798200" sldId="4171"/>
        </pc:sldMkLst>
      </pc:sldChg>
      <pc:sldChg chg="del">
        <pc:chgData name="Tracey Nicholson" userId="2d9ee02c-1be0-4a68-b5f3-2777bd5801a4" providerId="ADAL" clId="{5ECDB615-CF9B-455C-8976-D8F4B96EE69C}" dt="2025-01-24T14:20:38.624" v="17" actId="47"/>
        <pc:sldMkLst>
          <pc:docMk/>
          <pc:sldMk cId="3543293742" sldId="4172"/>
        </pc:sldMkLst>
      </pc:sldChg>
      <pc:sldChg chg="del">
        <pc:chgData name="Tracey Nicholson" userId="2d9ee02c-1be0-4a68-b5f3-2777bd5801a4" providerId="ADAL" clId="{5ECDB615-CF9B-455C-8976-D8F4B96EE69C}" dt="2025-01-24T14:20:38.624" v="17" actId="47"/>
        <pc:sldMkLst>
          <pc:docMk/>
          <pc:sldMk cId="3383281027" sldId="4173"/>
        </pc:sldMkLst>
      </pc:sldChg>
      <pc:sldChg chg="del">
        <pc:chgData name="Tracey Nicholson" userId="2d9ee02c-1be0-4a68-b5f3-2777bd5801a4" providerId="ADAL" clId="{5ECDB615-CF9B-455C-8976-D8F4B96EE69C}" dt="2025-01-24T14:20:38.624" v="17" actId="47"/>
        <pc:sldMkLst>
          <pc:docMk/>
          <pc:sldMk cId="1038688601" sldId="4174"/>
        </pc:sldMkLst>
      </pc:sldChg>
      <pc:sldChg chg="del">
        <pc:chgData name="Tracey Nicholson" userId="2d9ee02c-1be0-4a68-b5f3-2777bd5801a4" providerId="ADAL" clId="{5ECDB615-CF9B-455C-8976-D8F4B96EE69C}" dt="2025-01-24T14:20:38.624" v="17" actId="47"/>
        <pc:sldMkLst>
          <pc:docMk/>
          <pc:sldMk cId="4135574277" sldId="4175"/>
        </pc:sldMkLst>
      </pc:sldChg>
      <pc:sldChg chg="del">
        <pc:chgData name="Tracey Nicholson" userId="2d9ee02c-1be0-4a68-b5f3-2777bd5801a4" providerId="ADAL" clId="{5ECDB615-CF9B-455C-8976-D8F4B96EE69C}" dt="2025-01-24T14:20:38.624" v="17" actId="47"/>
        <pc:sldMkLst>
          <pc:docMk/>
          <pc:sldMk cId="3073765366" sldId="4176"/>
        </pc:sldMkLst>
      </pc:sldChg>
      <pc:sldChg chg="del">
        <pc:chgData name="Tracey Nicholson" userId="2d9ee02c-1be0-4a68-b5f3-2777bd5801a4" providerId="ADAL" clId="{5ECDB615-CF9B-455C-8976-D8F4B96EE69C}" dt="2025-01-24T14:20:38.624" v="17" actId="47"/>
        <pc:sldMkLst>
          <pc:docMk/>
          <pc:sldMk cId="3928426991" sldId="4177"/>
        </pc:sldMkLst>
      </pc:sldChg>
      <pc:sldChg chg="del">
        <pc:chgData name="Tracey Nicholson" userId="2d9ee02c-1be0-4a68-b5f3-2777bd5801a4" providerId="ADAL" clId="{5ECDB615-CF9B-455C-8976-D8F4B96EE69C}" dt="2025-01-24T14:20:38.624" v="17" actId="47"/>
        <pc:sldMkLst>
          <pc:docMk/>
          <pc:sldMk cId="1204474915" sldId="4178"/>
        </pc:sldMkLst>
      </pc:sldChg>
      <pc:sldChg chg="del">
        <pc:chgData name="Tracey Nicholson" userId="2d9ee02c-1be0-4a68-b5f3-2777bd5801a4" providerId="ADAL" clId="{5ECDB615-CF9B-455C-8976-D8F4B96EE69C}" dt="2025-01-24T14:20:38.624" v="17" actId="47"/>
        <pc:sldMkLst>
          <pc:docMk/>
          <pc:sldMk cId="2134052143" sldId="4179"/>
        </pc:sldMkLst>
      </pc:sldChg>
      <pc:sldChg chg="del">
        <pc:chgData name="Tracey Nicholson" userId="2d9ee02c-1be0-4a68-b5f3-2777bd5801a4" providerId="ADAL" clId="{5ECDB615-CF9B-455C-8976-D8F4B96EE69C}" dt="2025-01-24T14:20:38.624" v="17" actId="47"/>
        <pc:sldMkLst>
          <pc:docMk/>
          <pc:sldMk cId="1532176962" sldId="4180"/>
        </pc:sldMkLst>
      </pc:sldChg>
      <pc:sldChg chg="del">
        <pc:chgData name="Tracey Nicholson" userId="2d9ee02c-1be0-4a68-b5f3-2777bd5801a4" providerId="ADAL" clId="{5ECDB615-CF9B-455C-8976-D8F4B96EE69C}" dt="2025-01-24T14:20:38.624" v="17" actId="47"/>
        <pc:sldMkLst>
          <pc:docMk/>
          <pc:sldMk cId="1037334484" sldId="4181"/>
        </pc:sldMkLst>
      </pc:sldChg>
      <pc:sldChg chg="del">
        <pc:chgData name="Tracey Nicholson" userId="2d9ee02c-1be0-4a68-b5f3-2777bd5801a4" providerId="ADAL" clId="{5ECDB615-CF9B-455C-8976-D8F4B96EE69C}" dt="2025-01-24T14:20:38.624" v="17" actId="47"/>
        <pc:sldMkLst>
          <pc:docMk/>
          <pc:sldMk cId="3724636930" sldId="4182"/>
        </pc:sldMkLst>
      </pc:sldChg>
      <pc:sldChg chg="del">
        <pc:chgData name="Tracey Nicholson" userId="2d9ee02c-1be0-4a68-b5f3-2777bd5801a4" providerId="ADAL" clId="{5ECDB615-CF9B-455C-8976-D8F4B96EE69C}" dt="2025-01-24T14:20:38.624" v="17" actId="47"/>
        <pc:sldMkLst>
          <pc:docMk/>
          <pc:sldMk cId="638988210" sldId="4183"/>
        </pc:sldMkLst>
      </pc:sldChg>
      <pc:sldChg chg="del">
        <pc:chgData name="Tracey Nicholson" userId="2d9ee02c-1be0-4a68-b5f3-2777bd5801a4" providerId="ADAL" clId="{5ECDB615-CF9B-455C-8976-D8F4B96EE69C}" dt="2025-01-24T14:20:38.624" v="17" actId="47"/>
        <pc:sldMkLst>
          <pc:docMk/>
          <pc:sldMk cId="965012237" sldId="4184"/>
        </pc:sldMkLst>
      </pc:sldChg>
      <pc:sldChg chg="del">
        <pc:chgData name="Tracey Nicholson" userId="2d9ee02c-1be0-4a68-b5f3-2777bd5801a4" providerId="ADAL" clId="{5ECDB615-CF9B-455C-8976-D8F4B96EE69C}" dt="2025-01-24T14:20:38.624" v="17" actId="47"/>
        <pc:sldMkLst>
          <pc:docMk/>
          <pc:sldMk cId="3339839606" sldId="4185"/>
        </pc:sldMkLst>
      </pc:sldChg>
      <pc:sldChg chg="del">
        <pc:chgData name="Tracey Nicholson" userId="2d9ee02c-1be0-4a68-b5f3-2777bd5801a4" providerId="ADAL" clId="{5ECDB615-CF9B-455C-8976-D8F4B96EE69C}" dt="2025-01-24T14:20:38.624" v="17" actId="47"/>
        <pc:sldMkLst>
          <pc:docMk/>
          <pc:sldMk cId="2008045050" sldId="4186"/>
        </pc:sldMkLst>
      </pc:sldChg>
      <pc:sldChg chg="del">
        <pc:chgData name="Tracey Nicholson" userId="2d9ee02c-1be0-4a68-b5f3-2777bd5801a4" providerId="ADAL" clId="{5ECDB615-CF9B-455C-8976-D8F4B96EE69C}" dt="2025-01-24T14:20:38.624" v="17" actId="47"/>
        <pc:sldMkLst>
          <pc:docMk/>
          <pc:sldMk cId="1009158133" sldId="4187"/>
        </pc:sldMkLst>
      </pc:sldChg>
      <pc:sldChg chg="del">
        <pc:chgData name="Tracey Nicholson" userId="2d9ee02c-1be0-4a68-b5f3-2777bd5801a4" providerId="ADAL" clId="{5ECDB615-CF9B-455C-8976-D8F4B96EE69C}" dt="2025-01-24T14:20:38.624" v="17" actId="47"/>
        <pc:sldMkLst>
          <pc:docMk/>
          <pc:sldMk cId="1211518293" sldId="4188"/>
        </pc:sldMkLst>
      </pc:sldChg>
      <pc:sldChg chg="del">
        <pc:chgData name="Tracey Nicholson" userId="2d9ee02c-1be0-4a68-b5f3-2777bd5801a4" providerId="ADAL" clId="{5ECDB615-CF9B-455C-8976-D8F4B96EE69C}" dt="2025-01-24T14:20:38.624" v="17" actId="47"/>
        <pc:sldMkLst>
          <pc:docMk/>
          <pc:sldMk cId="4031668143" sldId="4189"/>
        </pc:sldMkLst>
      </pc:sldChg>
    </pc:docChg>
  </pc:docChgLst>
  <pc:docChgLst>
    <pc:chgData name="Tracey Nicholson" userId="2d9ee02c-1be0-4a68-b5f3-2777bd5801a4" providerId="ADAL" clId="{AE3A092E-791B-4623-B0EB-456215554523}"/>
    <pc:docChg chg="undo custSel addSld delSld modSld addSection delSection modSection">
      <pc:chgData name="Tracey Nicholson" userId="2d9ee02c-1be0-4a68-b5f3-2777bd5801a4" providerId="ADAL" clId="{AE3A092E-791B-4623-B0EB-456215554523}" dt="2025-01-21T17:27:43.395" v="10830" actId="20577"/>
      <pc:docMkLst>
        <pc:docMk/>
      </pc:docMkLst>
      <pc:sldChg chg="del">
        <pc:chgData name="Tracey Nicholson" userId="2d9ee02c-1be0-4a68-b5f3-2777bd5801a4" providerId="ADAL" clId="{AE3A092E-791B-4623-B0EB-456215554523}" dt="2025-01-10T18:55:48.873" v="15" actId="47"/>
        <pc:sldMkLst>
          <pc:docMk/>
          <pc:sldMk cId="2205303218" sldId="1181"/>
        </pc:sldMkLst>
      </pc:sldChg>
      <pc:sldChg chg="del">
        <pc:chgData name="Tracey Nicholson" userId="2d9ee02c-1be0-4a68-b5f3-2777bd5801a4" providerId="ADAL" clId="{AE3A092E-791B-4623-B0EB-456215554523}" dt="2025-01-10T18:55:48.714" v="14" actId="47"/>
        <pc:sldMkLst>
          <pc:docMk/>
          <pc:sldMk cId="503174084" sldId="1182"/>
        </pc:sldMkLst>
      </pc:sldChg>
      <pc:sldChg chg="modSp add mod modNotes modNotesTx">
        <pc:chgData name="Tracey Nicholson" userId="2d9ee02c-1be0-4a68-b5f3-2777bd5801a4" providerId="ADAL" clId="{AE3A092E-791B-4623-B0EB-456215554523}" dt="2025-01-20T20:15:04.134" v="9544" actId="1036"/>
        <pc:sldMkLst>
          <pc:docMk/>
          <pc:sldMk cId="3345886950" sldId="3920"/>
        </pc:sldMkLst>
      </pc:sldChg>
      <pc:sldChg chg="modNotes modNotesTx">
        <pc:chgData name="Tracey Nicholson" userId="2d9ee02c-1be0-4a68-b5f3-2777bd5801a4" providerId="ADAL" clId="{AE3A092E-791B-4623-B0EB-456215554523}" dt="2025-01-20T20:16:10.210" v="9556" actId="14826"/>
        <pc:sldMkLst>
          <pc:docMk/>
          <pc:sldMk cId="613511335" sldId="3935"/>
        </pc:sldMkLst>
      </pc:sldChg>
      <pc:sldChg chg="del">
        <pc:chgData name="Tracey Nicholson" userId="2d9ee02c-1be0-4a68-b5f3-2777bd5801a4" providerId="ADAL" clId="{AE3A092E-791B-4623-B0EB-456215554523}" dt="2025-01-13T17:43:46.077" v="811" actId="47"/>
        <pc:sldMkLst>
          <pc:docMk/>
          <pc:sldMk cId="3848819268" sldId="4066"/>
        </pc:sldMkLst>
      </pc:sldChg>
      <pc:sldChg chg="del">
        <pc:chgData name="Tracey Nicholson" userId="2d9ee02c-1be0-4a68-b5f3-2777bd5801a4" providerId="ADAL" clId="{AE3A092E-791B-4623-B0EB-456215554523}" dt="2025-01-13T17:43:46.077" v="811" actId="47"/>
        <pc:sldMkLst>
          <pc:docMk/>
          <pc:sldMk cId="267510060" sldId="4067"/>
        </pc:sldMkLst>
      </pc:sldChg>
      <pc:sldChg chg="del">
        <pc:chgData name="Tracey Nicholson" userId="2d9ee02c-1be0-4a68-b5f3-2777bd5801a4" providerId="ADAL" clId="{AE3A092E-791B-4623-B0EB-456215554523}" dt="2025-01-10T18:59:01.170" v="19" actId="47"/>
        <pc:sldMkLst>
          <pc:docMk/>
          <pc:sldMk cId="859681768" sldId="4068"/>
        </pc:sldMkLst>
      </pc:sldChg>
      <pc:sldChg chg="addSp delSp modSp mod addAnim delAnim modNotes modNotesTx">
        <pc:chgData name="Tracey Nicholson" userId="2d9ee02c-1be0-4a68-b5f3-2777bd5801a4" providerId="ADAL" clId="{AE3A092E-791B-4623-B0EB-456215554523}" dt="2025-01-21T17:02:41.432" v="10484" actId="1076"/>
        <pc:sldMkLst>
          <pc:docMk/>
          <pc:sldMk cId="3815913039" sldId="4072"/>
        </pc:sldMkLst>
      </pc:sldChg>
      <pc:sldChg chg="del">
        <pc:chgData name="Tracey Nicholson" userId="2d9ee02c-1be0-4a68-b5f3-2777bd5801a4" providerId="ADAL" clId="{AE3A092E-791B-4623-B0EB-456215554523}" dt="2025-01-13T17:43:46.077" v="811" actId="47"/>
        <pc:sldMkLst>
          <pc:docMk/>
          <pc:sldMk cId="2467825914" sldId="4073"/>
        </pc:sldMkLst>
      </pc:sldChg>
      <pc:sldChg chg="del">
        <pc:chgData name="Tracey Nicholson" userId="2d9ee02c-1be0-4a68-b5f3-2777bd5801a4" providerId="ADAL" clId="{AE3A092E-791B-4623-B0EB-456215554523}" dt="2025-01-13T17:43:42.908" v="810" actId="47"/>
        <pc:sldMkLst>
          <pc:docMk/>
          <pc:sldMk cId="993969864" sldId="4074"/>
        </pc:sldMkLst>
      </pc:sldChg>
      <pc:sldChg chg="del">
        <pc:chgData name="Tracey Nicholson" userId="2d9ee02c-1be0-4a68-b5f3-2777bd5801a4" providerId="ADAL" clId="{AE3A092E-791B-4623-B0EB-456215554523}" dt="2025-01-13T17:43:42.908" v="810" actId="47"/>
        <pc:sldMkLst>
          <pc:docMk/>
          <pc:sldMk cId="2771553572" sldId="4090"/>
        </pc:sldMkLst>
      </pc:sldChg>
      <pc:sldChg chg="del">
        <pc:chgData name="Tracey Nicholson" userId="2d9ee02c-1be0-4a68-b5f3-2777bd5801a4" providerId="ADAL" clId="{AE3A092E-791B-4623-B0EB-456215554523}" dt="2025-01-13T17:43:46.077" v="811" actId="47"/>
        <pc:sldMkLst>
          <pc:docMk/>
          <pc:sldMk cId="302015996" sldId="4092"/>
        </pc:sldMkLst>
      </pc:sldChg>
      <pc:sldChg chg="del">
        <pc:chgData name="Tracey Nicholson" userId="2d9ee02c-1be0-4a68-b5f3-2777bd5801a4" providerId="ADAL" clId="{AE3A092E-791B-4623-B0EB-456215554523}" dt="2025-01-13T17:43:42.908" v="810" actId="47"/>
        <pc:sldMkLst>
          <pc:docMk/>
          <pc:sldMk cId="176757028" sldId="4093"/>
        </pc:sldMkLst>
      </pc:sldChg>
      <pc:sldChg chg="del">
        <pc:chgData name="Tracey Nicholson" userId="2d9ee02c-1be0-4a68-b5f3-2777bd5801a4" providerId="ADAL" clId="{AE3A092E-791B-4623-B0EB-456215554523}" dt="2025-01-13T17:43:40.020" v="809" actId="47"/>
        <pc:sldMkLst>
          <pc:docMk/>
          <pc:sldMk cId="1587735777" sldId="4123"/>
        </pc:sldMkLst>
      </pc:sldChg>
      <pc:sldChg chg="addSp delSp modSp mod modClrScheme modAnim chgLayout modNotes modNotesTx">
        <pc:chgData name="Tracey Nicholson" userId="2d9ee02c-1be0-4a68-b5f3-2777bd5801a4" providerId="ADAL" clId="{AE3A092E-791B-4623-B0EB-456215554523}" dt="2025-01-21T17:02:55.975" v="10486" actId="113"/>
        <pc:sldMkLst>
          <pc:docMk/>
          <pc:sldMk cId="3014932788" sldId="4124"/>
        </pc:sldMkLst>
      </pc:sldChg>
      <pc:sldChg chg="del">
        <pc:chgData name="Tracey Nicholson" userId="2d9ee02c-1be0-4a68-b5f3-2777bd5801a4" providerId="ADAL" clId="{AE3A092E-791B-4623-B0EB-456215554523}" dt="2025-01-13T17:43:55.397" v="813" actId="47"/>
        <pc:sldMkLst>
          <pc:docMk/>
          <pc:sldMk cId="2412189444" sldId="4125"/>
        </pc:sldMkLst>
      </pc:sldChg>
      <pc:sldChg chg="del">
        <pc:chgData name="Tracey Nicholson" userId="2d9ee02c-1be0-4a68-b5f3-2777bd5801a4" providerId="ADAL" clId="{AE3A092E-791B-4623-B0EB-456215554523}" dt="2025-01-13T17:43:55.397" v="813" actId="47"/>
        <pc:sldMkLst>
          <pc:docMk/>
          <pc:sldMk cId="3575331987" sldId="4126"/>
        </pc:sldMkLst>
      </pc:sldChg>
      <pc:sldChg chg="del">
        <pc:chgData name="Tracey Nicholson" userId="2d9ee02c-1be0-4a68-b5f3-2777bd5801a4" providerId="ADAL" clId="{AE3A092E-791B-4623-B0EB-456215554523}" dt="2025-01-13T17:43:55.397" v="813" actId="47"/>
        <pc:sldMkLst>
          <pc:docMk/>
          <pc:sldMk cId="2696177660" sldId="4127"/>
        </pc:sldMkLst>
      </pc:sldChg>
      <pc:sldChg chg="del">
        <pc:chgData name="Tracey Nicholson" userId="2d9ee02c-1be0-4a68-b5f3-2777bd5801a4" providerId="ADAL" clId="{AE3A092E-791B-4623-B0EB-456215554523}" dt="2025-01-13T17:43:51.410" v="812" actId="47"/>
        <pc:sldMkLst>
          <pc:docMk/>
          <pc:sldMk cId="322049292" sldId="4128"/>
        </pc:sldMkLst>
      </pc:sldChg>
      <pc:sldChg chg="del">
        <pc:chgData name="Tracey Nicholson" userId="2d9ee02c-1be0-4a68-b5f3-2777bd5801a4" providerId="ADAL" clId="{AE3A092E-791B-4623-B0EB-456215554523}" dt="2025-01-13T17:43:51.410" v="812" actId="47"/>
        <pc:sldMkLst>
          <pc:docMk/>
          <pc:sldMk cId="1334644982" sldId="4129"/>
        </pc:sldMkLst>
      </pc:sldChg>
      <pc:sldChg chg="del">
        <pc:chgData name="Tracey Nicholson" userId="2d9ee02c-1be0-4a68-b5f3-2777bd5801a4" providerId="ADAL" clId="{AE3A092E-791B-4623-B0EB-456215554523}" dt="2025-01-13T17:43:51.410" v="812" actId="47"/>
        <pc:sldMkLst>
          <pc:docMk/>
          <pc:sldMk cId="1565828242" sldId="4130"/>
        </pc:sldMkLst>
      </pc:sldChg>
      <pc:sldChg chg="del">
        <pc:chgData name="Tracey Nicholson" userId="2d9ee02c-1be0-4a68-b5f3-2777bd5801a4" providerId="ADAL" clId="{AE3A092E-791B-4623-B0EB-456215554523}" dt="2025-01-13T17:43:51.410" v="812" actId="47"/>
        <pc:sldMkLst>
          <pc:docMk/>
          <pc:sldMk cId="440825925" sldId="4131"/>
        </pc:sldMkLst>
      </pc:sldChg>
      <pc:sldChg chg="del">
        <pc:chgData name="Tracey Nicholson" userId="2d9ee02c-1be0-4a68-b5f3-2777bd5801a4" providerId="ADAL" clId="{AE3A092E-791B-4623-B0EB-456215554523}" dt="2025-01-13T17:43:51.410" v="812" actId="47"/>
        <pc:sldMkLst>
          <pc:docMk/>
          <pc:sldMk cId="847274656" sldId="4132"/>
        </pc:sldMkLst>
      </pc:sldChg>
      <pc:sldChg chg="del">
        <pc:chgData name="Tracey Nicholson" userId="2d9ee02c-1be0-4a68-b5f3-2777bd5801a4" providerId="ADAL" clId="{AE3A092E-791B-4623-B0EB-456215554523}" dt="2025-01-13T17:43:46.077" v="811" actId="47"/>
        <pc:sldMkLst>
          <pc:docMk/>
          <pc:sldMk cId="3925378020" sldId="4133"/>
        </pc:sldMkLst>
      </pc:sldChg>
      <pc:sldChg chg="del">
        <pc:chgData name="Tracey Nicholson" userId="2d9ee02c-1be0-4a68-b5f3-2777bd5801a4" providerId="ADAL" clId="{AE3A092E-791B-4623-B0EB-456215554523}" dt="2025-01-13T17:43:46.077" v="811" actId="47"/>
        <pc:sldMkLst>
          <pc:docMk/>
          <pc:sldMk cId="313342142" sldId="4134"/>
        </pc:sldMkLst>
      </pc:sldChg>
      <pc:sldChg chg="del">
        <pc:chgData name="Tracey Nicholson" userId="2d9ee02c-1be0-4a68-b5f3-2777bd5801a4" providerId="ADAL" clId="{AE3A092E-791B-4623-B0EB-456215554523}" dt="2025-01-13T17:43:46.077" v="811" actId="47"/>
        <pc:sldMkLst>
          <pc:docMk/>
          <pc:sldMk cId="1631444708" sldId="4135"/>
        </pc:sldMkLst>
      </pc:sldChg>
      <pc:sldChg chg="del">
        <pc:chgData name="Tracey Nicholson" userId="2d9ee02c-1be0-4a68-b5f3-2777bd5801a4" providerId="ADAL" clId="{AE3A092E-791B-4623-B0EB-456215554523}" dt="2025-01-13T17:43:42.908" v="810" actId="47"/>
        <pc:sldMkLst>
          <pc:docMk/>
          <pc:sldMk cId="2432704937" sldId="4136"/>
        </pc:sldMkLst>
      </pc:sldChg>
      <pc:sldChg chg="del">
        <pc:chgData name="Tracey Nicholson" userId="2d9ee02c-1be0-4a68-b5f3-2777bd5801a4" providerId="ADAL" clId="{AE3A092E-791B-4623-B0EB-456215554523}" dt="2025-01-13T17:43:42.908" v="810" actId="47"/>
        <pc:sldMkLst>
          <pc:docMk/>
          <pc:sldMk cId="527608788" sldId="4137"/>
        </pc:sldMkLst>
      </pc:sldChg>
      <pc:sldChg chg="del">
        <pc:chgData name="Tracey Nicholson" userId="2d9ee02c-1be0-4a68-b5f3-2777bd5801a4" providerId="ADAL" clId="{AE3A092E-791B-4623-B0EB-456215554523}" dt="2025-01-13T17:43:40.020" v="809" actId="47"/>
        <pc:sldMkLst>
          <pc:docMk/>
          <pc:sldMk cId="498194216" sldId="4138"/>
        </pc:sldMkLst>
      </pc:sldChg>
      <pc:sldChg chg="del">
        <pc:chgData name="Tracey Nicholson" userId="2d9ee02c-1be0-4a68-b5f3-2777bd5801a4" providerId="ADAL" clId="{AE3A092E-791B-4623-B0EB-456215554523}" dt="2025-01-13T17:43:40.020" v="809" actId="47"/>
        <pc:sldMkLst>
          <pc:docMk/>
          <pc:sldMk cId="825723139" sldId="4139"/>
        </pc:sldMkLst>
      </pc:sldChg>
      <pc:sldChg chg="del">
        <pc:chgData name="Tracey Nicholson" userId="2d9ee02c-1be0-4a68-b5f3-2777bd5801a4" providerId="ADAL" clId="{AE3A092E-791B-4623-B0EB-456215554523}" dt="2025-01-13T17:43:42.908" v="810" actId="47"/>
        <pc:sldMkLst>
          <pc:docMk/>
          <pc:sldMk cId="1154074365" sldId="4140"/>
        </pc:sldMkLst>
      </pc:sldChg>
      <pc:sldChg chg="del">
        <pc:chgData name="Tracey Nicholson" userId="2d9ee02c-1be0-4a68-b5f3-2777bd5801a4" providerId="ADAL" clId="{AE3A092E-791B-4623-B0EB-456215554523}" dt="2025-01-13T17:43:40.020" v="809" actId="47"/>
        <pc:sldMkLst>
          <pc:docMk/>
          <pc:sldMk cId="941312693" sldId="4141"/>
        </pc:sldMkLst>
      </pc:sldChg>
      <pc:sldChg chg="modSp add mod modNotes">
        <pc:chgData name="Tracey Nicholson" userId="2d9ee02c-1be0-4a68-b5f3-2777bd5801a4" providerId="ADAL" clId="{AE3A092E-791B-4623-B0EB-456215554523}" dt="2025-01-20T20:15:12.192" v="9546" actId="1076"/>
        <pc:sldMkLst>
          <pc:docMk/>
          <pc:sldMk cId="1908830975" sldId="4142"/>
        </pc:sldMkLst>
      </pc:sldChg>
      <pc:sldChg chg="addSp delSp modSp add mod modAnim">
        <pc:chgData name="Tracey Nicholson" userId="2d9ee02c-1be0-4a68-b5f3-2777bd5801a4" providerId="ADAL" clId="{AE3A092E-791B-4623-B0EB-456215554523}" dt="2025-01-20T19:30:03.020" v="8806" actId="478"/>
        <pc:sldMkLst>
          <pc:docMk/>
          <pc:sldMk cId="2199298870" sldId="4143"/>
        </pc:sldMkLst>
      </pc:sldChg>
      <pc:sldChg chg="addSp delSp modSp new del mod modClrScheme chgLayout">
        <pc:chgData name="Tracey Nicholson" userId="2d9ee02c-1be0-4a68-b5f3-2777bd5801a4" providerId="ADAL" clId="{AE3A092E-791B-4623-B0EB-456215554523}" dt="2025-01-13T17:37:20.576" v="469" actId="47"/>
        <pc:sldMkLst>
          <pc:docMk/>
          <pc:sldMk cId="1228284655" sldId="4144"/>
        </pc:sldMkLst>
      </pc:sldChg>
      <pc:sldChg chg="addSp modSp new mod modAnim modNotes modNotesTx">
        <pc:chgData name="Tracey Nicholson" userId="2d9ee02c-1be0-4a68-b5f3-2777bd5801a4" providerId="ADAL" clId="{AE3A092E-791B-4623-B0EB-456215554523}" dt="2025-01-20T19:52:38.587" v="9294" actId="1076"/>
        <pc:sldMkLst>
          <pc:docMk/>
          <pc:sldMk cId="1971615892" sldId="4144"/>
        </pc:sldMkLst>
      </pc:sldChg>
      <pc:sldChg chg="new del">
        <pc:chgData name="Tracey Nicholson" userId="2d9ee02c-1be0-4a68-b5f3-2777bd5801a4" providerId="ADAL" clId="{AE3A092E-791B-4623-B0EB-456215554523}" dt="2025-01-10T19:11:02.378" v="408" actId="680"/>
        <pc:sldMkLst>
          <pc:docMk/>
          <pc:sldMk cId="3336979179" sldId="4144"/>
        </pc:sldMkLst>
      </pc:sldChg>
      <pc:sldChg chg="addSp delSp modSp add mod modAnim modNotes modNotesTx">
        <pc:chgData name="Tracey Nicholson" userId="2d9ee02c-1be0-4a68-b5f3-2777bd5801a4" providerId="ADAL" clId="{AE3A092E-791B-4623-B0EB-456215554523}" dt="2025-01-21T17:03:08.512" v="10490" actId="20577"/>
        <pc:sldMkLst>
          <pc:docMk/>
          <pc:sldMk cId="4237979316" sldId="4145"/>
        </pc:sldMkLst>
      </pc:sldChg>
      <pc:sldChg chg="addSp delSp modSp new mod modClrScheme modAnim chgLayout modNotes modNotesTx">
        <pc:chgData name="Tracey Nicholson" userId="2d9ee02c-1be0-4a68-b5f3-2777bd5801a4" providerId="ADAL" clId="{AE3A092E-791B-4623-B0EB-456215554523}" dt="2025-01-20T19:53:16.551" v="9313"/>
        <pc:sldMkLst>
          <pc:docMk/>
          <pc:sldMk cId="3634866688" sldId="4146"/>
        </pc:sldMkLst>
      </pc:sldChg>
      <pc:sldChg chg="addSp delSp modSp new mod modNotes modNotesTx">
        <pc:chgData name="Tracey Nicholson" userId="2d9ee02c-1be0-4a68-b5f3-2777bd5801a4" providerId="ADAL" clId="{AE3A092E-791B-4623-B0EB-456215554523}" dt="2025-01-21T17:03:23.665" v="10491" actId="114"/>
        <pc:sldMkLst>
          <pc:docMk/>
          <pc:sldMk cId="3338384018" sldId="4147"/>
        </pc:sldMkLst>
      </pc:sldChg>
      <pc:sldChg chg="addSp delSp modSp add mod modNotes modNotesTx">
        <pc:chgData name="Tracey Nicholson" userId="2d9ee02c-1be0-4a68-b5f3-2777bd5801a4" providerId="ADAL" clId="{AE3A092E-791B-4623-B0EB-456215554523}" dt="2025-01-21T17:04:15.873" v="10511" actId="20577"/>
        <pc:sldMkLst>
          <pc:docMk/>
          <pc:sldMk cId="3101096796" sldId="4148"/>
        </pc:sldMkLst>
      </pc:sldChg>
      <pc:sldChg chg="addSp delSp modSp new mod modClrScheme chgLayout modNotes modNotesTx">
        <pc:chgData name="Tracey Nicholson" userId="2d9ee02c-1be0-4a68-b5f3-2777bd5801a4" providerId="ADAL" clId="{AE3A092E-791B-4623-B0EB-456215554523}" dt="2025-01-21T17:03:54.889" v="10507" actId="20577"/>
        <pc:sldMkLst>
          <pc:docMk/>
          <pc:sldMk cId="3173851430" sldId="4149"/>
        </pc:sldMkLst>
      </pc:sldChg>
      <pc:sldChg chg="addSp delSp modSp new mod modNotes modNotesTx">
        <pc:chgData name="Tracey Nicholson" userId="2d9ee02c-1be0-4a68-b5f3-2777bd5801a4" providerId="ADAL" clId="{AE3A092E-791B-4623-B0EB-456215554523}" dt="2025-01-21T17:08:33.251" v="10521" actId="1035"/>
        <pc:sldMkLst>
          <pc:docMk/>
          <pc:sldMk cId="103139828" sldId="4150"/>
        </pc:sldMkLst>
      </pc:sldChg>
      <pc:sldChg chg="addSp delSp modSp add mod modClrScheme modAnim chgLayout modNotes modNotesTx">
        <pc:chgData name="Tracey Nicholson" userId="2d9ee02c-1be0-4a68-b5f3-2777bd5801a4" providerId="ADAL" clId="{AE3A092E-791B-4623-B0EB-456215554523}" dt="2025-01-21T15:13:20.303" v="10251" actId="1076"/>
        <pc:sldMkLst>
          <pc:docMk/>
          <pc:sldMk cId="1107437628" sldId="4151"/>
        </pc:sldMkLst>
      </pc:sldChg>
      <pc:sldChg chg="addSp delSp modSp new mod modClrScheme chgLayout modNotes modNotesTx">
        <pc:chgData name="Tracey Nicholson" userId="2d9ee02c-1be0-4a68-b5f3-2777bd5801a4" providerId="ADAL" clId="{AE3A092E-791B-4623-B0EB-456215554523}" dt="2025-01-20T20:20:04.596" v="9705" actId="20577"/>
        <pc:sldMkLst>
          <pc:docMk/>
          <pc:sldMk cId="1197305688" sldId="4152"/>
        </pc:sldMkLst>
      </pc:sldChg>
      <pc:sldChg chg="addSp delSp modSp new mod modNotes modNotesTx">
        <pc:chgData name="Tracey Nicholson" userId="2d9ee02c-1be0-4a68-b5f3-2777bd5801a4" providerId="ADAL" clId="{AE3A092E-791B-4623-B0EB-456215554523}" dt="2025-01-20T20:39:43.958" v="9769" actId="20577"/>
        <pc:sldMkLst>
          <pc:docMk/>
          <pc:sldMk cId="1912154367" sldId="4153"/>
        </pc:sldMkLst>
      </pc:sldChg>
      <pc:sldChg chg="addSp delSp modSp add mod modNotes modNotesTx">
        <pc:chgData name="Tracey Nicholson" userId="2d9ee02c-1be0-4a68-b5f3-2777bd5801a4" providerId="ADAL" clId="{AE3A092E-791B-4623-B0EB-456215554523}" dt="2025-01-20T20:19:51.835" v="9704" actId="1076"/>
        <pc:sldMkLst>
          <pc:docMk/>
          <pc:sldMk cId="2098735682" sldId="4154"/>
        </pc:sldMkLst>
      </pc:sldChg>
      <pc:sldChg chg="addSp delSp modSp new mod modNotes modNotesTx">
        <pc:chgData name="Tracey Nicholson" userId="2d9ee02c-1be0-4a68-b5f3-2777bd5801a4" providerId="ADAL" clId="{AE3A092E-791B-4623-B0EB-456215554523}" dt="2025-01-21T15:15:19.166" v="10269" actId="478"/>
        <pc:sldMkLst>
          <pc:docMk/>
          <pc:sldMk cId="2277709738" sldId="4155"/>
        </pc:sldMkLst>
      </pc:sldChg>
      <pc:sldChg chg="addSp delSp modSp add mod modNotes modNotesTx">
        <pc:chgData name="Tracey Nicholson" userId="2d9ee02c-1be0-4a68-b5f3-2777bd5801a4" providerId="ADAL" clId="{AE3A092E-791B-4623-B0EB-456215554523}" dt="2025-01-21T17:09:11.311" v="10529" actId="20577"/>
        <pc:sldMkLst>
          <pc:docMk/>
          <pc:sldMk cId="1818785914" sldId="4156"/>
        </pc:sldMkLst>
      </pc:sldChg>
      <pc:sldChg chg="modSp new del mod">
        <pc:chgData name="Tracey Nicholson" userId="2d9ee02c-1be0-4a68-b5f3-2777bd5801a4" providerId="ADAL" clId="{AE3A092E-791B-4623-B0EB-456215554523}" dt="2025-01-20T16:08:22.545" v="3569" actId="47"/>
        <pc:sldMkLst>
          <pc:docMk/>
          <pc:sldMk cId="1008362004" sldId="4157"/>
        </pc:sldMkLst>
      </pc:sldChg>
      <pc:sldChg chg="addSp delSp modSp add mod modNotes modNotesTx">
        <pc:chgData name="Tracey Nicholson" userId="2d9ee02c-1be0-4a68-b5f3-2777bd5801a4" providerId="ADAL" clId="{AE3A092E-791B-4623-B0EB-456215554523}" dt="2025-01-20T20:09:41.442" v="9425"/>
        <pc:sldMkLst>
          <pc:docMk/>
          <pc:sldMk cId="3407541085" sldId="4158"/>
        </pc:sldMkLst>
      </pc:sldChg>
      <pc:sldChg chg="addSp delSp modSp add mod modNotes modNotesTx">
        <pc:chgData name="Tracey Nicholson" userId="2d9ee02c-1be0-4a68-b5f3-2777bd5801a4" providerId="ADAL" clId="{AE3A092E-791B-4623-B0EB-456215554523}" dt="2025-01-21T17:09:38.907" v="10533" actId="20577"/>
        <pc:sldMkLst>
          <pc:docMk/>
          <pc:sldMk cId="1187143260" sldId="4159"/>
        </pc:sldMkLst>
      </pc:sldChg>
      <pc:sldChg chg="new del">
        <pc:chgData name="Tracey Nicholson" userId="2d9ee02c-1be0-4a68-b5f3-2777bd5801a4" providerId="ADAL" clId="{AE3A092E-791B-4623-B0EB-456215554523}" dt="2025-01-20T16:17:47.405" v="3684" actId="680"/>
        <pc:sldMkLst>
          <pc:docMk/>
          <pc:sldMk cId="1746602204" sldId="4159"/>
        </pc:sldMkLst>
      </pc:sldChg>
      <pc:sldChg chg="addSp delSp modSp add mod modNotes modNotesTx">
        <pc:chgData name="Tracey Nicholson" userId="2d9ee02c-1be0-4a68-b5f3-2777bd5801a4" providerId="ADAL" clId="{AE3A092E-791B-4623-B0EB-456215554523}" dt="2025-01-21T17:27:14.120" v="10821" actId="20577"/>
        <pc:sldMkLst>
          <pc:docMk/>
          <pc:sldMk cId="3668396184" sldId="4160"/>
        </pc:sldMkLst>
      </pc:sldChg>
      <pc:sldChg chg="addSp delSp modSp add mod modClrScheme chgLayout modNotes modNotesTx">
        <pc:chgData name="Tracey Nicholson" userId="2d9ee02c-1be0-4a68-b5f3-2777bd5801a4" providerId="ADAL" clId="{AE3A092E-791B-4623-B0EB-456215554523}" dt="2025-01-21T16:16:40.565" v="10444" actId="20577"/>
        <pc:sldMkLst>
          <pc:docMk/>
          <pc:sldMk cId="1184496223" sldId="4161"/>
        </pc:sldMkLst>
      </pc:sldChg>
      <pc:sldChg chg="addSp delSp modSp add mod modNotes modNotesTx">
        <pc:chgData name="Tracey Nicholson" userId="2d9ee02c-1be0-4a68-b5f3-2777bd5801a4" providerId="ADAL" clId="{AE3A092E-791B-4623-B0EB-456215554523}" dt="2025-01-21T16:17:02.446" v="10447" actId="20577"/>
        <pc:sldMkLst>
          <pc:docMk/>
          <pc:sldMk cId="4016829711" sldId="4162"/>
        </pc:sldMkLst>
      </pc:sldChg>
      <pc:sldChg chg="add del">
        <pc:chgData name="Tracey Nicholson" userId="2d9ee02c-1be0-4a68-b5f3-2777bd5801a4" providerId="ADAL" clId="{AE3A092E-791B-4623-B0EB-456215554523}" dt="2025-01-20T16:25:58.864" v="4098"/>
        <pc:sldMkLst>
          <pc:docMk/>
          <pc:sldMk cId="1168940562" sldId="4163"/>
        </pc:sldMkLst>
      </pc:sldChg>
      <pc:sldChg chg="addSp delSp modSp add mod modNotes modNotesTx">
        <pc:chgData name="Tracey Nicholson" userId="2d9ee02c-1be0-4a68-b5f3-2777bd5801a4" providerId="ADAL" clId="{AE3A092E-791B-4623-B0EB-456215554523}" dt="2025-01-21T17:25:41.497" v="10767" actId="20577"/>
        <pc:sldMkLst>
          <pc:docMk/>
          <pc:sldMk cId="3201330809" sldId="4163"/>
        </pc:sldMkLst>
      </pc:sldChg>
      <pc:sldChg chg="addSp delSp modSp add mod modNotes modNotesTx">
        <pc:chgData name="Tracey Nicholson" userId="2d9ee02c-1be0-4a68-b5f3-2777bd5801a4" providerId="ADAL" clId="{AE3A092E-791B-4623-B0EB-456215554523}" dt="2025-01-21T17:10:23.130" v="10538" actId="20577"/>
        <pc:sldMkLst>
          <pc:docMk/>
          <pc:sldMk cId="830698403" sldId="4164"/>
        </pc:sldMkLst>
      </pc:sldChg>
      <pc:sldChg chg="addSp delSp modSp add mod modNotes modNotesTx">
        <pc:chgData name="Tracey Nicholson" userId="2d9ee02c-1be0-4a68-b5f3-2777bd5801a4" providerId="ADAL" clId="{AE3A092E-791B-4623-B0EB-456215554523}" dt="2025-01-21T17:11:04.326" v="10576" actId="20577"/>
        <pc:sldMkLst>
          <pc:docMk/>
          <pc:sldMk cId="3514969267" sldId="4165"/>
        </pc:sldMkLst>
      </pc:sldChg>
      <pc:sldChg chg="addSp delSp modSp add mod modAnim modNotes modNotesTx">
        <pc:chgData name="Tracey Nicholson" userId="2d9ee02c-1be0-4a68-b5f3-2777bd5801a4" providerId="ADAL" clId="{AE3A092E-791B-4623-B0EB-456215554523}" dt="2025-01-21T17:11:50.227" v="10582" actId="20577"/>
        <pc:sldMkLst>
          <pc:docMk/>
          <pc:sldMk cId="908640937" sldId="4166"/>
        </pc:sldMkLst>
      </pc:sldChg>
      <pc:sldChg chg="addSp delSp modSp add mod modAnim modNotes modNotesTx">
        <pc:chgData name="Tracey Nicholson" userId="2d9ee02c-1be0-4a68-b5f3-2777bd5801a4" providerId="ADAL" clId="{AE3A092E-791B-4623-B0EB-456215554523}" dt="2025-01-21T17:12:34.233" v="10604" actId="20577"/>
        <pc:sldMkLst>
          <pc:docMk/>
          <pc:sldMk cId="2961262452" sldId="4167"/>
        </pc:sldMkLst>
      </pc:sldChg>
      <pc:sldChg chg="addSp modSp add mod modNotes modNotesTx">
        <pc:chgData name="Tracey Nicholson" userId="2d9ee02c-1be0-4a68-b5f3-2777bd5801a4" providerId="ADAL" clId="{AE3A092E-791B-4623-B0EB-456215554523}" dt="2025-01-21T17:13:10.905" v="10608" actId="20577"/>
        <pc:sldMkLst>
          <pc:docMk/>
          <pc:sldMk cId="2632610849" sldId="4168"/>
        </pc:sldMkLst>
      </pc:sldChg>
      <pc:sldChg chg="addSp delSp modSp add mod modNotes modNotesTx">
        <pc:chgData name="Tracey Nicholson" userId="2d9ee02c-1be0-4a68-b5f3-2777bd5801a4" providerId="ADAL" clId="{AE3A092E-791B-4623-B0EB-456215554523}" dt="2025-01-21T17:13:30.526" v="10615" actId="20577"/>
        <pc:sldMkLst>
          <pc:docMk/>
          <pc:sldMk cId="4018340691" sldId="4169"/>
        </pc:sldMkLst>
      </pc:sldChg>
      <pc:sldChg chg="addSp delSp modSp add mod modNotes modNotesTx">
        <pc:chgData name="Tracey Nicholson" userId="2d9ee02c-1be0-4a68-b5f3-2777bd5801a4" providerId="ADAL" clId="{AE3A092E-791B-4623-B0EB-456215554523}" dt="2025-01-21T17:13:52.278" v="10638" actId="5793"/>
        <pc:sldMkLst>
          <pc:docMk/>
          <pc:sldMk cId="2987020722" sldId="4170"/>
        </pc:sldMkLst>
      </pc:sldChg>
      <pc:sldChg chg="new del">
        <pc:chgData name="Tracey Nicholson" userId="2d9ee02c-1be0-4a68-b5f3-2777bd5801a4" providerId="ADAL" clId="{AE3A092E-791B-4623-B0EB-456215554523}" dt="2025-01-20T17:17:04.837" v="5177" actId="47"/>
        <pc:sldMkLst>
          <pc:docMk/>
          <pc:sldMk cId="399628304" sldId="4171"/>
        </pc:sldMkLst>
      </pc:sldChg>
      <pc:sldChg chg="addSp delSp modSp add mod modNotes modNotesTx">
        <pc:chgData name="Tracey Nicholson" userId="2d9ee02c-1be0-4a68-b5f3-2777bd5801a4" providerId="ADAL" clId="{AE3A092E-791B-4623-B0EB-456215554523}" dt="2025-01-21T17:15:54.053" v="10654" actId="20577"/>
        <pc:sldMkLst>
          <pc:docMk/>
          <pc:sldMk cId="812798200" sldId="4171"/>
        </pc:sldMkLst>
      </pc:sldChg>
      <pc:sldChg chg="addSp delSp modSp add mod modNotes modNotesTx">
        <pc:chgData name="Tracey Nicholson" userId="2d9ee02c-1be0-4a68-b5f3-2777bd5801a4" providerId="ADAL" clId="{AE3A092E-791B-4623-B0EB-456215554523}" dt="2025-01-21T17:21:14.433" v="10676" actId="20577"/>
        <pc:sldMkLst>
          <pc:docMk/>
          <pc:sldMk cId="3543293742" sldId="4172"/>
        </pc:sldMkLst>
      </pc:sldChg>
      <pc:sldChg chg="addSp delSp modSp add mod modClrScheme modAnim chgLayout modNotes modNotesTx">
        <pc:chgData name="Tracey Nicholson" userId="2d9ee02c-1be0-4a68-b5f3-2777bd5801a4" providerId="ADAL" clId="{AE3A092E-791B-4623-B0EB-456215554523}" dt="2025-01-21T16:17:17.243" v="10451" actId="20577"/>
        <pc:sldMkLst>
          <pc:docMk/>
          <pc:sldMk cId="3383281027" sldId="4173"/>
        </pc:sldMkLst>
      </pc:sldChg>
      <pc:sldChg chg="addSp delSp modSp add mod modNotes modNotesTx">
        <pc:chgData name="Tracey Nicholson" userId="2d9ee02c-1be0-4a68-b5f3-2777bd5801a4" providerId="ADAL" clId="{AE3A092E-791B-4623-B0EB-456215554523}" dt="2025-01-20T20:10:55.549" v="9453" actId="20577"/>
        <pc:sldMkLst>
          <pc:docMk/>
          <pc:sldMk cId="1038688601" sldId="4174"/>
        </pc:sldMkLst>
      </pc:sldChg>
      <pc:sldChg chg="addSp delSp modSp add mod delAnim modNotes modNotesTx">
        <pc:chgData name="Tracey Nicholson" userId="2d9ee02c-1be0-4a68-b5f3-2777bd5801a4" providerId="ADAL" clId="{AE3A092E-791B-4623-B0EB-456215554523}" dt="2025-01-21T16:19:12.545" v="10470"/>
        <pc:sldMkLst>
          <pc:docMk/>
          <pc:sldMk cId="4135574277" sldId="4175"/>
        </pc:sldMkLst>
      </pc:sldChg>
      <pc:sldChg chg="addSp delSp modSp add mod modNotes modNotesTx">
        <pc:chgData name="Tracey Nicholson" userId="2d9ee02c-1be0-4a68-b5f3-2777bd5801a4" providerId="ADAL" clId="{AE3A092E-791B-4623-B0EB-456215554523}" dt="2025-01-20T20:11:02.293" v="9455"/>
        <pc:sldMkLst>
          <pc:docMk/>
          <pc:sldMk cId="3073765366" sldId="4176"/>
        </pc:sldMkLst>
      </pc:sldChg>
      <pc:sldChg chg="addSp delSp modSp add mod modNotes modNotesTx">
        <pc:chgData name="Tracey Nicholson" userId="2d9ee02c-1be0-4a68-b5f3-2777bd5801a4" providerId="ADAL" clId="{AE3A092E-791B-4623-B0EB-456215554523}" dt="2025-01-21T17:26:57.953" v="10797" actId="20577"/>
        <pc:sldMkLst>
          <pc:docMk/>
          <pc:sldMk cId="3928426991" sldId="4177"/>
        </pc:sldMkLst>
      </pc:sldChg>
      <pc:sldChg chg="addSp delSp modSp add mod modNotes modNotesTx">
        <pc:chgData name="Tracey Nicholson" userId="2d9ee02c-1be0-4a68-b5f3-2777bd5801a4" providerId="ADAL" clId="{AE3A092E-791B-4623-B0EB-456215554523}" dt="2025-01-20T20:11:05.293" v="9457"/>
        <pc:sldMkLst>
          <pc:docMk/>
          <pc:sldMk cId="1204474915" sldId="4178"/>
        </pc:sldMkLst>
      </pc:sldChg>
      <pc:sldChg chg="addSp delSp modSp add mod modNotes modNotesTx">
        <pc:chgData name="Tracey Nicholson" userId="2d9ee02c-1be0-4a68-b5f3-2777bd5801a4" providerId="ADAL" clId="{AE3A092E-791B-4623-B0EB-456215554523}" dt="2025-01-20T20:16:31.378" v="9561" actId="6549"/>
        <pc:sldMkLst>
          <pc:docMk/>
          <pc:sldMk cId="2134052143" sldId="4179"/>
        </pc:sldMkLst>
      </pc:sldChg>
      <pc:sldChg chg="addSp delSp modSp add mod modNotes modNotesTx">
        <pc:chgData name="Tracey Nicholson" userId="2d9ee02c-1be0-4a68-b5f3-2777bd5801a4" providerId="ADAL" clId="{AE3A092E-791B-4623-B0EB-456215554523}" dt="2025-01-21T17:25:56.992" v="10778" actId="20577"/>
        <pc:sldMkLst>
          <pc:docMk/>
          <pc:sldMk cId="1532176962" sldId="4180"/>
        </pc:sldMkLst>
      </pc:sldChg>
      <pc:sldChg chg="addSp delSp modSp add mod modNotes modNotesTx">
        <pc:chgData name="Tracey Nicholson" userId="2d9ee02c-1be0-4a68-b5f3-2777bd5801a4" providerId="ADAL" clId="{AE3A092E-791B-4623-B0EB-456215554523}" dt="2025-01-21T17:23:51.453" v="10688" actId="20577"/>
        <pc:sldMkLst>
          <pc:docMk/>
          <pc:sldMk cId="1037334484" sldId="4181"/>
        </pc:sldMkLst>
      </pc:sldChg>
      <pc:sldChg chg="addSp delSp modSp add mod modAnim modNotes modNotesTx">
        <pc:chgData name="Tracey Nicholson" userId="2d9ee02c-1be0-4a68-b5f3-2777bd5801a4" providerId="ADAL" clId="{AE3A092E-791B-4623-B0EB-456215554523}" dt="2025-01-21T17:24:08.646" v="10693" actId="1076"/>
        <pc:sldMkLst>
          <pc:docMk/>
          <pc:sldMk cId="3724636930" sldId="4182"/>
        </pc:sldMkLst>
      </pc:sldChg>
      <pc:sldChg chg="addSp delSp modSp add mod modNotes modNotesTx">
        <pc:chgData name="Tracey Nicholson" userId="2d9ee02c-1be0-4a68-b5f3-2777bd5801a4" providerId="ADAL" clId="{AE3A092E-791B-4623-B0EB-456215554523}" dt="2025-01-21T17:27:43.395" v="10830" actId="20577"/>
        <pc:sldMkLst>
          <pc:docMk/>
          <pc:sldMk cId="638988210" sldId="4183"/>
        </pc:sldMkLst>
      </pc:sldChg>
      <pc:sldChg chg="add del">
        <pc:chgData name="Tracey Nicholson" userId="2d9ee02c-1be0-4a68-b5f3-2777bd5801a4" providerId="ADAL" clId="{AE3A092E-791B-4623-B0EB-456215554523}" dt="2025-01-20T18:37:13.844" v="7919" actId="47"/>
        <pc:sldMkLst>
          <pc:docMk/>
          <pc:sldMk cId="3786334532" sldId="4183"/>
        </pc:sldMkLst>
      </pc:sldChg>
      <pc:sldChg chg="addSp delSp modSp add mod modClrScheme chgLayout modNotes modNotesTx">
        <pc:chgData name="Tracey Nicholson" userId="2d9ee02c-1be0-4a68-b5f3-2777bd5801a4" providerId="ADAL" clId="{AE3A092E-791B-4623-B0EB-456215554523}" dt="2025-01-20T20:14:03.099" v="9509"/>
        <pc:sldMkLst>
          <pc:docMk/>
          <pc:sldMk cId="965012237" sldId="4184"/>
        </pc:sldMkLst>
      </pc:sldChg>
      <pc:sldChg chg="addSp delSp modSp add mod modAnim modNotes modNotesTx">
        <pc:chgData name="Tracey Nicholson" userId="2d9ee02c-1be0-4a68-b5f3-2777bd5801a4" providerId="ADAL" clId="{AE3A092E-791B-4623-B0EB-456215554523}" dt="2025-01-21T16:18:03.489" v="10460" actId="20577"/>
        <pc:sldMkLst>
          <pc:docMk/>
          <pc:sldMk cId="3339839606" sldId="4185"/>
        </pc:sldMkLst>
      </pc:sldChg>
      <pc:sldChg chg="addSp delSp modSp add mod modAnim modNotes modNotesTx">
        <pc:chgData name="Tracey Nicholson" userId="2d9ee02c-1be0-4a68-b5f3-2777bd5801a4" providerId="ADAL" clId="{AE3A092E-791B-4623-B0EB-456215554523}" dt="2025-01-20T21:32:17.454" v="10086" actId="1076"/>
        <pc:sldMkLst>
          <pc:docMk/>
          <pc:sldMk cId="2008045050" sldId="4186"/>
        </pc:sldMkLst>
      </pc:sldChg>
      <pc:sldChg chg="addSp delSp modSp add mod modNotes modNotesTx">
        <pc:chgData name="Tracey Nicholson" userId="2d9ee02c-1be0-4a68-b5f3-2777bd5801a4" providerId="ADAL" clId="{AE3A092E-791B-4623-B0EB-456215554523}" dt="2025-01-20T20:14:07.229" v="9512"/>
        <pc:sldMkLst>
          <pc:docMk/>
          <pc:sldMk cId="1009158133" sldId="4187"/>
        </pc:sldMkLst>
      </pc:sldChg>
      <pc:sldChg chg="addSp modSp add mod modNotes modNotesTx">
        <pc:chgData name="Tracey Nicholson" userId="2d9ee02c-1be0-4a68-b5f3-2777bd5801a4" providerId="ADAL" clId="{AE3A092E-791B-4623-B0EB-456215554523}" dt="2025-01-21T17:26:19.513" v="10784" actId="20577"/>
        <pc:sldMkLst>
          <pc:docMk/>
          <pc:sldMk cId="1211518293" sldId="4188"/>
        </pc:sldMkLst>
      </pc:sldChg>
      <pc:sldChg chg="addSp delSp modSp add mod modNotes modNotesTx">
        <pc:chgData name="Tracey Nicholson" userId="2d9ee02c-1be0-4a68-b5f3-2777bd5801a4" providerId="ADAL" clId="{AE3A092E-791B-4623-B0EB-456215554523}" dt="2025-01-21T17:25:08.266" v="10754" actId="20577"/>
        <pc:sldMkLst>
          <pc:docMk/>
          <pc:sldMk cId="4031668143" sldId="4189"/>
        </pc:sldMkLst>
      </pc:sldChg>
      <pc:sldMasterChg chg="delSldLayout">
        <pc:chgData name="Tracey Nicholson" userId="2d9ee02c-1be0-4a68-b5f3-2777bd5801a4" providerId="ADAL" clId="{AE3A092E-791B-4623-B0EB-456215554523}" dt="2025-01-10T18:55:48.873" v="15" actId="47"/>
        <pc:sldMasterMkLst>
          <pc:docMk/>
          <pc:sldMasterMk cId="3777723911" sldId="2147483711"/>
        </pc:sldMasterMkLst>
        <pc:sldLayoutChg chg="del">
          <pc:chgData name="Tracey Nicholson" userId="2d9ee02c-1be0-4a68-b5f3-2777bd5801a4" providerId="ADAL" clId="{AE3A092E-791B-4623-B0EB-456215554523}" dt="2025-01-10T18:55:48.873" v="15" actId="47"/>
          <pc:sldLayoutMkLst>
            <pc:docMk/>
            <pc:sldMasterMk cId="3777723911" sldId="2147483711"/>
            <pc:sldLayoutMk cId="3582480012" sldId="2147483771"/>
          </pc:sldLayoutMkLst>
        </pc:sldLayoutChg>
      </pc:sldMasterChg>
    </pc:docChg>
  </pc:docChgLst>
  <pc:docChgLst>
    <pc:chgData name="Tracey Nicholson" userId="2d9ee02c-1be0-4a68-b5f3-2777bd5801a4" providerId="ADAL" clId="{101E1A1E-D1F7-4A32-8D75-F333D485D8A3}"/>
    <pc:docChg chg="undo custSel addSld delSld modSld sldOrd addSection modSection modNotesMaster modHandout">
      <pc:chgData name="Tracey Nicholson" userId="2d9ee02c-1be0-4a68-b5f3-2777bd5801a4" providerId="ADAL" clId="{101E1A1E-D1F7-4A32-8D75-F333D485D8A3}" dt="2024-12-06T16:37:51.710" v="2237" actId="5793"/>
      <pc:docMkLst>
        <pc:docMk/>
      </pc:docMkLst>
      <pc:sldChg chg="modNotes">
        <pc:chgData name="Tracey Nicholson" userId="2d9ee02c-1be0-4a68-b5f3-2777bd5801a4" providerId="ADAL" clId="{101E1A1E-D1F7-4A32-8D75-F333D485D8A3}" dt="2024-11-11T17:31:40.680" v="961" actId="20577"/>
        <pc:sldMkLst>
          <pc:docMk/>
          <pc:sldMk cId="3540121869" sldId="3900"/>
        </pc:sldMkLst>
      </pc:sldChg>
      <pc:sldChg chg="ord modNotesTx">
        <pc:chgData name="Tracey Nicholson" userId="2d9ee02c-1be0-4a68-b5f3-2777bd5801a4" providerId="ADAL" clId="{101E1A1E-D1F7-4A32-8D75-F333D485D8A3}" dt="2024-12-06T16:36:28.727" v="2104" actId="20577"/>
        <pc:sldMkLst>
          <pc:docMk/>
          <pc:sldMk cId="613511335" sldId="3935"/>
        </pc:sldMkLst>
      </pc:sldChg>
      <pc:sldChg chg="ord">
        <pc:chgData name="Tracey Nicholson" userId="2d9ee02c-1be0-4a68-b5f3-2777bd5801a4" providerId="ADAL" clId="{101E1A1E-D1F7-4A32-8D75-F333D485D8A3}" dt="2024-12-06T16:16:11.618" v="1076" actId="20578"/>
        <pc:sldMkLst>
          <pc:docMk/>
          <pc:sldMk cId="1671286742" sldId="4060"/>
        </pc:sldMkLst>
      </pc:sldChg>
      <pc:sldChg chg="addSp delSp modSp add mod modAnim modNotesTx">
        <pc:chgData name="Tracey Nicholson" userId="2d9ee02c-1be0-4a68-b5f3-2777bd5801a4" providerId="ADAL" clId="{101E1A1E-D1F7-4A32-8D75-F333D485D8A3}" dt="2024-12-06T16:24:56.233" v="1288" actId="1076"/>
        <pc:sldMkLst>
          <pc:docMk/>
          <pc:sldMk cId="806418003" sldId="4065"/>
        </pc:sldMkLst>
      </pc:sldChg>
      <pc:sldChg chg="add del">
        <pc:chgData name="Tracey Nicholson" userId="2d9ee02c-1be0-4a68-b5f3-2777bd5801a4" providerId="ADAL" clId="{101E1A1E-D1F7-4A32-8D75-F333D485D8A3}" dt="2024-12-06T16:25:27.838" v="1290"/>
        <pc:sldMkLst>
          <pc:docMk/>
          <pc:sldMk cId="3472450956" sldId="4066"/>
        </pc:sldMkLst>
      </pc:sldChg>
      <pc:sldChg chg="addSp delSp modSp add mod modNotesTx">
        <pc:chgData name="Tracey Nicholson" userId="2d9ee02c-1be0-4a68-b5f3-2777bd5801a4" providerId="ADAL" clId="{101E1A1E-D1F7-4A32-8D75-F333D485D8A3}" dt="2024-12-06T16:33:21.235" v="1922" actId="20577"/>
        <pc:sldMkLst>
          <pc:docMk/>
          <pc:sldMk cId="3848819268" sldId="4066"/>
        </pc:sldMkLst>
      </pc:sldChg>
      <pc:sldChg chg="modSp add mod modNotesTx">
        <pc:chgData name="Tracey Nicholson" userId="2d9ee02c-1be0-4a68-b5f3-2777bd5801a4" providerId="ADAL" clId="{101E1A1E-D1F7-4A32-8D75-F333D485D8A3}" dt="2024-12-06T16:35:14.921" v="2028"/>
        <pc:sldMkLst>
          <pc:docMk/>
          <pc:sldMk cId="267510060" sldId="4067"/>
        </pc:sldMkLst>
      </pc:sldChg>
      <pc:sldChg chg="modSp add mod modNotesTx">
        <pc:chgData name="Tracey Nicholson" userId="2d9ee02c-1be0-4a68-b5f3-2777bd5801a4" providerId="ADAL" clId="{101E1A1E-D1F7-4A32-8D75-F333D485D8A3}" dt="2024-12-06T16:37:51.710" v="2237" actId="5793"/>
        <pc:sldMkLst>
          <pc:docMk/>
          <pc:sldMk cId="859681768" sldId="4068"/>
        </pc:sldMkLst>
      </pc:sldChg>
      <pc:sldChg chg="add">
        <pc:chgData name="Tracey Nicholson" userId="2d9ee02c-1be0-4a68-b5f3-2777bd5801a4" providerId="ADAL" clId="{101E1A1E-D1F7-4A32-8D75-F333D485D8A3}" dt="2024-12-06T16:35:34.139" v="2029"/>
        <pc:sldMkLst>
          <pc:docMk/>
          <pc:sldMk cId="3535781554" sldId="4069"/>
        </pc:sldMkLst>
      </pc:sldChg>
      <pc:sldChg chg="add">
        <pc:chgData name="Tracey Nicholson" userId="2d9ee02c-1be0-4a68-b5f3-2777bd5801a4" providerId="ADAL" clId="{101E1A1E-D1F7-4A32-8D75-F333D485D8A3}" dt="2024-12-06T16:35:34.326" v="2030"/>
        <pc:sldMkLst>
          <pc:docMk/>
          <pc:sldMk cId="4130008397" sldId="4070"/>
        </pc:sldMkLst>
      </pc:sldChg>
      <pc:sldChg chg="add">
        <pc:chgData name="Tracey Nicholson" userId="2d9ee02c-1be0-4a68-b5f3-2777bd5801a4" providerId="ADAL" clId="{101E1A1E-D1F7-4A32-8D75-F333D485D8A3}" dt="2024-12-06T16:35:34.550" v="2031"/>
        <pc:sldMkLst>
          <pc:docMk/>
          <pc:sldMk cId="3042435344" sldId="4071"/>
        </pc:sldMkLst>
      </pc:sldChg>
    </pc:docChg>
  </pc:docChgLst>
  <pc:docChgLst>
    <pc:chgData name="Kathleen Hamm" userId="36549483-0846-4a99-81ba-93636940a9dd" providerId="ADAL" clId="{B0AAEBFB-4BB3-634C-A764-F5A9029428A3}"/>
    <pc:docChg chg="undo redo custSel modSld modMainMaster modNotesMaster">
      <pc:chgData name="Kathleen Hamm" userId="36549483-0846-4a99-81ba-93636940a9dd" providerId="ADAL" clId="{B0AAEBFB-4BB3-634C-A764-F5A9029428A3}" dt="2025-01-24T14:16:48.844" v="2304" actId="1076"/>
      <pc:docMkLst>
        <pc:docMk/>
      </pc:docMkLst>
      <pc:sldChg chg="modSp mod">
        <pc:chgData name="Kathleen Hamm" userId="36549483-0846-4a99-81ba-93636940a9dd" providerId="ADAL" clId="{B0AAEBFB-4BB3-634C-A764-F5A9029428A3}" dt="2025-01-23T14:17:25.522" v="1034" actId="12788"/>
        <pc:sldMkLst>
          <pc:docMk/>
          <pc:sldMk cId="3345886950" sldId="3920"/>
        </pc:sldMkLst>
      </pc:sldChg>
      <pc:sldChg chg="modSp mod">
        <pc:chgData name="Kathleen Hamm" userId="36549483-0846-4a99-81ba-93636940a9dd" providerId="ADAL" clId="{B0AAEBFB-4BB3-634C-A764-F5A9029428A3}" dt="2025-01-23T14:00:53.776" v="1002" actId="1038"/>
        <pc:sldMkLst>
          <pc:docMk/>
          <pc:sldMk cId="3815913039" sldId="4072"/>
        </pc:sldMkLst>
      </pc:sldChg>
      <pc:sldChg chg="addSp delSp modSp mod delAnim">
        <pc:chgData name="Kathleen Hamm" userId="36549483-0846-4a99-81ba-93636940a9dd" providerId="ADAL" clId="{B0AAEBFB-4BB3-634C-A764-F5A9029428A3}" dt="2025-01-23T13:59:13.147" v="957" actId="14100"/>
        <pc:sldMkLst>
          <pc:docMk/>
          <pc:sldMk cId="3014932788" sldId="4124"/>
        </pc:sldMkLst>
      </pc:sldChg>
      <pc:sldChg chg="modSp mod">
        <pc:chgData name="Kathleen Hamm" userId="36549483-0846-4a99-81ba-93636940a9dd" providerId="ADAL" clId="{B0AAEBFB-4BB3-634C-A764-F5A9029428A3}" dt="2025-01-23T14:05:04.749" v="1010" actId="948"/>
        <pc:sldMkLst>
          <pc:docMk/>
          <pc:sldMk cId="1908830975" sldId="4142"/>
        </pc:sldMkLst>
      </pc:sldChg>
      <pc:sldChg chg="modSp mod">
        <pc:chgData name="Kathleen Hamm" userId="36549483-0846-4a99-81ba-93636940a9dd" providerId="ADAL" clId="{B0AAEBFB-4BB3-634C-A764-F5A9029428A3}" dt="2025-01-23T14:04:12.236" v="1009" actId="1076"/>
        <pc:sldMkLst>
          <pc:docMk/>
          <pc:sldMk cId="2199298870" sldId="4143"/>
        </pc:sldMkLst>
      </pc:sldChg>
      <pc:sldChg chg="modSp mod">
        <pc:chgData name="Kathleen Hamm" userId="36549483-0846-4a99-81ba-93636940a9dd" providerId="ADAL" clId="{B0AAEBFB-4BB3-634C-A764-F5A9029428A3}" dt="2025-01-23T14:01:40.681" v="1006" actId="14100"/>
        <pc:sldMkLst>
          <pc:docMk/>
          <pc:sldMk cId="1971615892" sldId="4144"/>
        </pc:sldMkLst>
      </pc:sldChg>
      <pc:sldChg chg="addSp delSp modSp mod">
        <pc:chgData name="Kathleen Hamm" userId="36549483-0846-4a99-81ba-93636940a9dd" providerId="ADAL" clId="{B0AAEBFB-4BB3-634C-A764-F5A9029428A3}" dt="2025-01-22T14:10:30.308" v="432" actId="14100"/>
        <pc:sldMkLst>
          <pc:docMk/>
          <pc:sldMk cId="4237979316" sldId="4145"/>
        </pc:sldMkLst>
      </pc:sldChg>
      <pc:sldChg chg="modSp mod">
        <pc:chgData name="Kathleen Hamm" userId="36549483-0846-4a99-81ba-93636940a9dd" providerId="ADAL" clId="{B0AAEBFB-4BB3-634C-A764-F5A9029428A3}" dt="2025-01-22T14:12:40.492" v="444" actId="14100"/>
        <pc:sldMkLst>
          <pc:docMk/>
          <pc:sldMk cId="3634866688" sldId="4146"/>
        </pc:sldMkLst>
      </pc:sldChg>
      <pc:sldChg chg="addSp modSp mod modNotes">
        <pc:chgData name="Kathleen Hamm" userId="36549483-0846-4a99-81ba-93636940a9dd" providerId="ADAL" clId="{B0AAEBFB-4BB3-634C-A764-F5A9029428A3}" dt="2025-01-22T14:53:17.922" v="467"/>
        <pc:sldMkLst>
          <pc:docMk/>
          <pc:sldMk cId="3338384018" sldId="4147"/>
        </pc:sldMkLst>
      </pc:sldChg>
      <pc:sldChg chg="modSp mod">
        <pc:chgData name="Kathleen Hamm" userId="36549483-0846-4a99-81ba-93636940a9dd" providerId="ADAL" clId="{B0AAEBFB-4BB3-634C-A764-F5A9029428A3}" dt="2025-01-23T14:18:51.437" v="1037" actId="14100"/>
        <pc:sldMkLst>
          <pc:docMk/>
          <pc:sldMk cId="3101096796" sldId="4148"/>
        </pc:sldMkLst>
      </pc:sldChg>
      <pc:sldChg chg="modSp mod">
        <pc:chgData name="Kathleen Hamm" userId="36549483-0846-4a99-81ba-93636940a9dd" providerId="ADAL" clId="{B0AAEBFB-4BB3-634C-A764-F5A9029428A3}" dt="2025-01-23T13:58:43.262" v="952" actId="14100"/>
        <pc:sldMkLst>
          <pc:docMk/>
          <pc:sldMk cId="3173851430" sldId="4149"/>
        </pc:sldMkLst>
      </pc:sldChg>
      <pc:sldChg chg="addSp delSp modSp mod">
        <pc:chgData name="Kathleen Hamm" userId="36549483-0846-4a99-81ba-93636940a9dd" providerId="ADAL" clId="{B0AAEBFB-4BB3-634C-A764-F5A9029428A3}" dt="2025-01-22T14:24:08.309" v="466" actId="14100"/>
        <pc:sldMkLst>
          <pc:docMk/>
          <pc:sldMk cId="1107437628" sldId="4151"/>
        </pc:sldMkLst>
      </pc:sldChg>
      <pc:sldChg chg="addSp modSp mod">
        <pc:chgData name="Kathleen Hamm" userId="36549483-0846-4a99-81ba-93636940a9dd" providerId="ADAL" clId="{B0AAEBFB-4BB3-634C-A764-F5A9029428A3}" dt="2025-01-22T14:53:17.922" v="467"/>
        <pc:sldMkLst>
          <pc:docMk/>
          <pc:sldMk cId="1912154367" sldId="4153"/>
        </pc:sldMkLst>
      </pc:sldChg>
      <pc:sldChg chg="modSp mod modAnim">
        <pc:chgData name="Kathleen Hamm" userId="36549483-0846-4a99-81ba-93636940a9dd" providerId="ADAL" clId="{B0AAEBFB-4BB3-634C-A764-F5A9029428A3}" dt="2025-01-20T20:50:18.911" v="274" actId="1076"/>
        <pc:sldMkLst>
          <pc:docMk/>
          <pc:sldMk cId="2098735682" sldId="4154"/>
        </pc:sldMkLst>
      </pc:sldChg>
      <pc:sldChg chg="modSp mod">
        <pc:chgData name="Kathleen Hamm" userId="36549483-0846-4a99-81ba-93636940a9dd" providerId="ADAL" clId="{B0AAEBFB-4BB3-634C-A764-F5A9029428A3}" dt="2025-01-20T21:40:25.789" v="282" actId="14100"/>
        <pc:sldMkLst>
          <pc:docMk/>
          <pc:sldMk cId="2277709738" sldId="4155"/>
        </pc:sldMkLst>
      </pc:sldChg>
      <pc:sldChg chg="addSp delSp modSp mod">
        <pc:chgData name="Kathleen Hamm" userId="36549483-0846-4a99-81ba-93636940a9dd" providerId="ADAL" clId="{B0AAEBFB-4BB3-634C-A764-F5A9029428A3}" dt="2025-01-22T22:11:37.716" v="805" actId="1076"/>
        <pc:sldMkLst>
          <pc:docMk/>
          <pc:sldMk cId="1818785914" sldId="4156"/>
        </pc:sldMkLst>
      </pc:sldChg>
      <pc:sldChg chg="addSp modSp mod">
        <pc:chgData name="Kathleen Hamm" userId="36549483-0846-4a99-81ba-93636940a9dd" providerId="ADAL" clId="{B0AAEBFB-4BB3-634C-A764-F5A9029428A3}" dt="2025-01-23T13:58:16.179" v="948" actId="14100"/>
        <pc:sldMkLst>
          <pc:docMk/>
          <pc:sldMk cId="3407541085" sldId="4158"/>
        </pc:sldMkLst>
      </pc:sldChg>
      <pc:sldChg chg="modSp">
        <pc:chgData name="Kathleen Hamm" userId="36549483-0846-4a99-81ba-93636940a9dd" providerId="ADAL" clId="{B0AAEBFB-4BB3-634C-A764-F5A9029428A3}" dt="2025-01-22T14:53:17.922" v="467"/>
        <pc:sldMkLst>
          <pc:docMk/>
          <pc:sldMk cId="1187143260" sldId="4159"/>
        </pc:sldMkLst>
      </pc:sldChg>
      <pc:sldChg chg="modSp">
        <pc:chgData name="Kathleen Hamm" userId="36549483-0846-4a99-81ba-93636940a9dd" providerId="ADAL" clId="{B0AAEBFB-4BB3-634C-A764-F5A9029428A3}" dt="2025-01-22T14:53:17.922" v="467"/>
        <pc:sldMkLst>
          <pc:docMk/>
          <pc:sldMk cId="3668396184" sldId="4160"/>
        </pc:sldMkLst>
      </pc:sldChg>
      <pc:sldChg chg="addSp delSp modSp mod">
        <pc:chgData name="Kathleen Hamm" userId="36549483-0846-4a99-81ba-93636940a9dd" providerId="ADAL" clId="{B0AAEBFB-4BB3-634C-A764-F5A9029428A3}" dt="2025-01-23T16:22:23.193" v="1137" actId="14100"/>
        <pc:sldMkLst>
          <pc:docMk/>
          <pc:sldMk cId="4016829711" sldId="4162"/>
        </pc:sldMkLst>
      </pc:sldChg>
      <pc:sldChg chg="addSp modSp mod">
        <pc:chgData name="Kathleen Hamm" userId="36549483-0846-4a99-81ba-93636940a9dd" providerId="ADAL" clId="{B0AAEBFB-4BB3-634C-A764-F5A9029428A3}" dt="2025-01-23T13:56:50.181" v="938" actId="14100"/>
        <pc:sldMkLst>
          <pc:docMk/>
          <pc:sldMk cId="3201330809" sldId="4163"/>
        </pc:sldMkLst>
      </pc:sldChg>
      <pc:sldChg chg="modSp">
        <pc:chgData name="Kathleen Hamm" userId="36549483-0846-4a99-81ba-93636940a9dd" providerId="ADAL" clId="{B0AAEBFB-4BB3-634C-A764-F5A9029428A3}" dt="2025-01-22T14:53:17.922" v="467"/>
        <pc:sldMkLst>
          <pc:docMk/>
          <pc:sldMk cId="3514969267" sldId="4165"/>
        </pc:sldMkLst>
      </pc:sldChg>
      <pc:sldChg chg="modSp">
        <pc:chgData name="Kathleen Hamm" userId="36549483-0846-4a99-81ba-93636940a9dd" providerId="ADAL" clId="{B0AAEBFB-4BB3-634C-A764-F5A9029428A3}" dt="2025-01-22T14:53:17.922" v="467"/>
        <pc:sldMkLst>
          <pc:docMk/>
          <pc:sldMk cId="908640937" sldId="4166"/>
        </pc:sldMkLst>
      </pc:sldChg>
      <pc:sldChg chg="addSp delSp modSp mod addAnim delAnim modAnim">
        <pc:chgData name="Kathleen Hamm" userId="36549483-0846-4a99-81ba-93636940a9dd" providerId="ADAL" clId="{B0AAEBFB-4BB3-634C-A764-F5A9029428A3}" dt="2025-01-23T19:39:36.704" v="1999" actId="1035"/>
        <pc:sldMkLst>
          <pc:docMk/>
          <pc:sldMk cId="2632610849" sldId="4168"/>
        </pc:sldMkLst>
      </pc:sldChg>
      <pc:sldChg chg="modSp">
        <pc:chgData name="Kathleen Hamm" userId="36549483-0846-4a99-81ba-93636940a9dd" providerId="ADAL" clId="{B0AAEBFB-4BB3-634C-A764-F5A9029428A3}" dt="2025-01-22T14:53:17.922" v="467"/>
        <pc:sldMkLst>
          <pc:docMk/>
          <pc:sldMk cId="4018340691" sldId="4169"/>
        </pc:sldMkLst>
      </pc:sldChg>
      <pc:sldChg chg="modSp">
        <pc:chgData name="Kathleen Hamm" userId="36549483-0846-4a99-81ba-93636940a9dd" providerId="ADAL" clId="{B0AAEBFB-4BB3-634C-A764-F5A9029428A3}" dt="2025-01-22T14:53:17.922" v="467"/>
        <pc:sldMkLst>
          <pc:docMk/>
          <pc:sldMk cId="2987020722" sldId="4170"/>
        </pc:sldMkLst>
      </pc:sldChg>
      <pc:sldChg chg="modSp">
        <pc:chgData name="Kathleen Hamm" userId="36549483-0846-4a99-81ba-93636940a9dd" providerId="ADAL" clId="{B0AAEBFB-4BB3-634C-A764-F5A9029428A3}" dt="2025-01-23T19:41:15.068" v="2001" actId="1076"/>
        <pc:sldMkLst>
          <pc:docMk/>
          <pc:sldMk cId="812798200" sldId="4171"/>
        </pc:sldMkLst>
      </pc:sldChg>
      <pc:sldChg chg="addSp delSp modSp mod">
        <pc:chgData name="Kathleen Hamm" userId="36549483-0846-4a99-81ba-93636940a9dd" providerId="ADAL" clId="{B0AAEBFB-4BB3-634C-A764-F5A9029428A3}" dt="2025-01-23T20:25:58.439" v="2082" actId="1036"/>
        <pc:sldMkLst>
          <pc:docMk/>
          <pc:sldMk cId="3543293742" sldId="4172"/>
        </pc:sldMkLst>
      </pc:sldChg>
      <pc:sldChg chg="addSp modSp mod modAnim">
        <pc:chgData name="Kathleen Hamm" userId="36549483-0846-4a99-81ba-93636940a9dd" providerId="ADAL" clId="{B0AAEBFB-4BB3-634C-A764-F5A9029428A3}" dt="2025-01-23T20:47:02.531" v="2160"/>
        <pc:sldMkLst>
          <pc:docMk/>
          <pc:sldMk cId="3383281027" sldId="4173"/>
        </pc:sldMkLst>
      </pc:sldChg>
      <pc:sldChg chg="addSp delSp modSp mod">
        <pc:chgData name="Kathleen Hamm" userId="36549483-0846-4a99-81ba-93636940a9dd" providerId="ADAL" clId="{B0AAEBFB-4BB3-634C-A764-F5A9029428A3}" dt="2025-01-24T13:53:09.261" v="2268" actId="167"/>
        <pc:sldMkLst>
          <pc:docMk/>
          <pc:sldMk cId="1038688601" sldId="4174"/>
        </pc:sldMkLst>
      </pc:sldChg>
      <pc:sldChg chg="addSp modSp mod">
        <pc:chgData name="Kathleen Hamm" userId="36549483-0846-4a99-81ba-93636940a9dd" providerId="ADAL" clId="{B0AAEBFB-4BB3-634C-A764-F5A9029428A3}" dt="2025-01-24T14:16:48.844" v="2304" actId="1076"/>
        <pc:sldMkLst>
          <pc:docMk/>
          <pc:sldMk cId="4135574277" sldId="4175"/>
        </pc:sldMkLst>
      </pc:sldChg>
      <pc:sldChg chg="modSp mod">
        <pc:chgData name="Kathleen Hamm" userId="36549483-0846-4a99-81ba-93636940a9dd" providerId="ADAL" clId="{B0AAEBFB-4BB3-634C-A764-F5A9029428A3}" dt="2025-01-23T14:20:04.337" v="1039" actId="1076"/>
        <pc:sldMkLst>
          <pc:docMk/>
          <pc:sldMk cId="3073765366" sldId="4176"/>
        </pc:sldMkLst>
      </pc:sldChg>
      <pc:sldChg chg="modSp modNotes">
        <pc:chgData name="Kathleen Hamm" userId="36549483-0846-4a99-81ba-93636940a9dd" providerId="ADAL" clId="{B0AAEBFB-4BB3-634C-A764-F5A9029428A3}" dt="2025-01-23T14:21:56.469" v="1045" actId="14100"/>
        <pc:sldMkLst>
          <pc:docMk/>
          <pc:sldMk cId="3928426991" sldId="4177"/>
        </pc:sldMkLst>
      </pc:sldChg>
      <pc:sldChg chg="addSp delSp modSp mod">
        <pc:chgData name="Kathleen Hamm" userId="36549483-0846-4a99-81ba-93636940a9dd" providerId="ADAL" clId="{B0AAEBFB-4BB3-634C-A764-F5A9029428A3}" dt="2025-01-23T16:23:24.675" v="1139" actId="1582"/>
        <pc:sldMkLst>
          <pc:docMk/>
          <pc:sldMk cId="1037334484" sldId="4181"/>
        </pc:sldMkLst>
      </pc:sldChg>
      <pc:sldChg chg="addSp modSp mod">
        <pc:chgData name="Kathleen Hamm" userId="36549483-0846-4a99-81ba-93636940a9dd" providerId="ADAL" clId="{B0AAEBFB-4BB3-634C-A764-F5A9029428A3}" dt="2025-01-23T16:23:53.642" v="1142" actId="208"/>
        <pc:sldMkLst>
          <pc:docMk/>
          <pc:sldMk cId="3724636930" sldId="4182"/>
        </pc:sldMkLst>
      </pc:sldChg>
      <pc:sldChg chg="addSp modSp mod">
        <pc:chgData name="Kathleen Hamm" userId="36549483-0846-4a99-81ba-93636940a9dd" providerId="ADAL" clId="{B0AAEBFB-4BB3-634C-A764-F5A9029428A3}" dt="2025-01-23T16:24:12.142" v="1145" actId="208"/>
        <pc:sldMkLst>
          <pc:docMk/>
          <pc:sldMk cId="638988210" sldId="4183"/>
        </pc:sldMkLst>
      </pc:sldChg>
      <pc:sldChg chg="modSp mod">
        <pc:chgData name="Kathleen Hamm" userId="36549483-0846-4a99-81ba-93636940a9dd" providerId="ADAL" clId="{B0AAEBFB-4BB3-634C-A764-F5A9029428A3}" dt="2025-01-23T16:24:28.510" v="1148" actId="1582"/>
        <pc:sldMkLst>
          <pc:docMk/>
          <pc:sldMk cId="965012237" sldId="4184"/>
        </pc:sldMkLst>
      </pc:sldChg>
      <pc:sldChg chg="addSp modSp mod delAnim">
        <pc:chgData name="Kathleen Hamm" userId="36549483-0846-4a99-81ba-93636940a9dd" providerId="ADAL" clId="{B0AAEBFB-4BB3-634C-A764-F5A9029428A3}" dt="2025-01-23T16:24:48.394" v="1152" actId="208"/>
        <pc:sldMkLst>
          <pc:docMk/>
          <pc:sldMk cId="2008045050" sldId="4186"/>
        </pc:sldMkLst>
      </pc:sldChg>
      <pc:sldChg chg="addSp delSp modSp mod">
        <pc:chgData name="Kathleen Hamm" userId="36549483-0846-4a99-81ba-93636940a9dd" providerId="ADAL" clId="{B0AAEBFB-4BB3-634C-A764-F5A9029428A3}" dt="2025-01-23T14:11:57.668" v="1014" actId="1076"/>
        <pc:sldMkLst>
          <pc:docMk/>
          <pc:sldMk cId="1211518293" sldId="4188"/>
        </pc:sldMkLst>
      </pc:sldChg>
      <pc:sldChg chg="modSp mod">
        <pc:chgData name="Kathleen Hamm" userId="36549483-0846-4a99-81ba-93636940a9dd" providerId="ADAL" clId="{B0AAEBFB-4BB3-634C-A764-F5A9029428A3}" dt="2025-01-23T13:49:17.530" v="904" actId="242"/>
        <pc:sldMkLst>
          <pc:docMk/>
          <pc:sldMk cId="4031668143" sldId="4189"/>
        </pc:sldMkLst>
      </pc:sldChg>
      <pc:sldMasterChg chg="addSp modSp modSldLayout">
        <pc:chgData name="Kathleen Hamm" userId="36549483-0846-4a99-81ba-93636940a9dd" providerId="ADAL" clId="{B0AAEBFB-4BB3-634C-A764-F5A9029428A3}" dt="2025-01-22T15:02:11.433" v="490" actId="735"/>
        <pc:sldMasterMkLst>
          <pc:docMk/>
          <pc:sldMasterMk cId="3777723911" sldId="2147483711"/>
        </pc:sldMasterMkLst>
        <pc:sldLayoutChg chg="delSp mod">
          <pc:chgData name="Kathleen Hamm" userId="36549483-0846-4a99-81ba-93636940a9dd" providerId="ADAL" clId="{B0AAEBFB-4BB3-634C-A764-F5A9029428A3}" dt="2025-01-22T13:56:01.949" v="315" actId="478"/>
          <pc:sldLayoutMkLst>
            <pc:docMk/>
            <pc:sldMasterMk cId="3777723911" sldId="2147483711"/>
            <pc:sldLayoutMk cId="2131820325" sldId="2147483712"/>
          </pc:sldLayoutMkLst>
        </pc:sldLayoutChg>
        <pc:sldLayoutChg chg="addSp delSp modSp mod">
          <pc:chgData name="Kathleen Hamm" userId="36549483-0846-4a99-81ba-93636940a9dd" providerId="ADAL" clId="{B0AAEBFB-4BB3-634C-A764-F5A9029428A3}" dt="2025-01-22T15:02:11.433" v="490" actId="735"/>
          <pc:sldLayoutMkLst>
            <pc:docMk/>
            <pc:sldMasterMk cId="3777723911" sldId="2147483711"/>
            <pc:sldLayoutMk cId="1574581042"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737B25-4771-B0E4-27FB-40A04A8CC703}"/>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dirty="0">
              <a:latin typeface="Arial Regular"/>
            </a:endParaRPr>
          </a:p>
        </p:txBody>
      </p:sp>
      <p:pic>
        <p:nvPicPr>
          <p:cNvPr id="6" name="Picture 5">
            <a:extLst>
              <a:ext uri="{FF2B5EF4-FFF2-40B4-BE49-F238E27FC236}">
                <a16:creationId xmlns:a16="http://schemas.microsoft.com/office/drawing/2014/main" id="{A47A72F6-5B24-7D1B-06A7-C756BCA7CE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7" y="82349"/>
            <a:ext cx="782585" cy="782583"/>
          </a:xfrm>
          <a:prstGeom prst="rect">
            <a:avLst/>
          </a:prstGeom>
        </p:spPr>
      </p:pic>
      <p:sp>
        <p:nvSpPr>
          <p:cNvPr id="2" name="Header Placeholder 1">
            <a:extLst>
              <a:ext uri="{FF2B5EF4-FFF2-40B4-BE49-F238E27FC236}">
                <a16:creationId xmlns:a16="http://schemas.microsoft.com/office/drawing/2014/main" id="{4209BED9-7A7B-4A73-BAD7-8E7F00AD37F8}"/>
              </a:ext>
            </a:extLst>
          </p:cNvPr>
          <p:cNvSpPr>
            <a:spLocks noGrp="1"/>
          </p:cNvSpPr>
          <p:nvPr>
            <p:ph type="hdr" sz="quarter"/>
          </p:nvPr>
        </p:nvSpPr>
        <p:spPr>
          <a:xfrm>
            <a:off x="942109" y="0"/>
            <a:ext cx="5963994" cy="431800"/>
          </a:xfrm>
          <a:prstGeom prst="rect">
            <a:avLst/>
          </a:prstGeom>
        </p:spPr>
        <p:txBody>
          <a:bodyPr vert="horz" lIns="93177" tIns="46589" rIns="93177" bIns="46589" rtlCol="0" anchor="ctr"/>
          <a:lstStyle>
            <a:lvl1pPr algn="l">
              <a:defRPr sz="1200"/>
            </a:lvl1pPr>
          </a:lstStyle>
          <a:p>
            <a:r>
              <a:rPr lang="en-US" dirty="0">
                <a:solidFill>
                  <a:schemeClr val="bg1"/>
                </a:solidFill>
                <a:latin typeface="Arial Regular"/>
              </a:rPr>
              <a:t>Good Aquaculture Practices Training 		     PARTICIPANT GUIDE</a:t>
            </a:r>
          </a:p>
        </p:txBody>
      </p:sp>
      <p:sp>
        <p:nvSpPr>
          <p:cNvPr id="5" name="Slide Number Placeholder 4">
            <a:extLst>
              <a:ext uri="{FF2B5EF4-FFF2-40B4-BE49-F238E27FC236}">
                <a16:creationId xmlns:a16="http://schemas.microsoft.com/office/drawing/2014/main" id="{FABA64BE-9396-4C83-B976-EC06531FD15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8AB4BE-D0C6-4CB6-A4FA-45595542DFE2}" type="slidenum">
              <a:rPr lang="en-US" smtClean="0">
                <a:latin typeface="Arial Regular"/>
              </a:rPr>
              <a:t>‹#›</a:t>
            </a:fld>
            <a:endParaRPr lang="en-US" dirty="0">
              <a:latin typeface="Arial Regular"/>
            </a:endParaRPr>
          </a:p>
        </p:txBody>
      </p:sp>
      <p:sp>
        <p:nvSpPr>
          <p:cNvPr id="7" name="Slide Number Placeholder 5">
            <a:extLst>
              <a:ext uri="{FF2B5EF4-FFF2-40B4-BE49-F238E27FC236}">
                <a16:creationId xmlns:a16="http://schemas.microsoft.com/office/drawing/2014/main" id="{B9BEDABC-D354-6A62-EA16-E994607CB1D5}"/>
              </a:ext>
            </a:extLst>
          </p:cNvPr>
          <p:cNvSpPr txBox="1">
            <a:spLocks/>
          </p:cNvSpPr>
          <p:nvPr/>
        </p:nvSpPr>
        <p:spPr>
          <a:xfrm>
            <a:off x="0"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2"/>
    </p:custDataLst>
    <p:extLst>
      <p:ext uri="{BB962C8B-B14F-4D97-AF65-F5344CB8AC3E}">
        <p14:creationId xmlns:p14="http://schemas.microsoft.com/office/powerpoint/2010/main" val="137582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C183D7F6-B498-43B3-948B-1728B52AA6E4}">
                <adec:decorative xmlns:adec="http://schemas.microsoft.com/office/drawing/2017/decorative" val="1"/>
              </a:ext>
            </a:extLst>
          </p:cNvPr>
          <p:cNvSpPr>
            <a:spLocks noGrp="1" noRot="1" noChangeAspect="1"/>
          </p:cNvSpPr>
          <p:nvPr>
            <p:ph type="sldImg" idx="2"/>
          </p:nvPr>
        </p:nvSpPr>
        <p:spPr>
          <a:xfrm>
            <a:off x="2995530" y="685800"/>
            <a:ext cx="3510407" cy="1975104"/>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321288" y="2816352"/>
            <a:ext cx="5322579" cy="5943600"/>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915400"/>
            <a:ext cx="3037840" cy="317629"/>
          </a:xfrm>
          <a:prstGeom prst="rect">
            <a:avLst/>
          </a:prstGeom>
        </p:spPr>
        <p:txBody>
          <a:bodyPr vert="horz" lIns="93177" tIns="46589" rIns="93177" bIns="46589" rtlCol="0" anchor="b"/>
          <a:lstStyle>
            <a:lvl1pPr algn="r">
              <a:defRPr sz="900" b="0" i="0">
                <a:latin typeface="Helvetica" pitchFamily="2" charset="0"/>
              </a:defRPr>
            </a:lvl1pPr>
          </a:lstStyle>
          <a:p>
            <a:fld id="{A7439025-DF34-46F9-8BF3-4E94808FAC7B}" type="slidenum">
              <a:rPr lang="en-US" smtClean="0"/>
              <a:pPr/>
              <a:t>‹#›</a:t>
            </a:fld>
            <a:endParaRPr lang="en-US" dirty="0"/>
          </a:p>
        </p:txBody>
      </p:sp>
      <p:cxnSp>
        <p:nvCxnSpPr>
          <p:cNvPr id="17" name="Straight Connector 16">
            <a:extLst>
              <a:ext uri="{FF2B5EF4-FFF2-40B4-BE49-F238E27FC236}">
                <a16:creationId xmlns:a16="http://schemas.microsoft.com/office/drawing/2014/main" id="{0B98BE63-6F99-624A-BFE1-836B1562FE2B}"/>
              </a:ext>
              <a:ext uri="{C183D7F6-B498-43B3-948B-1728B52AA6E4}">
                <adec:decorative xmlns:adec="http://schemas.microsoft.com/office/drawing/2017/decorative" val="1"/>
              </a:ext>
            </a:extLst>
          </p:cNvPr>
          <p:cNvCxnSpPr/>
          <p:nvPr/>
        </p:nvCxnSpPr>
        <p:spPr>
          <a:xfrm>
            <a:off x="1271588" y="2796250"/>
            <a:ext cx="0" cy="601980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13">
            <a:extLst>
              <a:ext uri="{FF2B5EF4-FFF2-40B4-BE49-F238E27FC236}">
                <a16:creationId xmlns:a16="http://schemas.microsoft.com/office/drawing/2014/main" id="{E50E8828-0201-934C-BC14-35D7E21CFBFB}"/>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dirty="0">
              <a:latin typeface="Arial Regular"/>
            </a:endParaRPr>
          </a:p>
        </p:txBody>
      </p:sp>
      <p:sp>
        <p:nvSpPr>
          <p:cNvPr id="11" name="Rectangle 15">
            <a:extLst>
              <a:ext uri="{FF2B5EF4-FFF2-40B4-BE49-F238E27FC236}">
                <a16:creationId xmlns:a16="http://schemas.microsoft.com/office/drawing/2014/main" id="{9D902712-3C48-E94A-91F4-B29F1F4F2959}"/>
              </a:ext>
            </a:extLst>
          </p:cNvPr>
          <p:cNvSpPr>
            <a:spLocks noChangeArrowheads="1"/>
          </p:cNvSpPr>
          <p:nvPr/>
        </p:nvSpPr>
        <p:spPr bwMode="auto">
          <a:xfrm>
            <a:off x="989557" y="61913"/>
            <a:ext cx="5709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400" b="0" i="0" dirty="0">
                <a:solidFill>
                  <a:schemeClr val="bg1"/>
                </a:solidFill>
                <a:latin typeface="Arial Regular"/>
                <a:cs typeface="Arial" panose="020B0604020202020204" pitchFamily="34" charset="0"/>
              </a:rPr>
              <a:t>INSTRUCTOR GUIDE – GAqP Training</a:t>
            </a:r>
          </a:p>
        </p:txBody>
      </p:sp>
      <p:pic>
        <p:nvPicPr>
          <p:cNvPr id="2" name="Picture 1">
            <a:extLst>
              <a:ext uri="{FF2B5EF4-FFF2-40B4-BE49-F238E27FC236}">
                <a16:creationId xmlns:a16="http://schemas.microsoft.com/office/drawing/2014/main" id="{4A4B23EC-5B6E-3419-115D-88AAE50D19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
        <p:nvSpPr>
          <p:cNvPr id="3" name="Slide Number Placeholder 5">
            <a:extLst>
              <a:ext uri="{FF2B5EF4-FFF2-40B4-BE49-F238E27FC236}">
                <a16:creationId xmlns:a16="http://schemas.microsoft.com/office/drawing/2014/main" id="{5496D0C3-DDEA-65DC-CFF9-CE870679BDAE}"/>
              </a:ext>
            </a:extLst>
          </p:cNvPr>
          <p:cNvSpPr txBox="1">
            <a:spLocks/>
          </p:cNvSpPr>
          <p:nvPr/>
        </p:nvSpPr>
        <p:spPr>
          <a:xfrm>
            <a:off x="4262"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extLst>
      <p:ext uri="{BB962C8B-B14F-4D97-AF65-F5344CB8AC3E}">
        <p14:creationId xmlns:p14="http://schemas.microsoft.com/office/powerpoint/2010/main" val="2507533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xml"/><Relationship Id="rId1" Type="http://schemas.openxmlformats.org/officeDocument/2006/relationships/notesMaster" Target="../notesMasters/notes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C5F59-AD0D-1448-9CF4-455A349C02D7}"/>
              </a:ext>
              <a:ext uri="{C183D7F6-B498-43B3-948B-1728B52AA6E4}">
                <adec:decorative xmlns:adec="http://schemas.microsoft.com/office/drawing/2017/decorative" val="1"/>
              </a:ext>
            </a:extLst>
          </p:cNvPr>
          <p:cNvSpPr/>
          <p:nvPr/>
        </p:nvSpPr>
        <p:spPr>
          <a:xfrm>
            <a:off x="0" y="38101"/>
            <a:ext cx="7010400"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 name="Picture 1">
            <a:extLst>
              <a:ext uri="{FF2B5EF4-FFF2-40B4-BE49-F238E27FC236}">
                <a16:creationId xmlns:a16="http://schemas.microsoft.com/office/drawing/2014/main" id="{8495F3BB-84EA-8BAF-3C12-AE46B42C8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347854"/>
            <a:ext cx="7019635" cy="3948545"/>
          </a:xfrm>
          <a:prstGeom prst="rect">
            <a:avLst/>
          </a:prstGeom>
        </p:spPr>
      </p:pic>
      <p:sp>
        <p:nvSpPr>
          <p:cNvPr id="10" name="Text Box 30">
            <a:extLst>
              <a:ext uri="{FF2B5EF4-FFF2-40B4-BE49-F238E27FC236}">
                <a16:creationId xmlns:a16="http://schemas.microsoft.com/office/drawing/2014/main" id="{97E4C75D-B698-8F49-BDBB-094D0A1CFD66}"/>
              </a:ext>
            </a:extLst>
          </p:cNvPr>
          <p:cNvSpPr txBox="1"/>
          <p:nvPr/>
        </p:nvSpPr>
        <p:spPr>
          <a:xfrm>
            <a:off x="831272" y="2827172"/>
            <a:ext cx="6026727" cy="181975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3200" dirty="0">
                <a:latin typeface="Arial" panose="020B0604020202020204" pitchFamily="34" charset="0"/>
                <a:cs typeface="Arial" panose="020B0604020202020204" pitchFamily="34" charset="0"/>
              </a:rPr>
              <a:t>Farm Visit</a:t>
            </a:r>
          </a:p>
          <a:p>
            <a:pPr marL="0" marR="0">
              <a:spcBef>
                <a:spcPts val="0"/>
              </a:spcBef>
              <a:spcAft>
                <a:spcPts val="0"/>
              </a:spcAft>
            </a:pPr>
            <a:r>
              <a:rPr lang="en-US" sz="1800" dirty="0">
                <a:effectLst/>
                <a:latin typeface="Arial" panose="020B0604020202020204" pitchFamily="34" charset="0"/>
                <a:ea typeface="Cambria" panose="02040503050406030204" pitchFamily="18" charset="0"/>
                <a:cs typeface="Arial" panose="020B0604020202020204" pitchFamily="34" charset="0"/>
              </a:rPr>
              <a:t>Instructor Guide</a:t>
            </a:r>
          </a:p>
          <a:p>
            <a:pPr marL="0" marR="0">
              <a:spcBef>
                <a:spcPts val="0"/>
              </a:spcBef>
              <a:spcAft>
                <a:spcPts val="0"/>
              </a:spcAft>
            </a:pPr>
            <a:r>
              <a:rPr lang="en-US" sz="1100" dirty="0">
                <a:effectLst/>
                <a:latin typeface="Arial" panose="020B0604020202020204" pitchFamily="34" charset="0"/>
                <a:ea typeface="Cambria" panose="02040503050406030204" pitchFamily="18" charset="0"/>
                <a:cs typeface="Arial" panose="020B0604020202020204" pitchFamily="34" charset="0"/>
              </a:rPr>
              <a:t> </a:t>
            </a:r>
          </a:p>
        </p:txBody>
      </p:sp>
      <p:pic>
        <p:nvPicPr>
          <p:cNvPr id="3" name="Picture 2" descr="University of Maryland and FDA Joint Institute for Food Safety and Applied Nutrition logo.">
            <a:extLst>
              <a:ext uri="{FF2B5EF4-FFF2-40B4-BE49-F238E27FC236}">
                <a16:creationId xmlns:a16="http://schemas.microsoft.com/office/drawing/2014/main" id="{0BF6B854-78BF-1AC2-A38A-B66FCE345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6" y="320295"/>
            <a:ext cx="2441827" cy="2441827"/>
          </a:xfrm>
          <a:prstGeom prst="rect">
            <a:avLst/>
          </a:prstGeom>
        </p:spPr>
      </p:pic>
      <p:sp>
        <p:nvSpPr>
          <p:cNvPr id="4" name="Slide Number Placeholder 5">
            <a:extLst>
              <a:ext uri="{FF2B5EF4-FFF2-40B4-BE49-F238E27FC236}">
                <a16:creationId xmlns:a16="http://schemas.microsoft.com/office/drawing/2014/main" id="{176BA131-5372-3362-37B4-E5868B1F0AAA}"/>
              </a:ext>
            </a:extLst>
          </p:cNvPr>
          <p:cNvSpPr txBox="1">
            <a:spLocks/>
          </p:cNvSpPr>
          <p:nvPr/>
        </p:nvSpPr>
        <p:spPr>
          <a:xfrm>
            <a:off x="0" y="9104626"/>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cxnSp>
        <p:nvCxnSpPr>
          <p:cNvPr id="7" name="Straight Connector 6">
            <a:extLst>
              <a:ext uri="{FF2B5EF4-FFF2-40B4-BE49-F238E27FC236}">
                <a16:creationId xmlns:a16="http://schemas.microsoft.com/office/drawing/2014/main" id="{D650EB00-C85E-F6FD-C5DD-5BC53047C837}"/>
              </a:ext>
              <a:ext uri="{C183D7F6-B498-43B3-948B-1728B52AA6E4}">
                <adec:decorative xmlns:adec="http://schemas.microsoft.com/office/drawing/2017/decorative" val="1"/>
              </a:ext>
            </a:extLst>
          </p:cNvPr>
          <p:cNvCxnSpPr>
            <a:cxnSpLocks/>
          </p:cNvCxnSpPr>
          <p:nvPr/>
        </p:nvCxnSpPr>
        <p:spPr>
          <a:xfrm rot="5400000" flipV="1">
            <a:off x="3580627" y="1531948"/>
            <a:ext cx="0" cy="612648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B8C98DC-F148-2D5F-FBA6-252A86D78F37}"/>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31272" y="6795918"/>
            <a:ext cx="677228" cy="677228"/>
          </a:xfrm>
          <a:prstGeom prst="rect">
            <a:avLst/>
          </a:prstGeom>
        </p:spPr>
      </p:pic>
      <p:sp>
        <p:nvSpPr>
          <p:cNvPr id="9" name="TextBox 8">
            <a:extLst>
              <a:ext uri="{FF2B5EF4-FFF2-40B4-BE49-F238E27FC236}">
                <a16:creationId xmlns:a16="http://schemas.microsoft.com/office/drawing/2014/main" id="{997CF526-F67D-518E-FC7D-EC12C5370973}"/>
              </a:ext>
            </a:extLst>
          </p:cNvPr>
          <p:cNvSpPr txBox="1"/>
          <p:nvPr/>
        </p:nvSpPr>
        <p:spPr>
          <a:xfrm>
            <a:off x="1466899" y="7075238"/>
            <a:ext cx="230500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8 hours + 3.5 hours</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90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E7F2-2BE3-1ECF-C4E2-D36E738E1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84617-D15C-ADC0-E63F-CEAB02D0FB61}"/>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BF948D4C-87D5-2C04-3052-1FB5F136815E}"/>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Question 7</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Read the question aloud </a:t>
            </a:r>
            <a:r>
              <a:rPr lang="en-US" b="0" dirty="0">
                <a:latin typeface="Arial" panose="020B0604020202020204" pitchFamily="34" charset="0"/>
                <a:cs typeface="Arial" panose="020B0604020202020204" pitchFamily="34" charset="0"/>
              </a:rPr>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Enter</a:t>
            </a:r>
            <a:r>
              <a:rPr lang="en-US" dirty="0">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Emphasize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correct feedback </a:t>
            </a:r>
            <a:r>
              <a:rPr lang="en-US" dirty="0">
                <a:latin typeface="Arial" panose="020B0604020202020204" pitchFamily="34" charset="0"/>
                <a:cs typeface="Arial" panose="020B0604020202020204" pitchFamily="34" charset="0"/>
              </a:rPr>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ea typeface="DengXian" panose="02010600030101010101" pitchFamily="2" charset="-122"/>
                <a:cs typeface="Arial" panose="020B0604020202020204" pitchFamily="34" charset="0"/>
              </a:rPr>
              <a:t>The correct answer is to prevent diseases and document your practices and tell your story. This is important for the daily farm operations. Through the use of Good Aquaculture Practices, a farm may be able to command a higher price for the farm product in the marketplace. Of course, there are never guarantees or assurances of profitability.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00" dirty="0">
              <a:effectLst/>
              <a:latin typeface="Arial" panose="020B0604020202020204" pitchFamily="34" charset="0"/>
              <a:ea typeface="DengXian" panose="02010600030101010101" pitchFamily="2" charset="-122"/>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F087BD-B5E8-97DE-293F-BCE02D773462}"/>
              </a:ext>
            </a:extLst>
          </p:cNvPr>
          <p:cNvSpPr>
            <a:spLocks noGrp="1"/>
          </p:cNvSpPr>
          <p:nvPr>
            <p:ph type="sldNum" sz="quarter" idx="5"/>
          </p:nvPr>
        </p:nvSpPr>
        <p:spPr/>
        <p:txBody>
          <a:bodyPr/>
          <a:lstStyle/>
          <a:p>
            <a:fld id="{A7439025-DF34-46F9-8BF3-4E94808FAC7B}" type="slidenum">
              <a:rPr lang="en-US" smtClean="0"/>
              <a:pPr/>
              <a:t>10</a:t>
            </a:fld>
            <a:endParaRPr lang="en-US" dirty="0"/>
          </a:p>
        </p:txBody>
      </p:sp>
    </p:spTree>
    <p:extLst>
      <p:ext uri="{BB962C8B-B14F-4D97-AF65-F5344CB8AC3E}">
        <p14:creationId xmlns:p14="http://schemas.microsoft.com/office/powerpoint/2010/main" val="378304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56ADF-BE8C-4453-713E-4DDAC8F80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D596F-8A06-00D3-B4E6-ADDB95DBC6C8}"/>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F295530C-0680-EDA8-C015-E89DE9EE3002}"/>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Question 8</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Read the question aloud </a:t>
            </a:r>
            <a:r>
              <a:rPr lang="en-US" b="0" dirty="0">
                <a:latin typeface="Arial" panose="020B0604020202020204" pitchFamily="34" charset="0"/>
                <a:cs typeface="Arial" panose="020B0604020202020204" pitchFamily="34" charset="0"/>
              </a:rPr>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Enter</a:t>
            </a:r>
            <a:r>
              <a:rPr lang="en-US" dirty="0">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Emphasize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correct feedback </a:t>
            </a:r>
            <a:r>
              <a:rPr lang="en-US" dirty="0">
                <a:latin typeface="Arial" panose="020B0604020202020204" pitchFamily="34" charset="0"/>
                <a:cs typeface="Arial" panose="020B0604020202020204" pitchFamily="34" charset="0"/>
              </a:rPr>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r>
              <a:rPr lang="en-US" kern="100" dirty="0">
                <a:effectLst/>
                <a:latin typeface="Arial" panose="020B0604020202020204" pitchFamily="34" charset="0"/>
                <a:ea typeface="DengXian" panose="02010600030101010101" pitchFamily="2" charset="-122"/>
                <a:cs typeface="Arial" panose="020B0604020202020204" pitchFamily="34" charset="0"/>
              </a:rPr>
              <a:t>The correct answer is environmental chemicals, unapproved drug residues, and human pathogens.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00" dirty="0">
              <a:effectLst/>
              <a:latin typeface="Arial" panose="020B0604020202020204" pitchFamily="34" charset="0"/>
              <a:ea typeface="DengXian" panose="02010600030101010101" pitchFamily="2" charset="-122"/>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759A0A0-D814-670A-9B6B-0B6702615B11}"/>
              </a:ext>
            </a:extLst>
          </p:cNvPr>
          <p:cNvSpPr>
            <a:spLocks noGrp="1"/>
          </p:cNvSpPr>
          <p:nvPr>
            <p:ph type="sldNum" sz="quarter" idx="5"/>
          </p:nvPr>
        </p:nvSpPr>
        <p:spPr/>
        <p:txBody>
          <a:bodyPr/>
          <a:lstStyle/>
          <a:p>
            <a:fld id="{A7439025-DF34-46F9-8BF3-4E94808FAC7B}" type="slidenum">
              <a:rPr lang="en-US" smtClean="0"/>
              <a:pPr/>
              <a:t>11</a:t>
            </a:fld>
            <a:endParaRPr lang="en-US" dirty="0"/>
          </a:p>
        </p:txBody>
      </p:sp>
    </p:spTree>
    <p:extLst>
      <p:ext uri="{BB962C8B-B14F-4D97-AF65-F5344CB8AC3E}">
        <p14:creationId xmlns:p14="http://schemas.microsoft.com/office/powerpoint/2010/main" val="274117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6DD8F-0262-BF62-98CF-D2BE08658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442EE-3AC2-141F-9481-82D352F6DB43}"/>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18593C5-4187-F3C8-A169-6D6A1C1560F0}"/>
              </a:ext>
            </a:extLst>
          </p:cNvPr>
          <p:cNvSpPr>
            <a:spLocks noGrp="1"/>
          </p:cNvSpPr>
          <p:nvPr>
            <p:ph type="body" idx="1"/>
          </p:nvPr>
        </p:nvSpPr>
        <p:spPr/>
        <p:txBody>
          <a:bodyPr/>
          <a:lstStyle/>
          <a:p>
            <a:r>
              <a:rPr lang="en-US" b="1" dirty="0"/>
              <a:t>Question 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question aloud </a:t>
            </a:r>
            <a:r>
              <a:rPr lang="en-US" b="0" dirty="0"/>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Emphasize</a:t>
            </a:r>
            <a:r>
              <a:rPr lang="en-US" dirty="0"/>
              <a:t> </a:t>
            </a:r>
            <a:r>
              <a:rPr lang="en-US" b="1" dirty="0"/>
              <a:t>correct feedback </a:t>
            </a:r>
            <a:r>
              <a:rPr lang="en-US" dirty="0"/>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Most aquaculture food safety hazards or risks occur at the production farm.</a:t>
            </a:r>
          </a:p>
        </p:txBody>
      </p:sp>
      <p:sp>
        <p:nvSpPr>
          <p:cNvPr id="4" name="Slide Number Placeholder 3">
            <a:extLst>
              <a:ext uri="{FF2B5EF4-FFF2-40B4-BE49-F238E27FC236}">
                <a16:creationId xmlns:a16="http://schemas.microsoft.com/office/drawing/2014/main" id="{6E011C2B-6C6C-38B2-FFAE-DDC9F3FE7437}"/>
              </a:ext>
            </a:extLst>
          </p:cNvPr>
          <p:cNvSpPr>
            <a:spLocks noGrp="1"/>
          </p:cNvSpPr>
          <p:nvPr>
            <p:ph type="sldNum" sz="quarter" idx="5"/>
          </p:nvPr>
        </p:nvSpPr>
        <p:spPr/>
        <p:txBody>
          <a:bodyPr/>
          <a:lstStyle/>
          <a:p>
            <a:fld id="{A7439025-DF34-46F9-8BF3-4E94808FAC7B}" type="slidenum">
              <a:rPr lang="en-US" smtClean="0"/>
              <a:pPr/>
              <a:t>12</a:t>
            </a:fld>
            <a:endParaRPr lang="en-US" dirty="0"/>
          </a:p>
        </p:txBody>
      </p:sp>
    </p:spTree>
    <p:extLst>
      <p:ext uri="{BB962C8B-B14F-4D97-AF65-F5344CB8AC3E}">
        <p14:creationId xmlns:p14="http://schemas.microsoft.com/office/powerpoint/2010/main" val="106814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CD7D9-F0B0-E6C0-AD32-9476490DE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E507C-CCF3-A277-7AA3-A60A1276441B}"/>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DB43188D-25E7-52D7-EB5F-F0E602D96786}"/>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Question 10</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Read the question aloud </a:t>
            </a:r>
            <a:r>
              <a:rPr lang="en-US" b="0" dirty="0">
                <a:latin typeface="Arial" panose="020B0604020202020204" pitchFamily="34" charset="0"/>
                <a:cs typeface="Arial" panose="020B0604020202020204" pitchFamily="34" charset="0"/>
              </a:rPr>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Enter</a:t>
            </a:r>
            <a:r>
              <a:rPr lang="en-US" dirty="0">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Emphasize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correct feedback </a:t>
            </a:r>
            <a:r>
              <a:rPr lang="en-US" dirty="0">
                <a:latin typeface="Arial" panose="020B0604020202020204" pitchFamily="34" charset="0"/>
                <a:cs typeface="Arial" panose="020B0604020202020204" pitchFamily="34" charset="0"/>
              </a:rPr>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ea typeface="DengXian" panose="02010600030101010101" pitchFamily="2" charset="-122"/>
                <a:cs typeface="Arial" panose="020B0604020202020204" pitchFamily="34" charset="0"/>
              </a:rPr>
              <a:t>An Aquaculture Food Safety Plan should include the intended market, use, and country; determine control points, monitor the control points, make corrective actions, keep records, and verify that the controls are working. It is critical to identify </a:t>
            </a:r>
            <a:r>
              <a:rPr lang="en-US" b="1" dirty="0">
                <a:effectLst/>
                <a:latin typeface="Arial" panose="020B0604020202020204" pitchFamily="34" charset="0"/>
                <a:ea typeface="DengXian" panose="02010600030101010101" pitchFamily="2" charset="-122"/>
                <a:cs typeface="Arial" panose="020B0604020202020204" pitchFamily="34" charset="0"/>
              </a:rPr>
              <a:t>significant </a:t>
            </a:r>
            <a:r>
              <a:rPr lang="en-US" dirty="0">
                <a:effectLst/>
                <a:latin typeface="Arial" panose="020B0604020202020204" pitchFamily="34" charset="0"/>
                <a:ea typeface="DengXian" panose="02010600030101010101" pitchFamily="2" charset="-122"/>
                <a:cs typeface="Arial" panose="020B0604020202020204" pitchFamily="34" charset="0"/>
              </a:rPr>
              <a:t>hazards or risks, </a:t>
            </a:r>
            <a:r>
              <a:rPr lang="en-US" b="1" dirty="0">
                <a:effectLst/>
                <a:latin typeface="Arial" panose="020B0604020202020204" pitchFamily="34" charset="0"/>
                <a:ea typeface="DengXian" panose="02010600030101010101" pitchFamily="2" charset="-122"/>
                <a:cs typeface="Arial" panose="020B0604020202020204" pitchFamily="34" charset="0"/>
              </a:rPr>
              <a:t>not</a:t>
            </a:r>
            <a:r>
              <a:rPr lang="en-US" dirty="0">
                <a:effectLst/>
                <a:latin typeface="Arial" panose="020B0604020202020204" pitchFamily="34" charset="0"/>
                <a:ea typeface="DengXian" panose="02010600030101010101" pitchFamily="2" charset="-122"/>
                <a:cs typeface="Arial" panose="020B0604020202020204" pitchFamily="34" charset="0"/>
              </a:rPr>
              <a:t> </a:t>
            </a:r>
            <a:r>
              <a:rPr lang="en-US" b="1" dirty="0">
                <a:effectLst/>
                <a:latin typeface="Arial" panose="020B0604020202020204" pitchFamily="34" charset="0"/>
                <a:ea typeface="DengXian" panose="02010600030101010101" pitchFamily="2" charset="-122"/>
                <a:cs typeface="Arial" panose="020B0604020202020204" pitchFamily="34" charset="0"/>
              </a:rPr>
              <a:t>all</a:t>
            </a:r>
            <a:r>
              <a:rPr lang="en-US" dirty="0">
                <a:effectLst/>
                <a:latin typeface="Arial" panose="020B0604020202020204" pitchFamily="34" charset="0"/>
                <a:ea typeface="DengXian" panose="02010600030101010101" pitchFamily="2" charset="-122"/>
                <a:cs typeface="Arial" panose="020B0604020202020204" pitchFamily="34" charset="0"/>
              </a:rPr>
              <a:t> hazards or risks, so that one statement is not correct. </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2FFA69B-2426-6800-8897-4143D5D8A730}"/>
              </a:ext>
            </a:extLst>
          </p:cNvPr>
          <p:cNvSpPr>
            <a:spLocks noGrp="1"/>
          </p:cNvSpPr>
          <p:nvPr>
            <p:ph type="sldNum" sz="quarter" idx="5"/>
          </p:nvPr>
        </p:nvSpPr>
        <p:spPr/>
        <p:txBody>
          <a:bodyPr/>
          <a:lstStyle/>
          <a:p>
            <a:fld id="{A7439025-DF34-46F9-8BF3-4E94808FAC7B}" type="slidenum">
              <a:rPr lang="en-US" smtClean="0"/>
              <a:pPr/>
              <a:t>13</a:t>
            </a:fld>
            <a:endParaRPr lang="en-US" dirty="0"/>
          </a:p>
        </p:txBody>
      </p:sp>
    </p:spTree>
    <p:extLst>
      <p:ext uri="{BB962C8B-B14F-4D97-AF65-F5344CB8AC3E}">
        <p14:creationId xmlns:p14="http://schemas.microsoft.com/office/powerpoint/2010/main" val="12878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Ask: </a:t>
            </a:r>
            <a:r>
              <a:rPr lang="en-US" b="0" dirty="0"/>
              <a:t>Before we conclude, </a:t>
            </a:r>
            <a:r>
              <a:rPr lang="en-US" dirty="0"/>
              <a:t>what questions do you have at this time?</a:t>
            </a:r>
          </a:p>
        </p:txBody>
      </p:sp>
      <p:sp>
        <p:nvSpPr>
          <p:cNvPr id="4" name="Slide Number Placeholder 3"/>
          <p:cNvSpPr>
            <a:spLocks noGrp="1"/>
          </p:cNvSpPr>
          <p:nvPr>
            <p:ph type="sldNum" sz="quarter" idx="5"/>
          </p:nvPr>
        </p:nvSpPr>
        <p:spPr/>
        <p:txBody>
          <a:bodyPr/>
          <a:lstStyle/>
          <a:p>
            <a:fld id="{A7439025-DF34-46F9-8BF3-4E94808FAC7B}" type="slidenum">
              <a:rPr lang="en-US" smtClean="0"/>
              <a:pPr/>
              <a:t>14</a:t>
            </a:fld>
            <a:endParaRPr lang="en-US" dirty="0"/>
          </a:p>
        </p:txBody>
      </p:sp>
      <p:pic>
        <p:nvPicPr>
          <p:cNvPr id="5" name="Picture 4">
            <a:extLst>
              <a:ext uri="{FF2B5EF4-FFF2-40B4-BE49-F238E27FC236}">
                <a16:creationId xmlns:a16="http://schemas.microsoft.com/office/drawing/2014/main" id="{5CF4E97F-2589-6348-F0BD-44B3A45BF1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533" y="2818318"/>
            <a:ext cx="713364" cy="713364"/>
          </a:xfrm>
          <a:prstGeom prst="rect">
            <a:avLst/>
          </a:prstGeom>
        </p:spPr>
      </p:pic>
    </p:spTree>
    <p:extLst>
      <p:ext uri="{BB962C8B-B14F-4D97-AF65-F5344CB8AC3E}">
        <p14:creationId xmlns:p14="http://schemas.microsoft.com/office/powerpoint/2010/main" val="30619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4160-AC5F-134E-30B2-3BD7917A6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8AF7D-F541-76AC-6BE2-F8D86F0ED36D}"/>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778DC3D-23C9-D43B-04FD-F58FEAEC7DB2}"/>
              </a:ext>
            </a:extLst>
          </p:cNvPr>
          <p:cNvSpPr>
            <a:spLocks noGrp="1"/>
          </p:cNvSpPr>
          <p:nvPr>
            <p:ph type="body" idx="1"/>
          </p:nvPr>
        </p:nvSpPr>
        <p:spPr/>
        <p:txBody>
          <a:bodyPr/>
          <a:lstStyle/>
          <a:p>
            <a:r>
              <a:rPr lang="en-US" b="1" dirty="0"/>
              <a:t>Certificates and Closing Ceremony</a:t>
            </a:r>
          </a:p>
          <a:p>
            <a:endParaRPr lang="en-US" b="1" dirty="0"/>
          </a:p>
          <a:p>
            <a:r>
              <a:rPr lang="en-US" b="1" dirty="0"/>
              <a:t>Prepare </a:t>
            </a:r>
            <a:r>
              <a:rPr lang="en-US" b="0" dirty="0"/>
              <a:t>a certificate</a:t>
            </a:r>
            <a:r>
              <a:rPr lang="en-US" b="1" dirty="0"/>
              <a:t> </a:t>
            </a:r>
            <a:r>
              <a:rPr lang="en-US" b="0" dirty="0"/>
              <a:t>for each participant in advance. </a:t>
            </a:r>
          </a:p>
          <a:p>
            <a:endParaRPr lang="en-US" b="0" dirty="0"/>
          </a:p>
          <a:p>
            <a:r>
              <a:rPr lang="en-US" b="1" dirty="0"/>
              <a:t>Present </a:t>
            </a:r>
            <a:r>
              <a:rPr lang="en-US" b="0" dirty="0"/>
              <a:t>each participant with their certificate and have them step up to receive it creating an atmosphere of celebration.</a:t>
            </a:r>
          </a:p>
          <a:p>
            <a:endParaRPr lang="en-US" dirty="0"/>
          </a:p>
          <a:p>
            <a:endParaRPr lang="en-US" dirty="0"/>
          </a:p>
        </p:txBody>
      </p:sp>
      <p:sp>
        <p:nvSpPr>
          <p:cNvPr id="4" name="Slide Number Placeholder 3">
            <a:extLst>
              <a:ext uri="{FF2B5EF4-FFF2-40B4-BE49-F238E27FC236}">
                <a16:creationId xmlns:a16="http://schemas.microsoft.com/office/drawing/2014/main" id="{25C1E097-D1EC-D6C5-BA60-DB0F1D183174}"/>
              </a:ext>
            </a:extLst>
          </p:cNvPr>
          <p:cNvSpPr>
            <a:spLocks noGrp="1"/>
          </p:cNvSpPr>
          <p:nvPr>
            <p:ph type="sldNum" sz="quarter" idx="5"/>
          </p:nvPr>
        </p:nvSpPr>
        <p:spPr/>
        <p:txBody>
          <a:bodyPr/>
          <a:lstStyle/>
          <a:p>
            <a:fld id="{A7439025-DF34-46F9-8BF3-4E94808FAC7B}" type="slidenum">
              <a:rPr lang="en-US" smtClean="0"/>
              <a:pPr/>
              <a:t>15</a:t>
            </a:fld>
            <a:endParaRPr lang="en-US" dirty="0"/>
          </a:p>
        </p:txBody>
      </p:sp>
    </p:spTree>
    <p:extLst>
      <p:ext uri="{BB962C8B-B14F-4D97-AF65-F5344CB8AC3E}">
        <p14:creationId xmlns:p14="http://schemas.microsoft.com/office/powerpoint/2010/main" val="174483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10A8-CF00-39ED-DEE3-C5E549A93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C2CEE-F142-92AE-65E5-9B02D791E3F9}"/>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0886AB54-8C2A-8EB3-938A-0F3846316851}"/>
              </a:ext>
            </a:extLst>
          </p:cNvPr>
          <p:cNvSpPr>
            <a:spLocks noGrp="1"/>
          </p:cNvSpPr>
          <p:nvPr>
            <p:ph type="body" idx="1"/>
          </p:nvPr>
        </p:nvSpPr>
        <p:spPr/>
        <p:txBody>
          <a:bodyPr/>
          <a:lstStyle/>
          <a:p>
            <a:pPr marL="0" marR="0"/>
            <a:r>
              <a:rPr lang="en-US" b="1" dirty="0"/>
              <a:t>Group Presentations</a:t>
            </a:r>
          </a:p>
          <a:p>
            <a:pPr marL="0" marR="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 </a:t>
            </a:r>
            <a:r>
              <a:rPr lang="en-US" dirty="0">
                <a:latin typeface="Arial" panose="020B0604020202020204" pitchFamily="34" charset="0"/>
                <a:cs typeface="Arial" panose="020B0604020202020204" pitchFamily="34" charset="0"/>
              </a:rPr>
              <a:t>Before class enter the name of the instructor on the cover slide. </a:t>
            </a:r>
            <a:endParaRPr lang="en-US" b="1" dirty="0"/>
          </a:p>
          <a:p>
            <a:pPr marL="0" marR="0"/>
            <a:endParaRPr lang="en-US" b="1" dirty="0"/>
          </a:p>
          <a:p>
            <a:pPr marL="0" marR="0"/>
            <a:r>
              <a:rPr lang="en-US" b="1" dirty="0"/>
              <a:t>Allow</a:t>
            </a:r>
            <a:r>
              <a:rPr lang="en-US" dirty="0"/>
              <a:t> groups at least </a:t>
            </a:r>
            <a:r>
              <a:rPr lang="en-US" b="1" dirty="0"/>
              <a:t>45 minutes </a:t>
            </a:r>
            <a:r>
              <a:rPr lang="en-US" dirty="0"/>
              <a:t>to work. Walk around monitoring the groups as they work and answering questions. </a:t>
            </a:r>
          </a:p>
          <a:p>
            <a:endParaRPr lang="en-US" dirty="0"/>
          </a:p>
          <a:p>
            <a:r>
              <a:rPr lang="en-US" b="1" dirty="0"/>
              <a:t>Notify</a:t>
            </a:r>
            <a:r>
              <a:rPr lang="en-US" dirty="0"/>
              <a:t> the groups when there is </a:t>
            </a:r>
            <a:r>
              <a:rPr lang="en-US" b="1" dirty="0"/>
              <a:t>15 minutes remaining</a:t>
            </a:r>
            <a:r>
              <a:rPr lang="en-US" dirty="0"/>
              <a:t>. Ask them to wrap up their work, take a quick break if necessary, and be prepared to share at the given time.</a:t>
            </a:r>
          </a:p>
          <a:p>
            <a:endParaRPr lang="en-US" dirty="0"/>
          </a:p>
          <a:p>
            <a:r>
              <a:rPr lang="en-US" b="1" dirty="0"/>
              <a:t>When 45 minutes has elapsed, call on each group to share</a:t>
            </a:r>
            <a:r>
              <a:rPr lang="en-US" dirty="0"/>
              <a:t>, eliciting sharing from each member of the group when possible. </a:t>
            </a:r>
          </a:p>
          <a:p>
            <a:endParaRPr lang="en-US" dirty="0"/>
          </a:p>
          <a:p>
            <a:r>
              <a:rPr lang="en-US" dirty="0"/>
              <a:t>Allow each group </a:t>
            </a:r>
            <a:r>
              <a:rPr lang="en-US" b="1" dirty="0"/>
              <a:t>approximately 10 minutes </a:t>
            </a:r>
            <a:r>
              <a:rPr lang="en-US" dirty="0"/>
              <a:t>to share. There is a total of </a:t>
            </a:r>
            <a:r>
              <a:rPr lang="en-US" b="1" dirty="0"/>
              <a:t>one hour </a:t>
            </a:r>
            <a:r>
              <a:rPr lang="en-US" dirty="0"/>
              <a:t>allotted for this part of the activity.</a:t>
            </a:r>
          </a:p>
          <a:p>
            <a:endParaRPr lang="en-US" dirty="0"/>
          </a:p>
          <a:p>
            <a:r>
              <a:rPr lang="en-US" dirty="0"/>
              <a:t>At the conclusion of each group’s sharing, </a:t>
            </a:r>
            <a:r>
              <a:rPr lang="en-US" b="1" dirty="0"/>
              <a:t>allow the whole group to ask questions about the presentation</a:t>
            </a:r>
            <a:r>
              <a:rPr lang="en-US" dirty="0"/>
              <a:t> and give the presenters time to address each question.</a:t>
            </a:r>
          </a:p>
          <a:p>
            <a:endParaRPr lang="en-US" dirty="0"/>
          </a:p>
        </p:txBody>
      </p:sp>
      <p:sp>
        <p:nvSpPr>
          <p:cNvPr id="4" name="Slide Number Placeholder 3">
            <a:extLst>
              <a:ext uri="{FF2B5EF4-FFF2-40B4-BE49-F238E27FC236}">
                <a16:creationId xmlns:a16="http://schemas.microsoft.com/office/drawing/2014/main" id="{0AECC1C5-E0E6-86FC-E182-45437F7975BF}"/>
              </a:ext>
            </a:extLst>
          </p:cNvPr>
          <p:cNvSpPr>
            <a:spLocks noGrp="1"/>
          </p:cNvSpPr>
          <p:nvPr>
            <p:ph type="sldNum" sz="quarter" idx="5"/>
          </p:nvPr>
        </p:nvSpPr>
        <p:spPr/>
        <p:txBody>
          <a:bodyPr/>
          <a:lstStyle/>
          <a:p>
            <a:fld id="{A7439025-DF34-46F9-8BF3-4E94808FAC7B}" type="slidenum">
              <a:rPr lang="en-US" smtClean="0"/>
              <a:pPr/>
              <a:t>2</a:t>
            </a:fld>
            <a:endParaRPr lang="en-US" dirty="0"/>
          </a:p>
        </p:txBody>
      </p:sp>
      <p:pic>
        <p:nvPicPr>
          <p:cNvPr id="7" name="Picture 6">
            <a:extLst>
              <a:ext uri="{FF2B5EF4-FFF2-40B4-BE49-F238E27FC236}">
                <a16:creationId xmlns:a16="http://schemas.microsoft.com/office/drawing/2014/main" id="{91AE1090-5637-788A-31F4-9FF8C2C579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34029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8FB30-02D2-3079-63F5-78D511876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32EC8-D595-B2AB-1F6C-3CB633824FB9}"/>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6637944C-C7FC-32B0-4631-1CB0C3FC0CBF}"/>
              </a:ext>
            </a:extLst>
          </p:cNvPr>
          <p:cNvSpPr>
            <a:spLocks noGrp="1"/>
          </p:cNvSpPr>
          <p:nvPr>
            <p:ph type="body" idx="1"/>
          </p:nvPr>
        </p:nvSpPr>
        <p:spPr/>
        <p:txBody>
          <a:bodyPr/>
          <a:lstStyle/>
          <a:p>
            <a:r>
              <a:rPr lang="en-US" b="1" dirty="0"/>
              <a:t>Complete Post-Test and Course Evaluation</a:t>
            </a:r>
          </a:p>
          <a:p>
            <a:endParaRPr lang="en-US" b="1" dirty="0"/>
          </a:p>
          <a:p>
            <a:r>
              <a:rPr lang="en-US" b="1" dirty="0"/>
              <a:t>Hand out the </a:t>
            </a:r>
            <a:r>
              <a:rPr lang="en-US" dirty="0"/>
              <a:t>test and course evaluation. </a:t>
            </a:r>
          </a:p>
          <a:p>
            <a:endParaRPr lang="en-US" dirty="0"/>
          </a:p>
          <a:p>
            <a:r>
              <a:rPr lang="en-US" b="1" dirty="0"/>
              <a:t>Allow</a:t>
            </a:r>
            <a:r>
              <a:rPr lang="en-US" dirty="0"/>
              <a:t> 20 minutes. Let participants know when </a:t>
            </a:r>
            <a:r>
              <a:rPr lang="en-US" b="1" dirty="0"/>
              <a:t>2 minutes </a:t>
            </a:r>
            <a:r>
              <a:rPr lang="en-US" dirty="0"/>
              <a:t>remain. </a:t>
            </a:r>
          </a:p>
          <a:p>
            <a:endParaRPr lang="en-US" dirty="0"/>
          </a:p>
          <a:p>
            <a:r>
              <a:rPr lang="en-US" b="1" dirty="0"/>
              <a:t>Collect</a:t>
            </a:r>
            <a:r>
              <a:rPr lang="en-US" dirty="0"/>
              <a:t> tests and evaluations before reviewing responses. If participants need more time to complete course evaluations, allow for this.</a:t>
            </a:r>
          </a:p>
          <a:p>
            <a:endParaRPr lang="en-US" dirty="0"/>
          </a:p>
        </p:txBody>
      </p:sp>
      <p:sp>
        <p:nvSpPr>
          <p:cNvPr id="4" name="Slide Number Placeholder 3">
            <a:extLst>
              <a:ext uri="{FF2B5EF4-FFF2-40B4-BE49-F238E27FC236}">
                <a16:creationId xmlns:a16="http://schemas.microsoft.com/office/drawing/2014/main" id="{C21C2AC3-5BF1-9E89-8A2C-7CF56BD828CD}"/>
              </a:ext>
            </a:extLst>
          </p:cNvPr>
          <p:cNvSpPr>
            <a:spLocks noGrp="1"/>
          </p:cNvSpPr>
          <p:nvPr>
            <p:ph type="sldNum" sz="quarter" idx="5"/>
          </p:nvPr>
        </p:nvSpPr>
        <p:spPr/>
        <p:txBody>
          <a:bodyPr/>
          <a:lstStyle/>
          <a:p>
            <a:fld id="{A7439025-DF34-46F9-8BF3-4E94808FAC7B}" type="slidenum">
              <a:rPr lang="en-US" smtClean="0"/>
              <a:pPr/>
              <a:t>3</a:t>
            </a:fld>
            <a:endParaRPr lang="en-US" dirty="0"/>
          </a:p>
        </p:txBody>
      </p:sp>
    </p:spTree>
    <p:extLst>
      <p:ext uri="{BB962C8B-B14F-4D97-AF65-F5344CB8AC3E}">
        <p14:creationId xmlns:p14="http://schemas.microsoft.com/office/powerpoint/2010/main" val="334730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Question 1</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Review</a:t>
            </a:r>
            <a:r>
              <a:rPr lang="en-US" dirty="0">
                <a:latin typeface="Arial" panose="020B0604020202020204" pitchFamily="34" charset="0"/>
                <a:cs typeface="Arial" panose="020B0604020202020204" pitchFamily="34" charset="0"/>
              </a:rPr>
              <a:t> the test by reading each question aloud, engage students by asking them to raise their hand for their chosen answer (A, B, C), select Enter to show the correct answer, and then debrief each question with the feedback provided. Ask for questions frequently and answer them before progressing. Encourage fun and friendly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Read the question aloud </a:t>
            </a:r>
            <a:r>
              <a:rPr lang="en-US" b="0" dirty="0">
                <a:latin typeface="Arial" panose="020B0604020202020204" pitchFamily="34" charset="0"/>
                <a:cs typeface="Arial" panose="020B0604020202020204" pitchFamily="34" charset="0"/>
              </a:rPr>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Enter</a:t>
            </a:r>
            <a:r>
              <a:rPr lang="en-US" dirty="0">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Emphasize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correct feedback </a:t>
            </a:r>
            <a:r>
              <a:rPr lang="en-US" dirty="0">
                <a:latin typeface="Arial" panose="020B0604020202020204" pitchFamily="34" charset="0"/>
                <a:cs typeface="Arial" panose="020B0604020202020204" pitchFamily="34" charset="0"/>
              </a:rPr>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 </a:t>
            </a:r>
            <a:r>
              <a:rPr lang="en-US" dirty="0">
                <a:effectLst/>
                <a:latin typeface="Arial" panose="020B0604020202020204" pitchFamily="34" charset="0"/>
                <a:ea typeface="DengXian" panose="02010600030101010101" pitchFamily="2" charset="-122"/>
                <a:cs typeface="Arial" panose="020B0604020202020204" pitchFamily="34" charset="0"/>
              </a:rPr>
              <a:t>The correct answer is all of these. Benefits of GAqPs include minimize animal diseases, minimize human diseases, and reduce antimicrobial resistance.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439025-DF34-46F9-8BF3-4E94808FAC7B}" type="slidenum">
              <a:rPr lang="en-US" smtClean="0"/>
              <a:pPr/>
              <a:t>4</a:t>
            </a:fld>
            <a:endParaRPr lang="en-US" dirty="0"/>
          </a:p>
        </p:txBody>
      </p:sp>
    </p:spTree>
    <p:extLst>
      <p:ext uri="{BB962C8B-B14F-4D97-AF65-F5344CB8AC3E}">
        <p14:creationId xmlns:p14="http://schemas.microsoft.com/office/powerpoint/2010/main" val="236016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7A818-DFFA-9744-F692-55A7579D3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628C0-B4F0-672A-F31D-7D54E3BF1C6A}"/>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5C57F65-1CE6-57C7-0365-8D77FE5AF94D}"/>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Question 2</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Read the question aloud </a:t>
            </a:r>
            <a:r>
              <a:rPr lang="en-US" b="0" dirty="0">
                <a:latin typeface="Arial" panose="020B0604020202020204" pitchFamily="34" charset="0"/>
                <a:cs typeface="Arial" panose="020B0604020202020204" pitchFamily="34" charset="0"/>
              </a:rPr>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Enter</a:t>
            </a:r>
            <a:r>
              <a:rPr lang="en-US" dirty="0">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Emphasize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correct feedback </a:t>
            </a:r>
            <a:r>
              <a:rPr lang="en-US" dirty="0">
                <a:latin typeface="Arial" panose="020B0604020202020204" pitchFamily="34" charset="0"/>
                <a:cs typeface="Arial" panose="020B0604020202020204" pitchFamily="34" charset="0"/>
              </a:rPr>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r>
              <a:rPr lang="en-US" kern="100" dirty="0">
                <a:effectLst/>
                <a:latin typeface="Arial" panose="020B0604020202020204" pitchFamily="34" charset="0"/>
                <a:ea typeface="DengXian" panose="02010600030101010101" pitchFamily="2" charset="-122"/>
                <a:cs typeface="Arial" panose="020B0604020202020204" pitchFamily="34" charset="0"/>
              </a:rPr>
              <a:t>The correct answer is that a control point is the point where a control or mitigation can be applied to mitigate or eliminate a hazard or risk.</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79D6F79-1F80-2CAB-96C1-BCB712AC7710}"/>
              </a:ext>
            </a:extLst>
          </p:cNvPr>
          <p:cNvSpPr>
            <a:spLocks noGrp="1"/>
          </p:cNvSpPr>
          <p:nvPr>
            <p:ph type="sldNum" sz="quarter" idx="5"/>
          </p:nvPr>
        </p:nvSpPr>
        <p:spPr/>
        <p:txBody>
          <a:bodyPr/>
          <a:lstStyle/>
          <a:p>
            <a:fld id="{A7439025-DF34-46F9-8BF3-4E94808FAC7B}" type="slidenum">
              <a:rPr lang="en-US" smtClean="0"/>
              <a:pPr/>
              <a:t>5</a:t>
            </a:fld>
            <a:endParaRPr lang="en-US" dirty="0"/>
          </a:p>
        </p:txBody>
      </p:sp>
    </p:spTree>
    <p:extLst>
      <p:ext uri="{BB962C8B-B14F-4D97-AF65-F5344CB8AC3E}">
        <p14:creationId xmlns:p14="http://schemas.microsoft.com/office/powerpoint/2010/main" val="297302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72E22-581A-D299-313A-FDE00E45A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A1538-73F0-2DE8-81EB-332642F9AD8C}"/>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552101EC-EC14-319B-D13D-8F52D26EB4F7}"/>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Question 3 </a:t>
            </a:r>
          </a:p>
          <a:p>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Read the question aloud </a:t>
            </a:r>
            <a:r>
              <a:rPr lang="en-US" b="0" dirty="0">
                <a:latin typeface="Arial" panose="020B0604020202020204" pitchFamily="34" charset="0"/>
                <a:cs typeface="Arial" panose="020B0604020202020204" pitchFamily="34" charset="0"/>
              </a:rPr>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Enter</a:t>
            </a:r>
            <a:r>
              <a:rPr lang="en-US" dirty="0">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Emphasize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correct feedback </a:t>
            </a:r>
            <a:r>
              <a:rPr lang="en-US" dirty="0">
                <a:latin typeface="Arial" panose="020B0604020202020204" pitchFamily="34" charset="0"/>
                <a:cs typeface="Arial" panose="020B0604020202020204" pitchFamily="34" charset="0"/>
              </a:rPr>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The correct answer is that shrimp prefer a pH of 7-8.5. </a:t>
            </a:r>
            <a:r>
              <a:rPr lang="en-US" kern="100" dirty="0">
                <a:effectLst/>
                <a:latin typeface="Arial" panose="020B0604020202020204" pitchFamily="34" charset="0"/>
                <a:ea typeface="DengXian" panose="02010600030101010101" pitchFamily="2" charset="-122"/>
                <a:cs typeface="Arial" panose="020B0604020202020204" pitchFamily="34" charset="0"/>
              </a:rPr>
              <a:t>pH is not stable over a 24-hour period due to fluctuations in carbon dioxide in pond water. The CO</a:t>
            </a:r>
            <a:r>
              <a:rPr lang="en-US" kern="100" baseline="-25000" dirty="0">
                <a:effectLst/>
                <a:latin typeface="Arial" panose="020B0604020202020204" pitchFamily="34" charset="0"/>
                <a:ea typeface="DengXian" panose="02010600030101010101" pitchFamily="2" charset="-122"/>
                <a:cs typeface="Arial" panose="020B0604020202020204" pitchFamily="34" charset="0"/>
              </a:rPr>
              <a:t>2</a:t>
            </a:r>
            <a:r>
              <a:rPr lang="en-US" kern="100" dirty="0">
                <a:effectLst/>
                <a:latin typeface="Arial" panose="020B0604020202020204" pitchFamily="34" charset="0"/>
                <a:ea typeface="DengXian" panose="02010600030101010101" pitchFamily="2" charset="-122"/>
                <a:cs typeface="Arial" panose="020B0604020202020204" pitchFamily="34" charset="0"/>
              </a:rPr>
              <a:t> fluctuation is a result of microalgae production in the pond water during daylight hours and the reverse at the nighttime. CO</a:t>
            </a:r>
            <a:r>
              <a:rPr lang="en-US" kern="100" baseline="-25000" dirty="0">
                <a:effectLst/>
                <a:latin typeface="Arial" panose="020B0604020202020204" pitchFamily="34" charset="0"/>
                <a:ea typeface="DengXian" panose="02010600030101010101" pitchFamily="2" charset="-122"/>
                <a:cs typeface="Arial" panose="020B0604020202020204" pitchFamily="34" charset="0"/>
              </a:rPr>
              <a:t>2</a:t>
            </a:r>
            <a:r>
              <a:rPr lang="en-US" kern="100" dirty="0">
                <a:effectLst/>
                <a:latin typeface="Arial" panose="020B0604020202020204" pitchFamily="34" charset="0"/>
                <a:ea typeface="DengXian" panose="02010600030101010101" pitchFamily="2" charset="-122"/>
                <a:cs typeface="Arial" panose="020B0604020202020204" pitchFamily="34" charset="0"/>
              </a:rPr>
              <a:t> acts as an acid and increased at night. Neutral pH is 7.0, and typical pH for shrimp ponds ranges between 7.0 and 8.5. It’s important to check pH daily and at the same time each day for consistent pH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a typeface="DengXian" panose="02010600030101010101" pitchFamily="2" charset="-122"/>
              <a:cs typeface="Arial" panose="020B0604020202020204" pitchFamily="34" charset="0"/>
            </a:endParaRPr>
          </a:p>
          <a:p>
            <a:endParaRPr lang="en-US" dirty="0">
              <a:effectLst/>
              <a:latin typeface="Arial" panose="020B0604020202020204" pitchFamily="34" charset="0"/>
              <a:ea typeface="DengXian" panose="02010600030101010101"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9A7DFB66-B53C-B657-F47E-7ED93FF6CEBF}"/>
              </a:ext>
            </a:extLst>
          </p:cNvPr>
          <p:cNvSpPr>
            <a:spLocks noGrp="1"/>
          </p:cNvSpPr>
          <p:nvPr>
            <p:ph type="sldNum" sz="quarter" idx="5"/>
          </p:nvPr>
        </p:nvSpPr>
        <p:spPr/>
        <p:txBody>
          <a:bodyPr/>
          <a:lstStyle/>
          <a:p>
            <a:fld id="{A7439025-DF34-46F9-8BF3-4E94808FAC7B}" type="slidenum">
              <a:rPr lang="en-US" smtClean="0"/>
              <a:pPr/>
              <a:t>6</a:t>
            </a:fld>
            <a:endParaRPr lang="en-US" dirty="0"/>
          </a:p>
        </p:txBody>
      </p:sp>
    </p:spTree>
    <p:extLst>
      <p:ext uri="{BB962C8B-B14F-4D97-AF65-F5344CB8AC3E}">
        <p14:creationId xmlns:p14="http://schemas.microsoft.com/office/powerpoint/2010/main" val="176371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94EA4-35CC-AEEF-073D-CF52F90F3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8873E-280C-0970-2ECD-BD5D18E5FDE0}"/>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FBA34D15-2CC7-B9E8-1E4B-B9D3DABC5839}"/>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Question 4</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Read the question aloud </a:t>
            </a:r>
            <a:r>
              <a:rPr lang="en-US" b="0" dirty="0">
                <a:latin typeface="Arial" panose="020B0604020202020204" pitchFamily="34" charset="0"/>
                <a:cs typeface="Arial" panose="020B0604020202020204" pitchFamily="34" charset="0"/>
              </a:rPr>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Enter</a:t>
            </a:r>
            <a:r>
              <a:rPr lang="en-US" dirty="0">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Emphasize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correct feedback </a:t>
            </a:r>
            <a:r>
              <a:rPr lang="en-US" dirty="0">
                <a:latin typeface="Arial" panose="020B0604020202020204" pitchFamily="34" charset="0"/>
                <a:cs typeface="Arial" panose="020B0604020202020204" pitchFamily="34" charset="0"/>
              </a:rPr>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ea typeface="DengXian" panose="02010600030101010101" pitchFamily="2" charset="-122"/>
                <a:cs typeface="Arial" panose="020B0604020202020204" pitchFamily="34" charset="0"/>
              </a:rPr>
              <a:t>The correct answer is to quarantine the infected pond to prevent</a:t>
            </a:r>
            <a:r>
              <a:rPr lang="en-US" dirty="0">
                <a:latin typeface="Arial" panose="020B0604020202020204" pitchFamily="34" charset="0"/>
                <a:ea typeface="DengXian" panose="02010600030101010101" pitchFamily="2" charset="-122"/>
                <a:cs typeface="Arial" panose="020B0604020202020204" pitchFamily="34" charset="0"/>
              </a:rPr>
              <a:t> the</a:t>
            </a:r>
            <a:r>
              <a:rPr lang="en-US" dirty="0">
                <a:effectLst/>
                <a:latin typeface="Arial" panose="020B0604020202020204" pitchFamily="34" charset="0"/>
                <a:ea typeface="DengXian" panose="02010600030101010101" pitchFamily="2" charset="-122"/>
                <a:cs typeface="Arial" panose="020B0604020202020204" pitchFamily="34" charset="0"/>
              </a:rPr>
              <a:t> spread of the disease and just as important, treat and effluent water from the pond to prevent spreading the pathogens to other farmers.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a typeface="DengXian" panose="02010600030101010101"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059D9FD0-4090-0D44-02B2-A73BDB169BA3}"/>
              </a:ext>
            </a:extLst>
          </p:cNvPr>
          <p:cNvSpPr>
            <a:spLocks noGrp="1"/>
          </p:cNvSpPr>
          <p:nvPr>
            <p:ph type="sldNum" sz="quarter" idx="5"/>
          </p:nvPr>
        </p:nvSpPr>
        <p:spPr/>
        <p:txBody>
          <a:bodyPr/>
          <a:lstStyle/>
          <a:p>
            <a:fld id="{A7439025-DF34-46F9-8BF3-4E94808FAC7B}" type="slidenum">
              <a:rPr lang="en-US" smtClean="0"/>
              <a:pPr/>
              <a:t>7</a:t>
            </a:fld>
            <a:endParaRPr lang="en-US" dirty="0"/>
          </a:p>
        </p:txBody>
      </p:sp>
    </p:spTree>
    <p:extLst>
      <p:ext uri="{BB962C8B-B14F-4D97-AF65-F5344CB8AC3E}">
        <p14:creationId xmlns:p14="http://schemas.microsoft.com/office/powerpoint/2010/main" val="113070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8A13-F7CF-14AD-159A-85E409C84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C604A-E902-99A1-9FE7-E11AB9D8A1E0}"/>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9926CA0D-5C55-8F86-7F13-50207EC22B13}"/>
              </a:ext>
            </a:extLst>
          </p:cNvPr>
          <p:cNvSpPr>
            <a:spLocks noGrp="1"/>
          </p:cNvSpPr>
          <p:nvPr>
            <p:ph type="body" idx="1"/>
          </p:nvPr>
        </p:nvSpPr>
        <p:spPr/>
        <p:txBody>
          <a:bodyPr/>
          <a:lstStyle/>
          <a:p>
            <a:r>
              <a:rPr lang="en-US" b="1" dirty="0"/>
              <a:t>Question 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question aloud </a:t>
            </a:r>
            <a:r>
              <a:rPr lang="en-US" b="0" dirty="0"/>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Emphasize</a:t>
            </a:r>
            <a:r>
              <a:rPr lang="en-US" dirty="0"/>
              <a:t> </a:t>
            </a:r>
            <a:r>
              <a:rPr lang="en-US" b="1" dirty="0"/>
              <a:t>correct feedback </a:t>
            </a:r>
            <a:r>
              <a:rPr lang="en-US" dirty="0"/>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dirty="0">
                <a:effectLst/>
                <a:latin typeface="Aptos" panose="020B0004020202020204" pitchFamily="34" charset="0"/>
                <a:ea typeface="DengXian" panose="02010600030101010101" pitchFamily="2" charset="-122"/>
                <a:cs typeface="Mangal" panose="02040503050203030202" pitchFamily="18" charset="0"/>
              </a:rPr>
              <a:t>The correct answer is all of these. Fish, crabs, mammals, and all animals, wild and domestic, are potential disease vectors.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DengXian" panose="02010600030101010101" pitchFamily="2" charset="-122"/>
              <a:cs typeface="Mangal" panose="02040503050203030202" pitchFamily="18" charset="0"/>
            </a:endParaRPr>
          </a:p>
        </p:txBody>
      </p:sp>
      <p:sp>
        <p:nvSpPr>
          <p:cNvPr id="4" name="Slide Number Placeholder 3">
            <a:extLst>
              <a:ext uri="{FF2B5EF4-FFF2-40B4-BE49-F238E27FC236}">
                <a16:creationId xmlns:a16="http://schemas.microsoft.com/office/drawing/2014/main" id="{2803FECF-9A29-D65F-F0D4-1FC7610D4FD9}"/>
              </a:ext>
            </a:extLst>
          </p:cNvPr>
          <p:cNvSpPr>
            <a:spLocks noGrp="1"/>
          </p:cNvSpPr>
          <p:nvPr>
            <p:ph type="sldNum" sz="quarter" idx="5"/>
          </p:nvPr>
        </p:nvSpPr>
        <p:spPr/>
        <p:txBody>
          <a:bodyPr/>
          <a:lstStyle/>
          <a:p>
            <a:fld id="{A7439025-DF34-46F9-8BF3-4E94808FAC7B}" type="slidenum">
              <a:rPr lang="en-US" smtClean="0"/>
              <a:pPr/>
              <a:t>8</a:t>
            </a:fld>
            <a:endParaRPr lang="en-US" dirty="0"/>
          </a:p>
        </p:txBody>
      </p:sp>
    </p:spTree>
    <p:extLst>
      <p:ext uri="{BB962C8B-B14F-4D97-AF65-F5344CB8AC3E}">
        <p14:creationId xmlns:p14="http://schemas.microsoft.com/office/powerpoint/2010/main" val="303381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35294-B063-8399-3FDA-9414F088B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51405-887F-44E3-4CDC-643D9A25B281}"/>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06AC37A-AF3B-9BF7-0364-E6E3A4C0796A}"/>
              </a:ext>
            </a:extLst>
          </p:cNvPr>
          <p:cNvSpPr>
            <a:spLocks noGrp="1"/>
          </p:cNvSpPr>
          <p:nvPr>
            <p:ph type="body" idx="1"/>
          </p:nvPr>
        </p:nvSpPr>
        <p:spPr/>
        <p:txBody>
          <a:bodyPr/>
          <a:lstStyle/>
          <a:p>
            <a:r>
              <a:rPr lang="en-US" b="1" dirty="0"/>
              <a:t>Question 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question aloud </a:t>
            </a:r>
            <a:r>
              <a:rPr lang="en-US" b="0" dirty="0"/>
              <a:t>and ask participants to say the correct answer. Ask who agrees using raised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Emphasize</a:t>
            </a:r>
            <a:r>
              <a:rPr lang="en-US" dirty="0"/>
              <a:t> </a:t>
            </a:r>
            <a:r>
              <a:rPr lang="en-US" b="1" dirty="0"/>
              <a:t>correct feedback </a:t>
            </a:r>
            <a:r>
              <a:rPr lang="en-US" dirty="0"/>
              <a:t>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Two of these are true statements. </a:t>
            </a:r>
            <a:r>
              <a:rPr lang="en-US" dirty="0"/>
              <a:t>Source water for a farm directly impacts water quality </a:t>
            </a:r>
            <a:r>
              <a:rPr lang="en-US" b="1" dirty="0"/>
              <a:t>and</a:t>
            </a:r>
            <a:r>
              <a:rPr lang="en-US" dirty="0"/>
              <a:t> being close to roads and transportation is important. Adjacent land use </a:t>
            </a:r>
            <a:r>
              <a:rPr lang="en-US" b="1" dirty="0"/>
              <a:t>is</a:t>
            </a:r>
            <a:r>
              <a:rPr lang="en-US" dirty="0"/>
              <a:t> a consideration in site selection and acidic soils are not ideal for shrimp ponds.</a:t>
            </a:r>
            <a:endParaRPr lang="en-US" b="0" dirty="0"/>
          </a:p>
        </p:txBody>
      </p:sp>
      <p:sp>
        <p:nvSpPr>
          <p:cNvPr id="4" name="Slide Number Placeholder 3">
            <a:extLst>
              <a:ext uri="{FF2B5EF4-FFF2-40B4-BE49-F238E27FC236}">
                <a16:creationId xmlns:a16="http://schemas.microsoft.com/office/drawing/2014/main" id="{7170C023-8C95-9FB3-6346-6C6552839D10}"/>
              </a:ext>
            </a:extLst>
          </p:cNvPr>
          <p:cNvSpPr>
            <a:spLocks noGrp="1"/>
          </p:cNvSpPr>
          <p:nvPr>
            <p:ph type="sldNum" sz="quarter" idx="5"/>
          </p:nvPr>
        </p:nvSpPr>
        <p:spPr/>
        <p:txBody>
          <a:bodyPr/>
          <a:lstStyle/>
          <a:p>
            <a:fld id="{A7439025-DF34-46F9-8BF3-4E94808FAC7B}" type="slidenum">
              <a:rPr lang="en-US" smtClean="0"/>
              <a:pPr/>
              <a:t>9</a:t>
            </a:fld>
            <a:endParaRPr lang="en-US" dirty="0"/>
          </a:p>
        </p:txBody>
      </p:sp>
    </p:spTree>
    <p:extLst>
      <p:ext uri="{BB962C8B-B14F-4D97-AF65-F5344CB8AC3E}">
        <p14:creationId xmlns:p14="http://schemas.microsoft.com/office/powerpoint/2010/main" val="2272076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E30A-A334-2741-D42D-CBDAA3673A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C1245722-1327-6F70-1BCC-ADC3BE0CCEF8}"/>
              </a:ext>
            </a:extLst>
          </p:cNvPr>
          <p:cNvSpPr>
            <a:spLocks noGrp="1"/>
          </p:cNvSpPr>
          <p:nvPr>
            <p:ph type="body" sz="quarter" idx="10"/>
          </p:nvPr>
        </p:nvSpPr>
        <p:spPr>
          <a:xfrm>
            <a:off x="3133341" y="2154562"/>
            <a:ext cx="5758542" cy="877365"/>
          </a:xfrm>
        </p:spPr>
        <p:txBody>
          <a:bodyPr>
            <a:normAutofit/>
          </a:bodyPr>
          <a:lstStyle>
            <a:lvl1pPr marL="0" indent="0">
              <a:buNone/>
              <a:defRPr sz="2400"/>
            </a:lvl1pPr>
          </a:lstStyle>
          <a:p>
            <a:pPr lvl="0"/>
            <a:r>
              <a:rPr lang="en-US"/>
              <a:t>Click to edit Master text styles</a:t>
            </a:r>
          </a:p>
        </p:txBody>
      </p:sp>
      <p:pic>
        <p:nvPicPr>
          <p:cNvPr id="3" name="Picture 2" descr="University of Maryland and FDA Joint Institute for Food Safety and Applied Nutrition logo.">
            <a:extLst>
              <a:ext uri="{FF2B5EF4-FFF2-40B4-BE49-F238E27FC236}">
                <a16:creationId xmlns:a16="http://schemas.microsoft.com/office/drawing/2014/main" id="{30C05647-B3A8-88AB-7BE0-9D2C65E131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086" y="206272"/>
            <a:ext cx="2441827" cy="2441827"/>
          </a:xfrm>
          <a:prstGeom prst="rect">
            <a:avLst/>
          </a:prstGeom>
        </p:spPr>
      </p:pic>
      <p:sp>
        <p:nvSpPr>
          <p:cNvPr id="8" name="Title 7">
            <a:extLst>
              <a:ext uri="{FF2B5EF4-FFF2-40B4-BE49-F238E27FC236}">
                <a16:creationId xmlns:a16="http://schemas.microsoft.com/office/drawing/2014/main" id="{2A45A0C4-29DF-7F8F-56B5-CEB595CE42E5}"/>
              </a:ext>
            </a:extLst>
          </p:cNvPr>
          <p:cNvSpPr>
            <a:spLocks noGrp="1"/>
          </p:cNvSpPr>
          <p:nvPr>
            <p:ph type="title"/>
          </p:nvPr>
        </p:nvSpPr>
        <p:spPr>
          <a:xfrm>
            <a:off x="3133341" y="380391"/>
            <a:ext cx="5758543" cy="1690914"/>
          </a:xfrm>
        </p:spPr>
        <p:txBody>
          <a:bodyPr>
            <a:noAutofit/>
          </a:bodyPr>
          <a:lstStyle>
            <a:lvl1pPr>
              <a:defRPr sz="6000"/>
            </a:lvl1pPr>
          </a:lstStyle>
          <a:p>
            <a:r>
              <a:rPr lang="en-US"/>
              <a:t>Click to edit Master title style</a:t>
            </a:r>
          </a:p>
        </p:txBody>
      </p:sp>
      <p:sp>
        <p:nvSpPr>
          <p:cNvPr id="13" name="Slide Number Placeholder 5">
            <a:extLst>
              <a:ext uri="{FF2B5EF4-FFF2-40B4-BE49-F238E27FC236}">
                <a16:creationId xmlns:a16="http://schemas.microsoft.com/office/drawing/2014/main" id="{F2854136-A89C-6B11-21B1-CD09DC973333}"/>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1"/>
    </p:custDataLst>
    <p:extLst>
      <p:ext uri="{BB962C8B-B14F-4D97-AF65-F5344CB8AC3E}">
        <p14:creationId xmlns:p14="http://schemas.microsoft.com/office/powerpoint/2010/main" val="213182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ssessment Q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1170432" y="1565565"/>
            <a:ext cx="9968623" cy="4568536"/>
          </a:xfrm>
        </p:spPr>
        <p:txBody>
          <a:bodyPr/>
          <a:lstStyle>
            <a:lvl1pPr marL="0" indent="0">
              <a:spcAft>
                <a:spcPts val="1200"/>
              </a:spcAft>
              <a:buFontTx/>
              <a:buNone/>
              <a:defRPr>
                <a:solidFill>
                  <a:schemeClr val="accent2"/>
                </a:solidFill>
              </a:defRPr>
            </a:lvl1pPr>
            <a:lvl2pPr marL="800100" indent="-457200">
              <a:spcAft>
                <a:spcPts val="600"/>
              </a:spcAft>
              <a:buFont typeface="+mj-lt"/>
              <a:buAutoNum type="alphaLcParenR"/>
              <a:defRPr/>
            </a:lvl2pPr>
            <a:lvl3pPr marL="1143000" indent="-457200">
              <a:spcAft>
                <a:spcPts val="600"/>
              </a:spcAft>
              <a:buFont typeface="+mj-lt"/>
              <a:buAutoNum type="alphaLcParenR"/>
              <a:defRPr/>
            </a:lvl3pPr>
            <a:lvl4pPr marL="1371600" indent="-342900">
              <a:spcAft>
                <a:spcPts val="600"/>
              </a:spcAft>
              <a:buFont typeface="+mj-lt"/>
              <a:buAutoNum type="alphaLcParenR"/>
              <a:defRPr/>
            </a:lvl4pPr>
            <a:lvl5pPr marL="1714500" indent="-342900">
              <a:spcAft>
                <a:spcPts val="600"/>
              </a:spcAft>
              <a:buFont typeface="+mj-lt"/>
              <a:buAutoNum type="alphaLcParen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1819880025"/>
      </p:ext>
    </p:extLst>
  </p:cSld>
  <p:clrMapOvr>
    <a:masterClrMapping/>
  </p:clrMapOvr>
  <p:extLst>
    <p:ext uri="{DCECCB84-F9BA-43D5-87BE-67443E8EF086}">
      <p15:sldGuideLst xmlns:p15="http://schemas.microsoft.com/office/powerpoint/2012/main">
        <p15:guide id="1" pos="3840" userDrawn="1">
          <p15:clr>
            <a:srgbClr val="FBAE40"/>
          </p15:clr>
        </p15:guide>
        <p15:guide id="2" pos="6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0" y="1828800"/>
            <a:ext cx="514475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5270" y="1828800"/>
            <a:ext cx="5141578"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2D8B96-5DB2-99A9-B855-DACCB01539CE}"/>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21742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2F09C5D-6BDB-D6CA-9437-21DC58CBF32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3926438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w/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34495C-9490-DE4E-BE4D-E6D167AFF90C}"/>
              </a:ext>
            </a:extLst>
          </p:cNvPr>
          <p:cNvSpPr>
            <a:spLocks noGrp="1"/>
          </p:cNvSpPr>
          <p:nvPr>
            <p:ph type="body" sz="quarter" idx="14"/>
          </p:nvPr>
        </p:nvSpPr>
        <p:spPr>
          <a:xfrm>
            <a:off x="831850" y="5473700"/>
            <a:ext cx="3382963" cy="660400"/>
          </a:xfrm>
        </p:spPr>
        <p:txBody>
          <a:bodyPr>
            <a:normAutofit/>
          </a:bodyPr>
          <a:lstStyle>
            <a:lvl1pPr marL="0" indent="0" algn="ctr">
              <a:buFontTx/>
              <a:buNone/>
              <a:defRPr sz="2000" b="1"/>
            </a:lvl1pPr>
          </a:lstStyle>
          <a:p>
            <a:pPr lvl="0"/>
            <a:r>
              <a:rPr lang="en-US"/>
              <a:t>Edit Master text styles</a:t>
            </a:r>
          </a:p>
        </p:txBody>
      </p:sp>
      <p:sp>
        <p:nvSpPr>
          <p:cNvPr id="9" name="Text Placeholder 7">
            <a:extLst>
              <a:ext uri="{FF2B5EF4-FFF2-40B4-BE49-F238E27FC236}">
                <a16:creationId xmlns:a16="http://schemas.microsoft.com/office/drawing/2014/main" id="{6952CB1E-319B-7D49-9174-15B3284D8CC4}"/>
              </a:ext>
            </a:extLst>
          </p:cNvPr>
          <p:cNvSpPr>
            <a:spLocks noGrp="1"/>
          </p:cNvSpPr>
          <p:nvPr>
            <p:ph type="body" sz="quarter" idx="15"/>
          </p:nvPr>
        </p:nvSpPr>
        <p:spPr>
          <a:xfrm>
            <a:off x="4396685" y="5473700"/>
            <a:ext cx="3382963" cy="660400"/>
          </a:xfrm>
        </p:spPr>
        <p:txBody>
          <a:bodyPr>
            <a:normAutofit/>
          </a:bodyPr>
          <a:lstStyle>
            <a:lvl1pPr marL="0" indent="0" algn="ctr">
              <a:buFontTx/>
              <a:buNone/>
              <a:defRPr sz="2000" b="1"/>
            </a:lvl1pPr>
          </a:lstStyle>
          <a:p>
            <a:pPr lvl="0"/>
            <a:r>
              <a:rPr lang="en-US"/>
              <a:t>Edit Master text styles</a:t>
            </a:r>
          </a:p>
        </p:txBody>
      </p:sp>
      <p:sp>
        <p:nvSpPr>
          <p:cNvPr id="10" name="Text Placeholder 7">
            <a:extLst>
              <a:ext uri="{FF2B5EF4-FFF2-40B4-BE49-F238E27FC236}">
                <a16:creationId xmlns:a16="http://schemas.microsoft.com/office/drawing/2014/main" id="{6A8E003C-B8D9-4E40-ABDF-179F4E676532}"/>
              </a:ext>
            </a:extLst>
          </p:cNvPr>
          <p:cNvSpPr>
            <a:spLocks noGrp="1"/>
          </p:cNvSpPr>
          <p:nvPr>
            <p:ph type="body" sz="quarter" idx="16"/>
          </p:nvPr>
        </p:nvSpPr>
        <p:spPr>
          <a:xfrm>
            <a:off x="7974772" y="5473700"/>
            <a:ext cx="3382963" cy="660400"/>
          </a:xfrm>
        </p:spPr>
        <p:txBody>
          <a:bodyPr>
            <a:normAutofit/>
          </a:bodyPr>
          <a:lstStyle>
            <a:lvl1pPr marL="0" indent="0" algn="ctr">
              <a:buFontTx/>
              <a:buNone/>
              <a:defRPr sz="2000" b="1"/>
            </a:lvl1pPr>
          </a:lstStyle>
          <a:p>
            <a:pPr lvl="0"/>
            <a:r>
              <a:rPr lang="en-US"/>
              <a:t>Edit Master text styles</a:t>
            </a:r>
          </a:p>
        </p:txBody>
      </p:sp>
      <p:sp>
        <p:nvSpPr>
          <p:cNvPr id="2" name="Slide Number Placeholder 5">
            <a:extLst>
              <a:ext uri="{FF2B5EF4-FFF2-40B4-BE49-F238E27FC236}">
                <a16:creationId xmlns:a16="http://schemas.microsoft.com/office/drawing/2014/main" id="{BB345675-CDB6-F399-AE36-DB043C57CCFC}"/>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305118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828800"/>
            <a:ext cx="515526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1248" y="2468562"/>
            <a:ext cx="515526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828800"/>
            <a:ext cx="516347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468562"/>
            <a:ext cx="516347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D8EEA42-1927-F446-86FC-A311F1345AF0}"/>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99C43440-5284-A931-925E-FB85AF32D5DD}"/>
              </a:ext>
            </a:extLst>
          </p:cNvPr>
          <p:cNvSpPr>
            <a:spLocks noGrp="1"/>
          </p:cNvSpPr>
          <p:nvPr>
            <p:ph type="sldNum" sz="quarter" idx="10"/>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4015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5462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68955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2593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4275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A6AF-484C-9345-B9F0-24B95EAD2A48}"/>
              </a:ext>
            </a:extLst>
          </p:cNvPr>
          <p:cNvSpPr>
            <a:spLocks noGrp="1"/>
          </p:cNvSpPr>
          <p:nvPr>
            <p:ph type="title"/>
          </p:nvPr>
        </p:nvSpPr>
        <p:spPr/>
        <p:txBody>
          <a:bodyPr/>
          <a:lstStyle/>
          <a:p>
            <a:r>
              <a:rPr lang="en-US" dirty="0"/>
              <a:t>Click to edit Master title style</a:t>
            </a:r>
          </a:p>
        </p:txBody>
      </p:sp>
      <p:sp>
        <p:nvSpPr>
          <p:cNvPr id="2" name="Slide Number Placeholder 5">
            <a:extLst>
              <a:ext uri="{FF2B5EF4-FFF2-40B4-BE49-F238E27FC236}">
                <a16:creationId xmlns:a16="http://schemas.microsoft.com/office/drawing/2014/main" id="{A0D5A9BB-7A02-8395-E074-4BC763C390B5}"/>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9433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E40E6E-D0F3-9B09-B4B8-40F1076D0004}"/>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31157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9FBA8D-1496-AA4D-916A-AF513CC4940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9"/>
          <a:stretch/>
        </p:blipFill>
        <p:spPr>
          <a:xfrm>
            <a:off x="0" y="0"/>
            <a:ext cx="12192000" cy="6858000"/>
          </a:xfrm>
          <a:prstGeom prst="rect">
            <a:avLst/>
          </a:prstGeom>
        </p:spPr>
      </p:pic>
      <p:sp>
        <p:nvSpPr>
          <p:cNvPr id="2" name="Title 1">
            <a:extLst>
              <a:ext uri="{FF2B5EF4-FFF2-40B4-BE49-F238E27FC236}">
                <a16:creationId xmlns:a16="http://schemas.microsoft.com/office/drawing/2014/main" id="{1C460C57-B5C4-7542-8ABE-E7C4CD3EEB1A}"/>
              </a:ext>
            </a:extLst>
          </p:cNvPr>
          <p:cNvSpPr>
            <a:spLocks noGrp="1"/>
          </p:cNvSpPr>
          <p:nvPr>
            <p:ph type="title"/>
          </p:nvPr>
        </p:nvSpPr>
        <p:spPr/>
        <p:txBody>
          <a:bodyPr/>
          <a:lstStyle/>
          <a:p>
            <a:r>
              <a:rPr lang="en-US"/>
              <a:t>Click to edit Master title style</a:t>
            </a:r>
          </a:p>
        </p:txBody>
      </p:sp>
      <p:sp>
        <p:nvSpPr>
          <p:cNvPr id="12" name="Content Placeholder 6">
            <a:extLst>
              <a:ext uri="{FF2B5EF4-FFF2-40B4-BE49-F238E27FC236}">
                <a16:creationId xmlns:a16="http://schemas.microsoft.com/office/drawing/2014/main" id="{4CA957A6-6DEF-FE40-A23C-21D8DC496DB5}"/>
              </a:ext>
            </a:extLst>
          </p:cNvPr>
          <p:cNvSpPr>
            <a:spLocks noGrp="1"/>
          </p:cNvSpPr>
          <p:nvPr>
            <p:ph sz="quarter" idx="13"/>
          </p:nvPr>
        </p:nvSpPr>
        <p:spPr>
          <a:xfrm>
            <a:off x="841248" y="1828800"/>
            <a:ext cx="7075531" cy="4305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021C0D-237F-2F7E-CC35-12BAAF239DC6}"/>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4" name="Slide Number Placeholder 5">
            <a:extLst>
              <a:ext uri="{FF2B5EF4-FFF2-40B4-BE49-F238E27FC236}">
                <a16:creationId xmlns:a16="http://schemas.microsoft.com/office/drawing/2014/main" id="{87B209E4-E665-AF05-984E-7BBC02418BE8}"/>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pic>
        <p:nvPicPr>
          <p:cNvPr id="5" name="Picture 4">
            <a:extLst>
              <a:ext uri="{FF2B5EF4-FFF2-40B4-BE49-F238E27FC236}">
                <a16:creationId xmlns:a16="http://schemas.microsoft.com/office/drawing/2014/main" id="{2A85A3A7-D9E6-3777-511E-DD525E1D168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9322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841248" y="1828800"/>
            <a:ext cx="10515600" cy="430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1574581042"/>
      </p:ext>
    </p:extLst>
  </p:cSld>
  <p:clrMapOvr>
    <a:masterClrMapping/>
  </p:clrMapOvr>
  <p:extLst>
    <p:ext uri="{DCECCB84-F9BA-43D5-87BE-67443E8EF086}">
      <p15:sldGuideLst xmlns:p15="http://schemas.microsoft.com/office/powerpoint/2012/main">
        <p15:guide id="1" pos="3840" userDrawn="1">
          <p15:clr>
            <a:srgbClr val="FBAE40"/>
          </p15:clr>
        </p15:guide>
        <p15:guide id="2" pos="6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3C5D-693A-4BE0-DD5B-62157D8B6C64}"/>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footer bckd" hidden="1">
            <a:extLst>
              <a:ext uri="{FF2B5EF4-FFF2-40B4-BE49-F238E27FC236}">
                <a16:creationId xmlns:a16="http://schemas.microsoft.com/office/drawing/2014/main" id="{A0DA38D5-28A8-303D-552F-83BFB1F3049A}"/>
              </a:ext>
              <a:ext uri="{C183D7F6-B498-43B3-948B-1728B52AA6E4}">
                <adec:decorative xmlns:adec="http://schemas.microsoft.com/office/drawing/2017/decorative" val="1"/>
              </a:ext>
            </a:extLst>
          </p:cNvPr>
          <p:cNvSpPr/>
          <p:nvPr userDrawn="1"/>
        </p:nvSpPr>
        <p:spPr>
          <a:xfrm>
            <a:off x="0" y="6669024"/>
            <a:ext cx="12188952" cy="188976"/>
          </a:xfrm>
          <a:prstGeom prst="rect">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170432" y="0"/>
            <a:ext cx="10515600" cy="1104902"/>
          </a:xfrm>
          <a:prstGeom prst="rect">
            <a:avLst/>
          </a:prstGeom>
          <a:noFill/>
          <a:ln>
            <a:noFill/>
          </a:ln>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7" name="Slide Number Placeholder 5">
            <a:extLst>
              <a:ext uri="{FF2B5EF4-FFF2-40B4-BE49-F238E27FC236}">
                <a16:creationId xmlns:a16="http://schemas.microsoft.com/office/drawing/2014/main" id="{D7F6259C-CA34-1745-9D8B-0878BBF4E844}"/>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
        <p:nvSpPr>
          <p:cNvPr id="10" name="Text Placeholder 2">
            <a:extLst>
              <a:ext uri="{FF2B5EF4-FFF2-40B4-BE49-F238E27FC236}">
                <a16:creationId xmlns:a16="http://schemas.microsoft.com/office/drawing/2014/main" id="{74D7B03F-52DD-694A-8674-63F3205308EF}"/>
              </a:ext>
            </a:extLst>
          </p:cNvPr>
          <p:cNvSpPr>
            <a:spLocks noGrp="1"/>
          </p:cNvSpPr>
          <p:nvPr>
            <p:ph type="body" idx="1"/>
          </p:nvPr>
        </p:nvSpPr>
        <p:spPr>
          <a:xfrm>
            <a:off x="841248" y="1828801"/>
            <a:ext cx="10515600" cy="4305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5B83976-291B-733C-0CB0-F6679E0C096B}"/>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grpSp>
        <p:nvGrpSpPr>
          <p:cNvPr id="5" name="Group 4">
            <a:extLst>
              <a:ext uri="{FF2B5EF4-FFF2-40B4-BE49-F238E27FC236}">
                <a16:creationId xmlns:a16="http://schemas.microsoft.com/office/drawing/2014/main" id="{FC45D79C-3315-0BB9-F4CA-66D698D984F8}"/>
              </a:ext>
              <a:ext uri="{C183D7F6-B498-43B3-948B-1728B52AA6E4}">
                <adec:decorative xmlns:adec="http://schemas.microsoft.com/office/drawing/2017/decorative" val="1"/>
              </a:ext>
            </a:extLst>
          </p:cNvPr>
          <p:cNvGrpSpPr/>
          <p:nvPr userDrawn="1"/>
        </p:nvGrpSpPr>
        <p:grpSpPr>
          <a:xfrm>
            <a:off x="-1446495" y="156661"/>
            <a:ext cx="1108728" cy="5618097"/>
            <a:chOff x="-1953309" y="0"/>
            <a:chExt cx="1108728" cy="5618097"/>
          </a:xfrm>
        </p:grpSpPr>
        <p:sp>
          <p:nvSpPr>
            <p:cNvPr id="8" name="Rectangle 7">
              <a:extLst>
                <a:ext uri="{FF2B5EF4-FFF2-40B4-BE49-F238E27FC236}">
                  <a16:creationId xmlns:a16="http://schemas.microsoft.com/office/drawing/2014/main" id="{DDDB0109-645A-B02B-1D31-07CD14216601}"/>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09BC3D-BF0E-8315-F0D6-10D8E465116F}"/>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E574691-93BA-A88F-AEB6-422D5B86AD79}"/>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60152EB-553F-DF3B-27FF-5513466C9114}"/>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4BBE1A3-C350-DC03-D8F2-D04DD1E35812}"/>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E07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CF1991E-BAAB-EB37-62D7-2BA21E10F522}"/>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B15628-D1D7-AB3A-65D2-4F2F48D25840}"/>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FA7727B-B996-F648-25B7-EC97F985A1AA}"/>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67D0190-E6AB-2510-D6E2-CF09FB3F4BB2}"/>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2C645EF-344C-E6B3-1209-2E506F199637}"/>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9B065C1-F7CF-6A00-3FCD-DB5F4F9C7C54}"/>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7D1AE1D-7C92-7CC4-0FC4-1E41C74A83F9}"/>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059C258-E38C-F192-2566-E4FFC625323E}"/>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8B1E0E7-C9B9-7399-CAC2-2F01898A5F02}"/>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2A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2A122D3-0137-5DF0-4394-2371EBC7F627}"/>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ustDataLst>
      <p:tags r:id="rId16"/>
    </p:custDataLst>
    <p:extLst>
      <p:ext uri="{BB962C8B-B14F-4D97-AF65-F5344CB8AC3E}">
        <p14:creationId xmlns:p14="http://schemas.microsoft.com/office/powerpoint/2010/main" val="3777723911"/>
      </p:ext>
    </p:extLst>
  </p:cSld>
  <p:clrMap bg1="lt1" tx1="dk1" bg2="lt2" tx2="dk2" accent1="accent1" accent2="accent2" accent3="accent3" accent4="accent4" accent5="accent5" accent6="accent6" hlink="hlink" folHlink="folHlink"/>
  <p:sldLayoutIdLst>
    <p:sldLayoutId id="2147483712" r:id="rId1"/>
    <p:sldLayoutId id="2147483749" r:id="rId2"/>
    <p:sldLayoutId id="2147483768" r:id="rId3"/>
    <p:sldLayoutId id="2147483769" r:id="rId4"/>
    <p:sldLayoutId id="2147483770" r:id="rId5"/>
    <p:sldLayoutId id="2147483717" r:id="rId6"/>
    <p:sldLayoutId id="2147483734" r:id="rId7"/>
    <p:sldLayoutId id="2147483744" r:id="rId8"/>
    <p:sldLayoutId id="2147483713" r:id="rId9"/>
    <p:sldLayoutId id="2147483771" r:id="rId10"/>
    <p:sldLayoutId id="2147483760" r:id="rId11"/>
    <p:sldLayoutId id="2147483758" r:id="rId12"/>
    <p:sldLayoutId id="2147483757" r:id="rId13"/>
    <p:sldLayoutId id="2147483716" r:id="rId14"/>
  </p:sldLayoutIdLst>
  <p:hf hdr="0" ftr="0" dt="0"/>
  <p:txStyles>
    <p:title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7296" userDrawn="1">
          <p15:clr>
            <a:srgbClr val="F26B43"/>
          </p15:clr>
        </p15:guide>
        <p15:guide id="3" orient="horz" userDrawn="1">
          <p15:clr>
            <a:srgbClr val="F26B43"/>
          </p15:clr>
        </p15:guide>
        <p15:guide id="4" orient="horz" pos="3864" userDrawn="1">
          <p15:clr>
            <a:srgbClr val="F26B43"/>
          </p15:clr>
        </p15:guide>
        <p15:guide id="5" pos="384" userDrawn="1">
          <p15:clr>
            <a:srgbClr val="F26B43"/>
          </p15:clr>
        </p15:guide>
        <p15:guide id="6" pos="3840" userDrawn="1">
          <p15:clr>
            <a:srgbClr val="F26B43"/>
          </p15:clr>
        </p15:guide>
        <p15:guide id="7" pos="14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9.xml"/><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0.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FF37FFE9-05A0-72EC-64FF-8BB05F3AFF87}"/>
              </a:ext>
            </a:extLst>
          </p:cNvPr>
          <p:cNvSpPr>
            <a:spLocks noGrp="1"/>
          </p:cNvSpPr>
          <p:nvPr>
            <p:ph type="body" sz="quarter" idx="10"/>
          </p:nvPr>
        </p:nvSpPr>
        <p:spPr/>
        <p:txBody>
          <a:bodyPr/>
          <a:lstStyle/>
          <a:p>
            <a:r>
              <a:rPr lang="en-US" i="1" dirty="0"/>
              <a:t>&lt;Enter Instructor Name and Title Here&gt;</a:t>
            </a:r>
          </a:p>
        </p:txBody>
      </p:sp>
      <p:sp>
        <p:nvSpPr>
          <p:cNvPr id="22" name="Title 21">
            <a:extLst>
              <a:ext uri="{FF2B5EF4-FFF2-40B4-BE49-F238E27FC236}">
                <a16:creationId xmlns:a16="http://schemas.microsoft.com/office/drawing/2014/main" id="{F785244A-BB80-A9C9-EEDC-1A737AE783C0}"/>
              </a:ext>
            </a:extLst>
          </p:cNvPr>
          <p:cNvSpPr>
            <a:spLocks noGrp="1"/>
          </p:cNvSpPr>
          <p:nvPr>
            <p:ph type="title"/>
          </p:nvPr>
        </p:nvSpPr>
        <p:spPr>
          <a:xfrm>
            <a:off x="3133341" y="380391"/>
            <a:ext cx="9058659" cy="1690914"/>
          </a:xfrm>
        </p:spPr>
        <p:txBody>
          <a:bodyPr/>
          <a:lstStyle/>
          <a:p>
            <a:r>
              <a:rPr lang="en-US" sz="4400" dirty="0"/>
              <a:t>Farm Visit and Presentations</a:t>
            </a:r>
          </a:p>
        </p:txBody>
      </p:sp>
      <p:pic>
        <p:nvPicPr>
          <p:cNvPr id="5" name="Picture 4">
            <a:extLst>
              <a:ext uri="{FF2B5EF4-FFF2-40B4-BE49-F238E27FC236}">
                <a16:creationId xmlns:a16="http://schemas.microsoft.com/office/drawing/2014/main" id="{CB96FEF8-19D4-82DC-43D0-5375F6CBC098}"/>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133341" y="3022936"/>
            <a:ext cx="677228" cy="677228"/>
          </a:xfrm>
          <a:prstGeom prst="rect">
            <a:avLst/>
          </a:prstGeom>
        </p:spPr>
      </p:pic>
      <p:sp>
        <p:nvSpPr>
          <p:cNvPr id="6" name="TextBox 5">
            <a:extLst>
              <a:ext uri="{FF2B5EF4-FFF2-40B4-BE49-F238E27FC236}">
                <a16:creationId xmlns:a16="http://schemas.microsoft.com/office/drawing/2014/main" id="{E8D96B81-2288-4093-D204-57072FF96A0C}"/>
              </a:ext>
            </a:extLst>
          </p:cNvPr>
          <p:cNvSpPr txBox="1"/>
          <p:nvPr/>
        </p:nvSpPr>
        <p:spPr>
          <a:xfrm>
            <a:off x="3768968" y="3302256"/>
            <a:ext cx="232703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8 hours + 3.5 hours</a:t>
            </a:r>
            <a:endParaRPr lang="en-US" sz="18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454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58A42-DFCD-BCA5-04E6-D3926956DE1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03973F-EEA0-1E41-6CCE-29E73EC25D7E}"/>
              </a:ext>
            </a:extLst>
          </p:cNvPr>
          <p:cNvSpPr>
            <a:spLocks noGrp="1"/>
          </p:cNvSpPr>
          <p:nvPr>
            <p:ph type="title"/>
          </p:nvPr>
        </p:nvSpPr>
        <p:spPr>
          <a:xfrm>
            <a:off x="1170432" y="0"/>
            <a:ext cx="10515600" cy="1104902"/>
          </a:xfrm>
        </p:spPr>
        <p:txBody>
          <a:bodyPr/>
          <a:lstStyle/>
          <a:p>
            <a:r>
              <a:rPr lang="en-US" dirty="0"/>
              <a:t>Question 7</a:t>
            </a:r>
          </a:p>
        </p:txBody>
      </p:sp>
      <p:sp>
        <p:nvSpPr>
          <p:cNvPr id="3" name="Text Placeholder 2">
            <a:extLst>
              <a:ext uri="{FF2B5EF4-FFF2-40B4-BE49-F238E27FC236}">
                <a16:creationId xmlns:a16="http://schemas.microsoft.com/office/drawing/2014/main" id="{54BE34A5-0600-25B1-3B0E-D21604A0452E}"/>
              </a:ext>
            </a:extLst>
          </p:cNvPr>
          <p:cNvSpPr>
            <a:spLocks noGrp="1"/>
          </p:cNvSpPr>
          <p:nvPr>
            <p:ph sz="quarter" idx="13"/>
          </p:nvPr>
        </p:nvSpPr>
        <p:spPr>
          <a:xfrm>
            <a:off x="1170432" y="1565565"/>
            <a:ext cx="9968623" cy="4568536"/>
          </a:xfrm>
        </p:spPr>
        <p:txBody>
          <a:bodyPr>
            <a:normAutofit/>
          </a:bodyPr>
          <a:lstStyle/>
          <a:p>
            <a:r>
              <a:rPr lang="en-US" dirty="0"/>
              <a:t>Good Aquaculture Practices (GAqPs) are used to:</a:t>
            </a:r>
            <a:r>
              <a:rPr lang="en-US" sz="2400" dirty="0">
                <a:solidFill>
                  <a:schemeClr val="tx1"/>
                </a:solidFill>
              </a:rPr>
              <a:t> </a:t>
            </a:r>
            <a:br>
              <a:rPr lang="en-US" sz="2400" dirty="0">
                <a:solidFill>
                  <a:schemeClr val="tx1"/>
                </a:solidFill>
              </a:rPr>
            </a:br>
            <a:r>
              <a:rPr lang="en-US" sz="2400" i="1" dirty="0">
                <a:solidFill>
                  <a:schemeClr val="tx1"/>
                </a:solidFill>
              </a:rPr>
              <a:t>(Choose all that apply.)</a:t>
            </a:r>
          </a:p>
          <a:p>
            <a:pPr marL="342900" lvl="1" indent="0">
              <a:buNone/>
            </a:pPr>
            <a:r>
              <a:rPr lang="en-US" dirty="0"/>
              <a:t>	Prevent diseases </a:t>
            </a:r>
          </a:p>
          <a:p>
            <a:pPr marL="342900" lvl="1" indent="0">
              <a:buNone/>
            </a:pPr>
            <a:r>
              <a:rPr lang="en-US" dirty="0"/>
              <a:t>	Guarantee farms are profitable</a:t>
            </a:r>
          </a:p>
          <a:p>
            <a:pPr marL="342900" lvl="1" indent="0">
              <a:buNone/>
            </a:pPr>
            <a:r>
              <a:rPr lang="en-US" dirty="0"/>
              <a:t>	Ensure acceptable shipments to the U.S.</a:t>
            </a:r>
          </a:p>
          <a:p>
            <a:pPr marL="342900" lvl="1" indent="0">
              <a:buNone/>
            </a:pPr>
            <a:r>
              <a:rPr lang="en-US" dirty="0"/>
              <a:t>	Document your practices and tell your story</a:t>
            </a:r>
          </a:p>
          <a:p>
            <a:endParaRPr lang="en-US" dirty="0"/>
          </a:p>
        </p:txBody>
      </p:sp>
      <p:sp>
        <p:nvSpPr>
          <p:cNvPr id="2" name="Slide Number Placeholder 1">
            <a:extLst>
              <a:ext uri="{FF2B5EF4-FFF2-40B4-BE49-F238E27FC236}">
                <a16:creationId xmlns:a16="http://schemas.microsoft.com/office/drawing/2014/main" id="{9B6A5006-57A4-9655-0588-6E96B3E1287C}"/>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10</a:t>
            </a:fld>
            <a:endParaRPr lang="en-US" dirty="0"/>
          </a:p>
        </p:txBody>
      </p:sp>
      <p:sp>
        <p:nvSpPr>
          <p:cNvPr id="7" name="Arrow: Right 6">
            <a:extLst>
              <a:ext uri="{FF2B5EF4-FFF2-40B4-BE49-F238E27FC236}">
                <a16:creationId xmlns:a16="http://schemas.microsoft.com/office/drawing/2014/main" id="{EE66820D-56F4-6641-6E2E-7F7C774A0061}"/>
              </a:ext>
            </a:extLst>
          </p:cNvPr>
          <p:cNvSpPr/>
          <p:nvPr/>
        </p:nvSpPr>
        <p:spPr>
          <a:xfrm>
            <a:off x="479488" y="4189449"/>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31B73C93-873D-7B08-D8A2-0D9A2E40908F}"/>
              </a:ext>
            </a:extLst>
          </p:cNvPr>
          <p:cNvSpPr/>
          <p:nvPr/>
        </p:nvSpPr>
        <p:spPr>
          <a:xfrm>
            <a:off x="479488" y="2668551"/>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077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2668-10BD-6427-2417-E67E1816BB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C022BB8-F560-B8F1-4F18-E694E74EF429}"/>
              </a:ext>
            </a:extLst>
          </p:cNvPr>
          <p:cNvSpPr>
            <a:spLocks noGrp="1"/>
          </p:cNvSpPr>
          <p:nvPr>
            <p:ph type="title"/>
          </p:nvPr>
        </p:nvSpPr>
        <p:spPr>
          <a:xfrm>
            <a:off x="1170432" y="0"/>
            <a:ext cx="10515600" cy="1104902"/>
          </a:xfrm>
        </p:spPr>
        <p:txBody>
          <a:bodyPr/>
          <a:lstStyle/>
          <a:p>
            <a:r>
              <a:rPr lang="en-US" dirty="0"/>
              <a:t>Question 8</a:t>
            </a:r>
          </a:p>
        </p:txBody>
      </p:sp>
      <p:sp>
        <p:nvSpPr>
          <p:cNvPr id="3" name="Text Placeholder 2">
            <a:extLst>
              <a:ext uri="{FF2B5EF4-FFF2-40B4-BE49-F238E27FC236}">
                <a16:creationId xmlns:a16="http://schemas.microsoft.com/office/drawing/2014/main" id="{0C6FB273-BE71-2D0C-8EEA-AA9014F88C28}"/>
              </a:ext>
            </a:extLst>
          </p:cNvPr>
          <p:cNvSpPr>
            <a:spLocks noGrp="1"/>
          </p:cNvSpPr>
          <p:nvPr>
            <p:ph sz="quarter" idx="13"/>
          </p:nvPr>
        </p:nvSpPr>
        <p:spPr>
          <a:xfrm>
            <a:off x="1170432" y="1565565"/>
            <a:ext cx="10924032" cy="4568536"/>
          </a:xfrm>
        </p:spPr>
        <p:txBody>
          <a:bodyPr>
            <a:normAutofit/>
          </a:bodyPr>
          <a:lstStyle/>
          <a:p>
            <a:r>
              <a:rPr lang="en-US" dirty="0"/>
              <a:t>What are the most common food safety hazards or risks related to consumption of aquaculture seafood?</a:t>
            </a:r>
          </a:p>
          <a:p>
            <a:pPr marL="342900" lvl="1" indent="0">
              <a:buNone/>
            </a:pPr>
            <a:r>
              <a:rPr lang="en-US" dirty="0"/>
              <a:t>	Drug residues, melamine, pesticides</a:t>
            </a:r>
          </a:p>
          <a:p>
            <a:pPr marL="342900" lvl="1" indent="0">
              <a:buNone/>
            </a:pPr>
            <a:r>
              <a:rPr lang="en-US" dirty="0"/>
              <a:t>	Heavy metals, pesticides, hormones </a:t>
            </a:r>
          </a:p>
          <a:p>
            <a:pPr marL="342900" lvl="1" indent="0">
              <a:buNone/>
            </a:pPr>
            <a:r>
              <a:rPr lang="en-US" dirty="0"/>
              <a:t>	Off flavors, drug residues, shrimp molting </a:t>
            </a:r>
          </a:p>
          <a:p>
            <a:pPr marL="342900" lvl="1" indent="0">
              <a:buNone/>
            </a:pPr>
            <a:r>
              <a:rPr lang="en-US" dirty="0"/>
              <a:t>	Environmental chemicals, unapproved drug residues, human pathogens</a:t>
            </a:r>
          </a:p>
          <a:p>
            <a:endParaRPr lang="en-US" dirty="0"/>
          </a:p>
        </p:txBody>
      </p:sp>
      <p:sp>
        <p:nvSpPr>
          <p:cNvPr id="2" name="Slide Number Placeholder 1">
            <a:extLst>
              <a:ext uri="{FF2B5EF4-FFF2-40B4-BE49-F238E27FC236}">
                <a16:creationId xmlns:a16="http://schemas.microsoft.com/office/drawing/2014/main" id="{2B25E7B0-9040-0BE5-55D7-6E4BACC30625}"/>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11</a:t>
            </a:fld>
            <a:endParaRPr lang="en-US" dirty="0"/>
          </a:p>
        </p:txBody>
      </p:sp>
      <p:sp>
        <p:nvSpPr>
          <p:cNvPr id="7" name="Arrow: Right 6">
            <a:extLst>
              <a:ext uri="{FF2B5EF4-FFF2-40B4-BE49-F238E27FC236}">
                <a16:creationId xmlns:a16="http://schemas.microsoft.com/office/drawing/2014/main" id="{D96391D1-5913-35D4-FD52-80FD8D91AFB3}"/>
              </a:ext>
            </a:extLst>
          </p:cNvPr>
          <p:cNvSpPr/>
          <p:nvPr/>
        </p:nvSpPr>
        <p:spPr>
          <a:xfrm>
            <a:off x="479488" y="4185790"/>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18410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D76F-EF1C-BC84-56D1-8006E1B72B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D96FAC-1FCB-669F-8B24-83237301E350}"/>
              </a:ext>
            </a:extLst>
          </p:cNvPr>
          <p:cNvSpPr>
            <a:spLocks noGrp="1"/>
          </p:cNvSpPr>
          <p:nvPr>
            <p:ph type="title"/>
          </p:nvPr>
        </p:nvSpPr>
        <p:spPr>
          <a:xfrm>
            <a:off x="1170432" y="0"/>
            <a:ext cx="10515600" cy="1104902"/>
          </a:xfrm>
        </p:spPr>
        <p:txBody>
          <a:bodyPr/>
          <a:lstStyle/>
          <a:p>
            <a:r>
              <a:rPr lang="en-US" dirty="0"/>
              <a:t>Question 9</a:t>
            </a:r>
          </a:p>
        </p:txBody>
      </p:sp>
      <p:sp>
        <p:nvSpPr>
          <p:cNvPr id="4" name="Text Placeholder 3">
            <a:extLst>
              <a:ext uri="{FF2B5EF4-FFF2-40B4-BE49-F238E27FC236}">
                <a16:creationId xmlns:a16="http://schemas.microsoft.com/office/drawing/2014/main" id="{C75F7D56-4C0D-85D1-B40B-0F0031880129}"/>
              </a:ext>
            </a:extLst>
          </p:cNvPr>
          <p:cNvSpPr>
            <a:spLocks noGrp="1"/>
          </p:cNvSpPr>
          <p:nvPr>
            <p:ph sz="quarter" idx="13"/>
          </p:nvPr>
        </p:nvSpPr>
        <p:spPr>
          <a:xfrm>
            <a:off x="1169988" y="1565275"/>
            <a:ext cx="10038340" cy="4568825"/>
          </a:xfrm>
        </p:spPr>
        <p:txBody>
          <a:bodyPr>
            <a:noAutofit/>
          </a:bodyPr>
          <a:lstStyle/>
          <a:p>
            <a:r>
              <a:rPr lang="en-US" dirty="0"/>
              <a:t>Where do most aquaculture food safety hazards or risks occur?</a:t>
            </a:r>
          </a:p>
          <a:p>
            <a:pPr marL="342900" lvl="1" indent="0">
              <a:buNone/>
            </a:pPr>
            <a:r>
              <a:rPr lang="en-US" dirty="0"/>
              <a:t>	At the processor</a:t>
            </a:r>
          </a:p>
          <a:p>
            <a:pPr marL="342900" lvl="1" indent="0">
              <a:buNone/>
            </a:pPr>
            <a:r>
              <a:rPr lang="en-US" dirty="0"/>
              <a:t>	During transportation and shipment</a:t>
            </a:r>
          </a:p>
          <a:p>
            <a:pPr marL="342900" lvl="1" indent="0">
              <a:buNone/>
            </a:pPr>
            <a:r>
              <a:rPr lang="en-US" dirty="0"/>
              <a:t>	At the production farm </a:t>
            </a:r>
          </a:p>
          <a:p>
            <a:pPr marL="342900" lvl="1" indent="0">
              <a:buNone/>
            </a:pPr>
            <a:r>
              <a:rPr lang="en-US" dirty="0"/>
              <a:t>	At retail or consumer level</a:t>
            </a:r>
          </a:p>
        </p:txBody>
      </p:sp>
      <p:sp>
        <p:nvSpPr>
          <p:cNvPr id="2" name="Slide Number Placeholder 1">
            <a:extLst>
              <a:ext uri="{FF2B5EF4-FFF2-40B4-BE49-F238E27FC236}">
                <a16:creationId xmlns:a16="http://schemas.microsoft.com/office/drawing/2014/main" id="{E59AA5C7-80EE-0418-CCB8-4932B14693D7}"/>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12</a:t>
            </a:fld>
            <a:endParaRPr lang="en-US" dirty="0"/>
          </a:p>
        </p:txBody>
      </p:sp>
      <p:sp>
        <p:nvSpPr>
          <p:cNvPr id="7" name="Arrow: Right 6">
            <a:extLst>
              <a:ext uri="{FF2B5EF4-FFF2-40B4-BE49-F238E27FC236}">
                <a16:creationId xmlns:a16="http://schemas.microsoft.com/office/drawing/2014/main" id="{8FB01938-35C7-89F3-5633-6CE0D08D777A}"/>
              </a:ext>
            </a:extLst>
          </p:cNvPr>
          <p:cNvSpPr/>
          <p:nvPr/>
        </p:nvSpPr>
        <p:spPr>
          <a:xfrm>
            <a:off x="471608" y="3684530"/>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8674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A384-5848-12A3-05EF-D289264A491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B3E72C-B826-83BB-6074-486392CE6677}"/>
              </a:ext>
            </a:extLst>
          </p:cNvPr>
          <p:cNvSpPr>
            <a:spLocks noGrp="1"/>
          </p:cNvSpPr>
          <p:nvPr>
            <p:ph type="title"/>
          </p:nvPr>
        </p:nvSpPr>
        <p:spPr>
          <a:xfrm>
            <a:off x="1170432" y="0"/>
            <a:ext cx="10515600" cy="1104902"/>
          </a:xfrm>
        </p:spPr>
        <p:txBody>
          <a:bodyPr/>
          <a:lstStyle/>
          <a:p>
            <a:r>
              <a:rPr lang="en-US" dirty="0"/>
              <a:t>Question 10</a:t>
            </a:r>
          </a:p>
        </p:txBody>
      </p:sp>
      <p:sp>
        <p:nvSpPr>
          <p:cNvPr id="4" name="Text Placeholder 3">
            <a:extLst>
              <a:ext uri="{FF2B5EF4-FFF2-40B4-BE49-F238E27FC236}">
                <a16:creationId xmlns:a16="http://schemas.microsoft.com/office/drawing/2014/main" id="{B0425703-E14E-A3E9-2E98-3FFE97C08207}"/>
              </a:ext>
            </a:extLst>
          </p:cNvPr>
          <p:cNvSpPr>
            <a:spLocks noGrp="1"/>
          </p:cNvSpPr>
          <p:nvPr>
            <p:ph sz="quarter" idx="13"/>
          </p:nvPr>
        </p:nvSpPr>
        <p:spPr>
          <a:xfrm>
            <a:off x="1170432" y="1565565"/>
            <a:ext cx="9968623" cy="4568536"/>
          </a:xfrm>
        </p:spPr>
        <p:txBody>
          <a:bodyPr>
            <a:normAutofit/>
          </a:bodyPr>
          <a:lstStyle/>
          <a:p>
            <a:r>
              <a:rPr lang="en-US" dirty="0"/>
              <a:t>Which of the following should an aquaculture Food Safety Plan include? </a:t>
            </a:r>
            <a:r>
              <a:rPr lang="en-US" sz="2400" i="1" dirty="0">
                <a:solidFill>
                  <a:schemeClr val="tx1"/>
                </a:solidFill>
              </a:rPr>
              <a:t>(Choose all that apply.) </a:t>
            </a:r>
          </a:p>
          <a:p>
            <a:pPr marL="342900" lvl="1" indent="0">
              <a:buNone/>
            </a:pPr>
            <a:r>
              <a:rPr lang="en-US" dirty="0"/>
              <a:t>	All potential hazards or risks at the production farm </a:t>
            </a:r>
          </a:p>
          <a:p>
            <a:pPr marL="342900" lvl="1" indent="0">
              <a:buNone/>
            </a:pPr>
            <a:r>
              <a:rPr lang="en-US" dirty="0"/>
              <a:t>	Controls that prevent or eliminate the hazard or risk </a:t>
            </a:r>
          </a:p>
          <a:p>
            <a:pPr marL="342900" lvl="1" indent="0">
              <a:buNone/>
            </a:pPr>
            <a:r>
              <a:rPr lang="en-US" dirty="0"/>
              <a:t>	Verification that the controls implemented on the farm work</a:t>
            </a:r>
          </a:p>
          <a:p>
            <a:pPr marL="342900" lvl="1" indent="0">
              <a:buNone/>
            </a:pPr>
            <a:r>
              <a:rPr lang="en-US" dirty="0"/>
              <a:t>	Intended market/country of the seafood produced</a:t>
            </a:r>
          </a:p>
          <a:p>
            <a:endParaRPr lang="en-US" dirty="0"/>
          </a:p>
        </p:txBody>
      </p:sp>
      <p:sp>
        <p:nvSpPr>
          <p:cNvPr id="2" name="Slide Number Placeholder 1">
            <a:extLst>
              <a:ext uri="{FF2B5EF4-FFF2-40B4-BE49-F238E27FC236}">
                <a16:creationId xmlns:a16="http://schemas.microsoft.com/office/drawing/2014/main" id="{2A0DD3C1-BD42-29F5-2C5D-9D4B5BDFB25E}"/>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13</a:t>
            </a:fld>
            <a:endParaRPr lang="en-US" dirty="0"/>
          </a:p>
        </p:txBody>
      </p:sp>
      <p:sp>
        <p:nvSpPr>
          <p:cNvPr id="7" name="Arrow: Right 6">
            <a:extLst>
              <a:ext uri="{FF2B5EF4-FFF2-40B4-BE49-F238E27FC236}">
                <a16:creationId xmlns:a16="http://schemas.microsoft.com/office/drawing/2014/main" id="{1DEE0D90-50D4-0640-AC36-8F49B1CBDEC2}"/>
              </a:ext>
            </a:extLst>
          </p:cNvPr>
          <p:cNvSpPr/>
          <p:nvPr/>
        </p:nvSpPr>
        <p:spPr>
          <a:xfrm>
            <a:off x="479488" y="4218246"/>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Right 2">
            <a:extLst>
              <a:ext uri="{FF2B5EF4-FFF2-40B4-BE49-F238E27FC236}">
                <a16:creationId xmlns:a16="http://schemas.microsoft.com/office/drawing/2014/main" id="{78004D81-1235-CAE0-BF8D-AECBA96B9E63}"/>
              </a:ext>
            </a:extLst>
          </p:cNvPr>
          <p:cNvSpPr/>
          <p:nvPr/>
        </p:nvSpPr>
        <p:spPr>
          <a:xfrm>
            <a:off x="479488" y="3160015"/>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AFA8A89B-7B71-60CF-99E6-CF8A53C85DE4}"/>
              </a:ext>
            </a:extLst>
          </p:cNvPr>
          <p:cNvSpPr/>
          <p:nvPr/>
        </p:nvSpPr>
        <p:spPr>
          <a:xfrm>
            <a:off x="479488" y="3683323"/>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2255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FCEA27-949A-8B1E-C509-15EA6A22B380}"/>
              </a:ext>
              <a:ext uri="{C183D7F6-B498-43B3-948B-1728B52AA6E4}">
                <adec:decorative xmlns:adec="http://schemas.microsoft.com/office/drawing/2017/decorative" val="1"/>
              </a:ext>
            </a:extLst>
          </p:cNvPr>
          <p:cNvGrpSpPr/>
          <p:nvPr/>
        </p:nvGrpSpPr>
        <p:grpSpPr>
          <a:xfrm>
            <a:off x="3396343" y="-1434466"/>
            <a:ext cx="5399314" cy="19174480"/>
            <a:chOff x="3657600" y="-514893"/>
            <a:chExt cx="4876800" cy="17318887"/>
          </a:xfrm>
        </p:grpSpPr>
        <p:sp>
          <p:nvSpPr>
            <p:cNvPr id="2" name="Oval 1">
              <a:extLst>
                <a:ext uri="{FF2B5EF4-FFF2-40B4-BE49-F238E27FC236}">
                  <a16:creationId xmlns:a16="http://schemas.microsoft.com/office/drawing/2014/main" id="{63030E4A-D97B-A84D-B585-6AAABF1779D2}"/>
                </a:ext>
                <a:ext uri="{C183D7F6-B498-43B3-948B-1728B52AA6E4}">
                  <adec:decorative xmlns:adec="http://schemas.microsoft.com/office/drawing/2017/decorative" val="1"/>
                </a:ext>
              </a:extLst>
            </p:cNvPr>
            <p:cNvSpPr/>
            <p:nvPr/>
          </p:nvSpPr>
          <p:spPr>
            <a:xfrm>
              <a:off x="3657600" y="1010231"/>
              <a:ext cx="4876800" cy="4876800"/>
            </a:xfrm>
            <a:prstGeom prst="ellipse">
              <a:avLst/>
            </a:prstGeom>
            <a:solidFill>
              <a:srgbClr val="0096D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1300" dirty="0">
                <a:latin typeface="Helvetica Light" panose="020B0403020202020204" pitchFamily="34" charset="0"/>
              </a:endParaRPr>
            </a:p>
          </p:txBody>
        </p:sp>
        <p:sp>
          <p:nvSpPr>
            <p:cNvPr id="3" name="TextBox 2">
              <a:extLst>
                <a:ext uri="{FF2B5EF4-FFF2-40B4-BE49-F238E27FC236}">
                  <a16:creationId xmlns:a16="http://schemas.microsoft.com/office/drawing/2014/main" id="{55AD81E2-B9CC-C148-82D2-0DEA97723613}"/>
                </a:ext>
              </a:extLst>
            </p:cNvPr>
            <p:cNvSpPr txBox="1"/>
            <p:nvPr/>
          </p:nvSpPr>
          <p:spPr>
            <a:xfrm>
              <a:off x="3803073" y="-514893"/>
              <a:ext cx="4364182" cy="17318887"/>
            </a:xfrm>
            <a:prstGeom prst="rect">
              <a:avLst/>
            </a:prstGeom>
            <a:noFill/>
          </p:spPr>
          <p:txBody>
            <a:bodyPr wrap="square" rtlCol="0">
              <a:spAutoFit/>
            </a:bodyPr>
            <a:lstStyle/>
            <a:p>
              <a:pPr algn="ctr"/>
              <a:r>
                <a:rPr lang="en-US" sz="62000" b="1" dirty="0">
                  <a:solidFill>
                    <a:schemeClr val="bg1"/>
                  </a:solidFill>
                  <a:latin typeface="Helvetica" pitchFamily="2" charset="0"/>
                </a:rPr>
                <a:t>?</a:t>
              </a:r>
            </a:p>
            <a:p>
              <a:endParaRPr lang="en-US" sz="62000" dirty="0"/>
            </a:p>
          </p:txBody>
        </p:sp>
      </p:grpSp>
      <p:sp>
        <p:nvSpPr>
          <p:cNvPr id="7" name="Slide Number Placeholder 6">
            <a:extLst>
              <a:ext uri="{FF2B5EF4-FFF2-40B4-BE49-F238E27FC236}">
                <a16:creationId xmlns:a16="http://schemas.microsoft.com/office/drawing/2014/main" id="{2B22C954-4C3E-451C-7632-697FC5792EC4}"/>
              </a:ext>
            </a:extLst>
          </p:cNvPr>
          <p:cNvSpPr>
            <a:spLocks noGrp="1"/>
          </p:cNvSpPr>
          <p:nvPr>
            <p:ph type="sldNum" sz="quarter" idx="4"/>
          </p:nvPr>
        </p:nvSpPr>
        <p:spPr/>
        <p:txBody>
          <a:bodyPr/>
          <a:lstStyle/>
          <a:p>
            <a:fld id="{9DAB3369-7666-44EB-AEA9-5FA9440DB40A}" type="slidenum">
              <a:rPr lang="en-US" smtClean="0"/>
              <a:pPr/>
              <a:t>14</a:t>
            </a:fld>
            <a:endParaRPr lang="en-US" dirty="0"/>
          </a:p>
        </p:txBody>
      </p:sp>
    </p:spTree>
    <p:custDataLst>
      <p:tags r:id="rId1"/>
    </p:custDataLst>
    <p:extLst>
      <p:ext uri="{BB962C8B-B14F-4D97-AF65-F5344CB8AC3E}">
        <p14:creationId xmlns:p14="http://schemas.microsoft.com/office/powerpoint/2010/main" val="61351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8975-F340-4614-A47E-51B02E10FD2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C731ADB-BA97-9A0D-A6B6-83418DA098E1}"/>
              </a:ext>
            </a:extLst>
          </p:cNvPr>
          <p:cNvPicPr>
            <a:picLocks noChangeAspect="1"/>
          </p:cNvPicPr>
          <p:nvPr/>
        </p:nvPicPr>
        <p:blipFill>
          <a:blip r:embed="rId4">
            <a:extLst>
              <a:ext uri="{28A0092B-C50C-407E-A947-70E740481C1C}">
                <a14:useLocalDpi xmlns:a14="http://schemas.microsoft.com/office/drawing/2010/main" val="0"/>
              </a:ext>
            </a:extLst>
          </a:blip>
          <a:srcRect t="15978" b="19016"/>
          <a:stretch/>
        </p:blipFill>
        <p:spPr>
          <a:xfrm>
            <a:off x="0" y="1300443"/>
            <a:ext cx="12192000" cy="5290857"/>
          </a:xfrm>
          <a:prstGeom prst="rect">
            <a:avLst/>
          </a:prstGeom>
        </p:spPr>
      </p:pic>
      <p:sp>
        <p:nvSpPr>
          <p:cNvPr id="8" name="dimmer top">
            <a:extLst>
              <a:ext uri="{FF2B5EF4-FFF2-40B4-BE49-F238E27FC236}">
                <a16:creationId xmlns:a16="http://schemas.microsoft.com/office/drawing/2014/main" id="{FACC801C-7B32-34DC-E48F-4EC43608742C}"/>
              </a:ext>
              <a:ext uri="{C183D7F6-B498-43B3-948B-1728B52AA6E4}">
                <adec:decorative xmlns:adec="http://schemas.microsoft.com/office/drawing/2017/decorative" val="1"/>
              </a:ext>
            </a:extLst>
          </p:cNvPr>
          <p:cNvSpPr/>
          <p:nvPr/>
        </p:nvSpPr>
        <p:spPr>
          <a:xfrm>
            <a:off x="0" y="1300444"/>
            <a:ext cx="12192000" cy="874024"/>
          </a:xfrm>
          <a:prstGeom prst="rect">
            <a:avLst/>
          </a:prstGeom>
          <a:gradFill flip="none" rotWithShape="1">
            <a:gsLst>
              <a:gs pos="10000">
                <a:schemeClr val="bg1"/>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529C56EC-4470-E4F1-F084-4BE60D7C4FF0}"/>
              </a:ext>
            </a:extLst>
          </p:cNvPr>
          <p:cNvSpPr>
            <a:spLocks noGrp="1"/>
          </p:cNvSpPr>
          <p:nvPr>
            <p:ph type="title"/>
          </p:nvPr>
        </p:nvSpPr>
        <p:spPr/>
        <p:txBody>
          <a:bodyPr/>
          <a:lstStyle/>
          <a:p>
            <a:r>
              <a:rPr lang="en-US" dirty="0"/>
              <a:t>Certificates and Closing Ceremony</a:t>
            </a:r>
          </a:p>
        </p:txBody>
      </p:sp>
      <p:sp>
        <p:nvSpPr>
          <p:cNvPr id="2" name="Slide Number Placeholder 1">
            <a:extLst>
              <a:ext uri="{FF2B5EF4-FFF2-40B4-BE49-F238E27FC236}">
                <a16:creationId xmlns:a16="http://schemas.microsoft.com/office/drawing/2014/main" id="{0D52B19F-171B-0220-2089-8EF7263D5BEC}"/>
              </a:ext>
            </a:extLst>
          </p:cNvPr>
          <p:cNvSpPr>
            <a:spLocks noGrp="1"/>
          </p:cNvSpPr>
          <p:nvPr>
            <p:ph type="sldNum" sz="quarter" idx="4"/>
          </p:nvPr>
        </p:nvSpPr>
        <p:spPr/>
        <p:txBody>
          <a:bodyPr/>
          <a:lstStyle/>
          <a:p>
            <a:fld id="{9DAB3369-7666-44EB-AEA9-5FA9440DB40A}" type="slidenum">
              <a:rPr lang="en-US" smtClean="0"/>
              <a:pPr/>
              <a:t>15</a:t>
            </a:fld>
            <a:endParaRPr lang="en-US" dirty="0"/>
          </a:p>
        </p:txBody>
      </p:sp>
      <p:grpSp>
        <p:nvGrpSpPr>
          <p:cNvPr id="9" name="Group 8">
            <a:extLst>
              <a:ext uri="{FF2B5EF4-FFF2-40B4-BE49-F238E27FC236}">
                <a16:creationId xmlns:a16="http://schemas.microsoft.com/office/drawing/2014/main" id="{5BA55225-E387-A5DC-4839-53EB36AD948A}"/>
              </a:ext>
            </a:extLst>
          </p:cNvPr>
          <p:cNvGrpSpPr/>
          <p:nvPr/>
        </p:nvGrpSpPr>
        <p:grpSpPr>
          <a:xfrm>
            <a:off x="10907036" y="211458"/>
            <a:ext cx="1024884" cy="1024884"/>
            <a:chOff x="10907036" y="211458"/>
            <a:chExt cx="1024884" cy="1024884"/>
          </a:xfrm>
        </p:grpSpPr>
        <p:pic>
          <p:nvPicPr>
            <p:cNvPr id="3" name="Picture 2">
              <a:extLst>
                <a:ext uri="{FF2B5EF4-FFF2-40B4-BE49-F238E27FC236}">
                  <a16:creationId xmlns:a16="http://schemas.microsoft.com/office/drawing/2014/main" id="{17252759-69FA-C320-B183-ACED348F57D4}"/>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907036" y="211458"/>
              <a:ext cx="1024884" cy="1024884"/>
            </a:xfrm>
            <a:prstGeom prst="rect">
              <a:avLst/>
            </a:prstGeom>
          </p:spPr>
        </p:pic>
        <p:sp>
          <p:nvSpPr>
            <p:cNvPr id="4" name="TextBox 3" descr="15 minutes">
              <a:extLst>
                <a:ext uri="{FF2B5EF4-FFF2-40B4-BE49-F238E27FC236}">
                  <a16:creationId xmlns:a16="http://schemas.microsoft.com/office/drawing/2014/main" id="{B2051AC3-589C-441F-E36D-2B8519F1B49E}"/>
                </a:ext>
              </a:extLst>
            </p:cNvPr>
            <p:cNvSpPr txBox="1"/>
            <p:nvPr/>
          </p:nvSpPr>
          <p:spPr>
            <a:xfrm>
              <a:off x="10957632" y="518956"/>
              <a:ext cx="891718" cy="400110"/>
            </a:xfrm>
            <a:prstGeom prst="rect">
              <a:avLst/>
            </a:prstGeom>
            <a:noFill/>
          </p:spPr>
          <p:txBody>
            <a:bodyPr wrap="square" rtlCol="0">
              <a:spAutoFit/>
            </a:bodyPr>
            <a:lstStyle/>
            <a:p>
              <a:pPr algn="ctr" defTabSz="457200">
                <a:defRPr/>
              </a:pPr>
              <a:r>
                <a:rPr lang="en-US" sz="2000" dirty="0">
                  <a:latin typeface="Arial Regular"/>
                  <a:ea typeface="ＭＳ Ｐゴシック" charset="0"/>
                  <a:cs typeface="Verdana"/>
                </a:rPr>
                <a:t>45min</a:t>
              </a:r>
              <a:endParaRPr lang="en-US" sz="2400" dirty="0">
                <a:latin typeface="Arial Regular"/>
                <a:ea typeface="ＭＳ Ｐゴシック" charset="0"/>
                <a:cs typeface="Verdana"/>
              </a:endParaRPr>
            </a:p>
          </p:txBody>
        </p:sp>
      </p:grpSp>
      <p:sp>
        <p:nvSpPr>
          <p:cNvPr id="5" name="TextBox 4">
            <a:extLst>
              <a:ext uri="{FF2B5EF4-FFF2-40B4-BE49-F238E27FC236}">
                <a16:creationId xmlns:a16="http://schemas.microsoft.com/office/drawing/2014/main" id="{4B1AE500-11A4-1071-D9C7-6368BA967740}"/>
              </a:ext>
            </a:extLst>
          </p:cNvPr>
          <p:cNvSpPr txBox="1"/>
          <p:nvPr/>
        </p:nvSpPr>
        <p:spPr>
          <a:xfrm>
            <a:off x="1170432" y="3044279"/>
            <a:ext cx="4300202" cy="769441"/>
          </a:xfrm>
          <a:prstGeom prst="rect">
            <a:avLst/>
          </a:prstGeom>
          <a:noFill/>
        </p:spPr>
        <p:txBody>
          <a:bodyPr wrap="square" rtlCol="0">
            <a:spAutoFit/>
          </a:bodyPr>
          <a:lstStyle/>
          <a:p>
            <a:pPr algn="ctr"/>
            <a:r>
              <a:rPr lang="en-US" sz="4400" dirty="0"/>
              <a:t>Congratulations!</a:t>
            </a:r>
          </a:p>
        </p:txBody>
      </p:sp>
    </p:spTree>
    <p:custDataLst>
      <p:tags r:id="rId1"/>
    </p:custDataLst>
    <p:extLst>
      <p:ext uri="{BB962C8B-B14F-4D97-AF65-F5344CB8AC3E}">
        <p14:creationId xmlns:p14="http://schemas.microsoft.com/office/powerpoint/2010/main" val="219929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1436-EF4B-D5AB-AE2E-18D4A75777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334489-30B3-8313-1EFD-F8895D1D80B9}"/>
              </a:ext>
            </a:extLst>
          </p:cNvPr>
          <p:cNvSpPr>
            <a:spLocks noGrp="1"/>
          </p:cNvSpPr>
          <p:nvPr>
            <p:ph type="title"/>
          </p:nvPr>
        </p:nvSpPr>
        <p:spPr>
          <a:xfrm>
            <a:off x="1170432" y="0"/>
            <a:ext cx="10515600" cy="1293876"/>
          </a:xfrm>
        </p:spPr>
        <p:txBody>
          <a:bodyPr>
            <a:normAutofit/>
          </a:bodyPr>
          <a:lstStyle/>
          <a:p>
            <a:r>
              <a:rPr lang="en-US" dirty="0"/>
              <a:t>Group Presentations</a:t>
            </a:r>
          </a:p>
        </p:txBody>
      </p:sp>
      <p:sp>
        <p:nvSpPr>
          <p:cNvPr id="7" name="Content Placeholder 6">
            <a:extLst>
              <a:ext uri="{FF2B5EF4-FFF2-40B4-BE49-F238E27FC236}">
                <a16:creationId xmlns:a16="http://schemas.microsoft.com/office/drawing/2014/main" id="{80A90C1E-5F1C-5B64-D9D0-F85A598AC68D}"/>
              </a:ext>
            </a:extLst>
          </p:cNvPr>
          <p:cNvSpPr>
            <a:spLocks noGrp="1"/>
          </p:cNvSpPr>
          <p:nvPr>
            <p:ph idx="13"/>
          </p:nvPr>
        </p:nvSpPr>
        <p:spPr>
          <a:xfrm>
            <a:off x="841248" y="1828800"/>
            <a:ext cx="10741152" cy="4305300"/>
          </a:xfrm>
        </p:spPr>
        <p:txBody>
          <a:bodyPr>
            <a:normAutofit/>
          </a:bodyPr>
          <a:lstStyle/>
          <a:p>
            <a:pPr marL="0" indent="0">
              <a:buNone/>
            </a:pPr>
            <a:r>
              <a:rPr lang="en-US" sz="2400" dirty="0"/>
              <a:t>Your presentation should include:</a:t>
            </a:r>
          </a:p>
          <a:p>
            <a:r>
              <a:rPr lang="en-US" sz="2400" dirty="0"/>
              <a:t>Slides</a:t>
            </a:r>
          </a:p>
          <a:p>
            <a:r>
              <a:rPr lang="en-US" sz="2400" dirty="0"/>
              <a:t>Photo(s) and remarks about ‘good’ practices</a:t>
            </a:r>
          </a:p>
          <a:p>
            <a:r>
              <a:rPr lang="en-US" sz="2400" dirty="0"/>
              <a:t>Photo(s) and remarks about ‘not so good’ practices</a:t>
            </a:r>
          </a:p>
          <a:p>
            <a:r>
              <a:rPr lang="en-US" sz="2400" dirty="0"/>
              <a:t>Ensure each group member contributes</a:t>
            </a:r>
          </a:p>
          <a:p>
            <a:endParaRPr lang="en-US" sz="2400" dirty="0"/>
          </a:p>
          <a:p>
            <a:pPr marL="0" indent="0">
              <a:buNone/>
            </a:pPr>
            <a:r>
              <a:rPr lang="en-US" sz="2400" dirty="0"/>
              <a:t>Prepare a </a:t>
            </a:r>
            <a:r>
              <a:rPr lang="en-US" sz="2400" b="1" dirty="0"/>
              <a:t>10-minute </a:t>
            </a:r>
            <a:r>
              <a:rPr lang="en-US" sz="2400" dirty="0"/>
              <a:t>presentation.</a:t>
            </a:r>
          </a:p>
        </p:txBody>
      </p:sp>
      <p:sp>
        <p:nvSpPr>
          <p:cNvPr id="2" name="Slide Number Placeholder 1">
            <a:extLst>
              <a:ext uri="{FF2B5EF4-FFF2-40B4-BE49-F238E27FC236}">
                <a16:creationId xmlns:a16="http://schemas.microsoft.com/office/drawing/2014/main" id="{3F9D4EA6-F11C-81F0-28C0-88C55D484F03}"/>
              </a:ext>
            </a:extLst>
          </p:cNvPr>
          <p:cNvSpPr>
            <a:spLocks noGrp="1"/>
          </p:cNvSpPr>
          <p:nvPr>
            <p:ph type="sldNum" sz="quarter" idx="4"/>
          </p:nvPr>
        </p:nvSpPr>
        <p:spPr/>
        <p:txBody>
          <a:bodyPr/>
          <a:lstStyle/>
          <a:p>
            <a:fld id="{9DAB3369-7666-44EB-AEA9-5FA9440DB40A}" type="slidenum">
              <a:rPr lang="en-US" smtClean="0"/>
              <a:pPr/>
              <a:t>2</a:t>
            </a:fld>
            <a:endParaRPr lang="en-US" dirty="0"/>
          </a:p>
        </p:txBody>
      </p:sp>
      <p:pic>
        <p:nvPicPr>
          <p:cNvPr id="4" name="Picture 3">
            <a:extLst>
              <a:ext uri="{FF2B5EF4-FFF2-40B4-BE49-F238E27FC236}">
                <a16:creationId xmlns:a16="http://schemas.microsoft.com/office/drawing/2014/main" id="{6BECED11-4384-2C56-53CB-2299679D9639}"/>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907036" y="211458"/>
            <a:ext cx="1024884" cy="1024884"/>
          </a:xfrm>
          <a:prstGeom prst="rect">
            <a:avLst/>
          </a:prstGeom>
        </p:spPr>
      </p:pic>
      <p:sp>
        <p:nvSpPr>
          <p:cNvPr id="5" name="TextBox 4" descr="15 minutes">
            <a:extLst>
              <a:ext uri="{FF2B5EF4-FFF2-40B4-BE49-F238E27FC236}">
                <a16:creationId xmlns:a16="http://schemas.microsoft.com/office/drawing/2014/main" id="{E7E44784-C907-39EA-D020-8F9B2E2ADE5E}"/>
              </a:ext>
            </a:extLst>
          </p:cNvPr>
          <p:cNvSpPr txBox="1"/>
          <p:nvPr/>
        </p:nvSpPr>
        <p:spPr>
          <a:xfrm>
            <a:off x="10957632" y="518956"/>
            <a:ext cx="891718" cy="400110"/>
          </a:xfrm>
          <a:prstGeom prst="rect">
            <a:avLst/>
          </a:prstGeom>
          <a:noFill/>
        </p:spPr>
        <p:txBody>
          <a:bodyPr wrap="square" rtlCol="0">
            <a:spAutoFit/>
          </a:bodyPr>
          <a:lstStyle/>
          <a:p>
            <a:pPr algn="ctr" defTabSz="457200">
              <a:defRPr/>
            </a:pPr>
            <a:r>
              <a:rPr lang="en-US" sz="2000" dirty="0">
                <a:latin typeface="Arial Regular"/>
                <a:ea typeface="ＭＳ Ｐゴシック" charset="0"/>
                <a:cs typeface="Verdana"/>
              </a:rPr>
              <a:t>60min</a:t>
            </a:r>
            <a:endParaRPr lang="en-US" sz="2400" dirty="0">
              <a:latin typeface="Arial Regular"/>
              <a:ea typeface="ＭＳ Ｐゴシック" charset="0"/>
              <a:cs typeface="Verdana"/>
            </a:endParaRPr>
          </a:p>
        </p:txBody>
      </p:sp>
    </p:spTree>
    <p:custDataLst>
      <p:tags r:id="rId1"/>
    </p:custDataLst>
    <p:extLst>
      <p:ext uri="{BB962C8B-B14F-4D97-AF65-F5344CB8AC3E}">
        <p14:creationId xmlns:p14="http://schemas.microsoft.com/office/powerpoint/2010/main" val="23456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B11A6-080B-1AB7-D240-6892F5B052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7D59CC-ABB1-D138-F910-AEF8925F9EC0}"/>
              </a:ext>
            </a:extLst>
          </p:cNvPr>
          <p:cNvSpPr>
            <a:spLocks noGrp="1"/>
          </p:cNvSpPr>
          <p:nvPr>
            <p:ph type="title"/>
          </p:nvPr>
        </p:nvSpPr>
        <p:spPr>
          <a:xfrm>
            <a:off x="1170432" y="0"/>
            <a:ext cx="9704630" cy="1104902"/>
          </a:xfrm>
        </p:spPr>
        <p:txBody>
          <a:bodyPr/>
          <a:lstStyle/>
          <a:p>
            <a:r>
              <a:rPr lang="en-US" dirty="0"/>
              <a:t>Complete Post-Test and Course Evaluation</a:t>
            </a:r>
          </a:p>
        </p:txBody>
      </p:sp>
      <p:sp>
        <p:nvSpPr>
          <p:cNvPr id="4" name="Slide Number Placeholder 3">
            <a:extLst>
              <a:ext uri="{FF2B5EF4-FFF2-40B4-BE49-F238E27FC236}">
                <a16:creationId xmlns:a16="http://schemas.microsoft.com/office/drawing/2014/main" id="{22ED5B9E-B6EA-7A3B-F44E-5626ACEABB28}"/>
              </a:ext>
            </a:extLst>
          </p:cNvPr>
          <p:cNvSpPr>
            <a:spLocks noGrp="1"/>
          </p:cNvSpPr>
          <p:nvPr>
            <p:ph type="sldNum" sz="quarter" idx="4"/>
          </p:nvPr>
        </p:nvSpPr>
        <p:spPr/>
        <p:txBody>
          <a:bodyPr/>
          <a:lstStyle/>
          <a:p>
            <a:fld id="{9DAB3369-7666-44EB-AEA9-5FA9440DB40A}" type="slidenum">
              <a:rPr lang="en-US" smtClean="0"/>
              <a:pPr/>
              <a:t>3</a:t>
            </a:fld>
            <a:endParaRPr lang="en-US" dirty="0"/>
          </a:p>
        </p:txBody>
      </p:sp>
      <p:sp>
        <p:nvSpPr>
          <p:cNvPr id="6" name="Text Placeholder 5">
            <a:extLst>
              <a:ext uri="{FF2B5EF4-FFF2-40B4-BE49-F238E27FC236}">
                <a16:creationId xmlns:a16="http://schemas.microsoft.com/office/drawing/2014/main" id="{BFF77532-2E79-3FB1-25AE-AA3FBC384574}"/>
              </a:ext>
            </a:extLst>
          </p:cNvPr>
          <p:cNvSpPr>
            <a:spLocks noGrp="1"/>
          </p:cNvSpPr>
          <p:nvPr>
            <p:ph type="body" sz="quarter" idx="4294967295"/>
          </p:nvPr>
        </p:nvSpPr>
        <p:spPr>
          <a:xfrm>
            <a:off x="4530725" y="2843213"/>
            <a:ext cx="7661275" cy="877887"/>
          </a:xfrm>
        </p:spPr>
        <p:txBody>
          <a:bodyPr/>
          <a:lstStyle/>
          <a:p>
            <a:r>
              <a:rPr lang="en-US" dirty="0"/>
              <a:t>30 minutes</a:t>
            </a:r>
          </a:p>
        </p:txBody>
      </p:sp>
      <p:pic>
        <p:nvPicPr>
          <p:cNvPr id="8" name="Picture 7">
            <a:extLst>
              <a:ext uri="{FF2B5EF4-FFF2-40B4-BE49-F238E27FC236}">
                <a16:creationId xmlns:a16="http://schemas.microsoft.com/office/drawing/2014/main" id="{274E702D-9D02-69F6-E1B9-50F4CC84D3D6}"/>
              </a:ext>
            </a:extLst>
          </p:cNvPr>
          <p:cNvPicPr>
            <a:picLocks noChangeAspect="1"/>
          </p:cNvPicPr>
          <p:nvPr/>
        </p:nvPicPr>
        <p:blipFill>
          <a:blip r:embed="rId4">
            <a:extLst>
              <a:ext uri="{28A0092B-C50C-407E-A947-70E740481C1C}">
                <a14:useLocalDpi xmlns:a14="http://schemas.microsoft.com/office/drawing/2010/main" val="0"/>
              </a:ext>
            </a:extLst>
          </a:blip>
          <a:srcRect l="1198" t="3890" r="1198" b="3890"/>
          <a:stretch/>
        </p:blipFill>
        <p:spPr>
          <a:xfrm>
            <a:off x="1" y="1298737"/>
            <a:ext cx="12192000" cy="5559551"/>
          </a:xfrm>
          <a:prstGeom prst="rect">
            <a:avLst/>
          </a:prstGeom>
        </p:spPr>
      </p:pic>
      <p:sp>
        <p:nvSpPr>
          <p:cNvPr id="9" name="dimmer top">
            <a:extLst>
              <a:ext uri="{FF2B5EF4-FFF2-40B4-BE49-F238E27FC236}">
                <a16:creationId xmlns:a16="http://schemas.microsoft.com/office/drawing/2014/main" id="{2CBF498C-E6EA-55EB-8F87-42B21B21A05F}"/>
              </a:ext>
              <a:ext uri="{C183D7F6-B498-43B3-948B-1728B52AA6E4}">
                <adec:decorative xmlns:adec="http://schemas.microsoft.com/office/drawing/2017/decorative" val="1"/>
              </a:ext>
            </a:extLst>
          </p:cNvPr>
          <p:cNvSpPr/>
          <p:nvPr/>
        </p:nvSpPr>
        <p:spPr>
          <a:xfrm>
            <a:off x="0" y="1298738"/>
            <a:ext cx="12192000" cy="874024"/>
          </a:xfrm>
          <a:prstGeom prst="rect">
            <a:avLst/>
          </a:prstGeom>
          <a:gradFill flip="none" rotWithShape="1">
            <a:gsLst>
              <a:gs pos="10000">
                <a:schemeClr val="bg1"/>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7F4E7E5-E4CE-9D99-9449-77049D00BFE4}"/>
              </a:ext>
            </a:extLst>
          </p:cNvPr>
          <p:cNvGrpSpPr/>
          <p:nvPr/>
        </p:nvGrpSpPr>
        <p:grpSpPr>
          <a:xfrm>
            <a:off x="10907036" y="211458"/>
            <a:ext cx="1024884" cy="1024884"/>
            <a:chOff x="10907036" y="211458"/>
            <a:chExt cx="1024884" cy="1024884"/>
          </a:xfrm>
        </p:grpSpPr>
        <p:pic>
          <p:nvPicPr>
            <p:cNvPr id="11" name="Picture 10">
              <a:extLst>
                <a:ext uri="{FF2B5EF4-FFF2-40B4-BE49-F238E27FC236}">
                  <a16:creationId xmlns:a16="http://schemas.microsoft.com/office/drawing/2014/main" id="{D4AA9D9D-4E76-CF20-55D7-BCAC1A3646E2}"/>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907036" y="211458"/>
              <a:ext cx="1024884" cy="1024884"/>
            </a:xfrm>
            <a:prstGeom prst="rect">
              <a:avLst/>
            </a:prstGeom>
          </p:spPr>
        </p:pic>
        <p:sp>
          <p:nvSpPr>
            <p:cNvPr id="12" name="TextBox 11" descr="15 minutes">
              <a:extLst>
                <a:ext uri="{FF2B5EF4-FFF2-40B4-BE49-F238E27FC236}">
                  <a16:creationId xmlns:a16="http://schemas.microsoft.com/office/drawing/2014/main" id="{7FB9ED13-6CA3-B199-1716-E53276DD2D5A}"/>
                </a:ext>
              </a:extLst>
            </p:cNvPr>
            <p:cNvSpPr txBox="1"/>
            <p:nvPr/>
          </p:nvSpPr>
          <p:spPr>
            <a:xfrm>
              <a:off x="10957632" y="518956"/>
              <a:ext cx="891718" cy="400110"/>
            </a:xfrm>
            <a:prstGeom prst="rect">
              <a:avLst/>
            </a:prstGeom>
            <a:noFill/>
          </p:spPr>
          <p:txBody>
            <a:bodyPr wrap="square" rtlCol="0">
              <a:spAutoFit/>
            </a:bodyPr>
            <a:lstStyle/>
            <a:p>
              <a:pPr algn="ctr" defTabSz="457200">
                <a:defRPr/>
              </a:pPr>
              <a:r>
                <a:rPr lang="en-US" sz="2000" dirty="0">
                  <a:latin typeface="Arial Regular"/>
                  <a:ea typeface="ＭＳ Ｐゴシック" charset="0"/>
                  <a:cs typeface="Verdana"/>
                </a:rPr>
                <a:t>30min</a:t>
              </a:r>
              <a:endParaRPr lang="en-US" sz="2400" dirty="0">
                <a:latin typeface="Arial Regular"/>
                <a:ea typeface="ＭＳ Ｐゴシック" charset="0"/>
                <a:cs typeface="Verdana"/>
              </a:endParaRPr>
            </a:p>
          </p:txBody>
        </p:sp>
      </p:grpSp>
    </p:spTree>
    <p:custDataLst>
      <p:tags r:id="rId1"/>
    </p:custDataLst>
    <p:extLst>
      <p:ext uri="{BB962C8B-B14F-4D97-AF65-F5344CB8AC3E}">
        <p14:creationId xmlns:p14="http://schemas.microsoft.com/office/powerpoint/2010/main" val="226807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B9B76A-996F-7874-B637-A5EF703881D2}"/>
              </a:ext>
            </a:extLst>
          </p:cNvPr>
          <p:cNvSpPr>
            <a:spLocks noGrp="1"/>
          </p:cNvSpPr>
          <p:nvPr>
            <p:ph type="title"/>
          </p:nvPr>
        </p:nvSpPr>
        <p:spPr>
          <a:xfrm>
            <a:off x="1170432" y="0"/>
            <a:ext cx="10515600" cy="1104902"/>
          </a:xfrm>
        </p:spPr>
        <p:txBody>
          <a:bodyPr/>
          <a:lstStyle/>
          <a:p>
            <a:r>
              <a:rPr lang="en-US" dirty="0"/>
              <a:t>Question 1</a:t>
            </a:r>
          </a:p>
        </p:txBody>
      </p:sp>
      <p:sp>
        <p:nvSpPr>
          <p:cNvPr id="6" name="Text Placeholder 5">
            <a:extLst>
              <a:ext uri="{FF2B5EF4-FFF2-40B4-BE49-F238E27FC236}">
                <a16:creationId xmlns:a16="http://schemas.microsoft.com/office/drawing/2014/main" id="{410CEBF5-404E-48AC-FD12-0D9F1D91AFB0}"/>
              </a:ext>
            </a:extLst>
          </p:cNvPr>
          <p:cNvSpPr>
            <a:spLocks noGrp="1"/>
          </p:cNvSpPr>
          <p:nvPr>
            <p:ph sz="quarter" idx="13"/>
          </p:nvPr>
        </p:nvSpPr>
        <p:spPr>
          <a:xfrm>
            <a:off x="1169988" y="1565275"/>
            <a:ext cx="9830521" cy="4568825"/>
          </a:xfrm>
        </p:spPr>
        <p:txBody>
          <a:bodyPr>
            <a:noAutofit/>
          </a:bodyPr>
          <a:lstStyle/>
          <a:p>
            <a:r>
              <a:rPr lang="en-US" dirty="0"/>
              <a:t>Which of the following are benefits of GAqPs? </a:t>
            </a:r>
            <a:br>
              <a:rPr lang="en-US" dirty="0"/>
            </a:br>
            <a:r>
              <a:rPr lang="en-US" sz="2400" i="1" dirty="0">
                <a:solidFill>
                  <a:schemeClr val="tx1"/>
                </a:solidFill>
              </a:rPr>
              <a:t>(Choose all that apply.)</a:t>
            </a:r>
          </a:p>
          <a:p>
            <a:pPr marL="342900" lvl="1" indent="0">
              <a:buNone/>
            </a:pPr>
            <a:r>
              <a:rPr lang="en-US" dirty="0"/>
              <a:t>	Minimize animal diseases </a:t>
            </a:r>
          </a:p>
          <a:p>
            <a:pPr marL="342900" lvl="1" indent="0">
              <a:buNone/>
            </a:pPr>
            <a:r>
              <a:rPr lang="en-US" dirty="0"/>
              <a:t>	Minimize human diseases</a:t>
            </a:r>
          </a:p>
          <a:p>
            <a:pPr marL="342900" lvl="1" indent="0">
              <a:buNone/>
            </a:pPr>
            <a:r>
              <a:rPr lang="en-US" dirty="0"/>
              <a:t>	Reduce AntiMicrobial Resistance (AMR)</a:t>
            </a:r>
          </a:p>
          <a:p>
            <a:endParaRPr lang="en-US" dirty="0"/>
          </a:p>
        </p:txBody>
      </p:sp>
      <p:sp>
        <p:nvSpPr>
          <p:cNvPr id="2" name="Slide Number Placeholder 1">
            <a:extLst>
              <a:ext uri="{FF2B5EF4-FFF2-40B4-BE49-F238E27FC236}">
                <a16:creationId xmlns:a16="http://schemas.microsoft.com/office/drawing/2014/main" id="{22BC9B4C-B057-2DFF-6AB7-EC1B3D7E000E}"/>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4</a:t>
            </a:fld>
            <a:endParaRPr lang="en-US" dirty="0"/>
          </a:p>
        </p:txBody>
      </p:sp>
      <p:sp>
        <p:nvSpPr>
          <p:cNvPr id="3" name="Arrow: Right 2">
            <a:extLst>
              <a:ext uri="{FF2B5EF4-FFF2-40B4-BE49-F238E27FC236}">
                <a16:creationId xmlns:a16="http://schemas.microsoft.com/office/drawing/2014/main" id="{C3F569CF-9BE3-4F5D-5805-4B8C49CCF464}"/>
              </a:ext>
            </a:extLst>
          </p:cNvPr>
          <p:cNvSpPr/>
          <p:nvPr/>
        </p:nvSpPr>
        <p:spPr>
          <a:xfrm>
            <a:off x="468941" y="3594525"/>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EFF40F4C-7BAF-8C42-4607-AA9722B1CC9D}"/>
              </a:ext>
            </a:extLst>
          </p:cNvPr>
          <p:cNvSpPr/>
          <p:nvPr/>
        </p:nvSpPr>
        <p:spPr>
          <a:xfrm>
            <a:off x="470916" y="3087584"/>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D8596964-9AB9-4E2C-238E-4285116F631C}"/>
              </a:ext>
            </a:extLst>
          </p:cNvPr>
          <p:cNvSpPr/>
          <p:nvPr/>
        </p:nvSpPr>
        <p:spPr>
          <a:xfrm>
            <a:off x="468941" y="2598719"/>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1588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778C8-0CA7-F0A1-47B0-020653D726C6}"/>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E9F12CC9-2BB1-DE2B-CCA0-8D07523164B0}"/>
              </a:ext>
            </a:extLst>
          </p:cNvPr>
          <p:cNvSpPr>
            <a:spLocks noGrp="1"/>
          </p:cNvSpPr>
          <p:nvPr>
            <p:ph type="title"/>
          </p:nvPr>
        </p:nvSpPr>
        <p:spPr>
          <a:xfrm>
            <a:off x="1170432" y="0"/>
            <a:ext cx="10515600" cy="1104902"/>
          </a:xfrm>
        </p:spPr>
        <p:txBody>
          <a:bodyPr/>
          <a:lstStyle/>
          <a:p>
            <a:r>
              <a:rPr lang="en-US" dirty="0"/>
              <a:t>Question 2</a:t>
            </a:r>
          </a:p>
        </p:txBody>
      </p:sp>
      <p:sp>
        <p:nvSpPr>
          <p:cNvPr id="10" name="Text Placeholder 9">
            <a:extLst>
              <a:ext uri="{FF2B5EF4-FFF2-40B4-BE49-F238E27FC236}">
                <a16:creationId xmlns:a16="http://schemas.microsoft.com/office/drawing/2014/main" id="{84EBAD38-1CE0-14E2-BC3E-908071499020}"/>
              </a:ext>
            </a:extLst>
          </p:cNvPr>
          <p:cNvSpPr>
            <a:spLocks noGrp="1"/>
          </p:cNvSpPr>
          <p:nvPr>
            <p:ph sz="quarter" idx="13"/>
          </p:nvPr>
        </p:nvSpPr>
        <p:spPr>
          <a:xfrm>
            <a:off x="1170432" y="1565565"/>
            <a:ext cx="10553165" cy="4568536"/>
          </a:xfrm>
        </p:spPr>
        <p:txBody>
          <a:bodyPr>
            <a:noAutofit/>
          </a:bodyPr>
          <a:lstStyle/>
          <a:p>
            <a:r>
              <a:rPr lang="en-US" dirty="0"/>
              <a:t>In aquaculture biosecurity, a Control Point (CP) is: </a:t>
            </a:r>
          </a:p>
          <a:p>
            <a:pPr marL="342900" lvl="1" indent="0">
              <a:buNone/>
            </a:pPr>
            <a:r>
              <a:rPr lang="en-US" dirty="0"/>
              <a:t>	The point where the quality of the animals can be improved</a:t>
            </a:r>
          </a:p>
          <a:p>
            <a:pPr marL="342900" lvl="1" indent="0">
              <a:buNone/>
            </a:pPr>
            <a:r>
              <a:rPr lang="en-US" dirty="0"/>
              <a:t>	The location where a disease outbreak has already occurred</a:t>
            </a:r>
          </a:p>
          <a:p>
            <a:pPr marL="342900" lvl="1" indent="0">
              <a:buNone/>
            </a:pPr>
            <a:r>
              <a:rPr lang="en-US" dirty="0"/>
              <a:t>	The point where a control or mitigation can be applied</a:t>
            </a:r>
          </a:p>
          <a:p>
            <a:pPr marL="342900" lvl="1" indent="0">
              <a:buNone/>
            </a:pPr>
            <a:r>
              <a:rPr lang="en-US" dirty="0"/>
              <a:t>	The point where you use equipment most effectively and efficiently</a:t>
            </a:r>
          </a:p>
          <a:p>
            <a:pPr marL="342900" lvl="1" indent="0">
              <a:buNone/>
            </a:pPr>
            <a:r>
              <a:rPr lang="en-US" dirty="0"/>
              <a:t>	The point where you display your permits or licenses for official review</a:t>
            </a:r>
          </a:p>
          <a:p>
            <a:endParaRPr lang="en-US" dirty="0"/>
          </a:p>
        </p:txBody>
      </p:sp>
      <p:sp>
        <p:nvSpPr>
          <p:cNvPr id="2" name="Slide Number Placeholder 1">
            <a:extLst>
              <a:ext uri="{FF2B5EF4-FFF2-40B4-BE49-F238E27FC236}">
                <a16:creationId xmlns:a16="http://schemas.microsoft.com/office/drawing/2014/main" id="{01A6A58E-0488-5938-8B53-554FD45C7790}"/>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5</a:t>
            </a:fld>
            <a:endParaRPr lang="en-US" dirty="0"/>
          </a:p>
        </p:txBody>
      </p:sp>
      <p:sp>
        <p:nvSpPr>
          <p:cNvPr id="12" name="Arrow: Right 11">
            <a:extLst>
              <a:ext uri="{FF2B5EF4-FFF2-40B4-BE49-F238E27FC236}">
                <a16:creationId xmlns:a16="http://schemas.microsoft.com/office/drawing/2014/main" id="{01094FD4-E2D8-729D-8089-2E67B6113AFA}"/>
              </a:ext>
            </a:extLst>
          </p:cNvPr>
          <p:cNvSpPr/>
          <p:nvPr/>
        </p:nvSpPr>
        <p:spPr>
          <a:xfrm>
            <a:off x="468403" y="3318246"/>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627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94DAE-718B-C380-086F-54383309A4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D2F445-BC8B-100D-E98B-644CBD707D70}"/>
              </a:ext>
            </a:extLst>
          </p:cNvPr>
          <p:cNvSpPr>
            <a:spLocks noGrp="1"/>
          </p:cNvSpPr>
          <p:nvPr>
            <p:ph type="title"/>
          </p:nvPr>
        </p:nvSpPr>
        <p:spPr>
          <a:xfrm>
            <a:off x="1170432" y="0"/>
            <a:ext cx="10515600" cy="1104902"/>
          </a:xfrm>
        </p:spPr>
        <p:txBody>
          <a:bodyPr/>
          <a:lstStyle/>
          <a:p>
            <a:r>
              <a:rPr lang="en-US" dirty="0"/>
              <a:t>Question 3</a:t>
            </a:r>
          </a:p>
        </p:txBody>
      </p:sp>
      <p:sp>
        <p:nvSpPr>
          <p:cNvPr id="3" name="Text Placeholder 2">
            <a:extLst>
              <a:ext uri="{FF2B5EF4-FFF2-40B4-BE49-F238E27FC236}">
                <a16:creationId xmlns:a16="http://schemas.microsoft.com/office/drawing/2014/main" id="{213538DE-B336-1160-A3A0-86AB61BF6554}"/>
              </a:ext>
            </a:extLst>
          </p:cNvPr>
          <p:cNvSpPr>
            <a:spLocks noGrp="1"/>
          </p:cNvSpPr>
          <p:nvPr>
            <p:ph sz="quarter" idx="13"/>
          </p:nvPr>
        </p:nvSpPr>
        <p:spPr>
          <a:xfrm>
            <a:off x="1170432" y="1565565"/>
            <a:ext cx="9968623" cy="4568536"/>
          </a:xfrm>
        </p:spPr>
        <p:txBody>
          <a:bodyPr>
            <a:normAutofit/>
          </a:bodyPr>
          <a:lstStyle/>
          <a:p>
            <a:r>
              <a:rPr lang="en-US" dirty="0"/>
              <a:t>With regards to pH in a shrimp pond, which one of the following is true:</a:t>
            </a:r>
          </a:p>
          <a:p>
            <a:pPr marL="342900" lvl="1" indent="0">
              <a:buNone/>
            </a:pPr>
            <a:r>
              <a:rPr lang="en-US" dirty="0"/>
              <a:t>	pH is stable over a 24-hour period</a:t>
            </a:r>
          </a:p>
          <a:p>
            <a:pPr marL="342900" lvl="1" indent="0">
              <a:buNone/>
            </a:pPr>
            <a:r>
              <a:rPr lang="en-US" dirty="0"/>
              <a:t>	Shrimp farming is unique, a pH reading of 5 is considered neutral </a:t>
            </a:r>
          </a:p>
          <a:p>
            <a:pPr marL="342900" lvl="1" indent="0">
              <a:buNone/>
            </a:pPr>
            <a:r>
              <a:rPr lang="en-US" dirty="0"/>
              <a:t>	Unlike dissolved oxygen, it is ok to check pond pH once a week </a:t>
            </a:r>
          </a:p>
          <a:p>
            <a:pPr marL="342900" lvl="1" indent="0">
              <a:buNone/>
            </a:pPr>
            <a:r>
              <a:rPr lang="en-US" dirty="0"/>
              <a:t>	Shrimp prefer a pH of 7- 8.5 </a:t>
            </a:r>
          </a:p>
          <a:p>
            <a:endParaRPr lang="en-US" dirty="0"/>
          </a:p>
        </p:txBody>
      </p:sp>
      <p:sp>
        <p:nvSpPr>
          <p:cNvPr id="2" name="Slide Number Placeholder 1">
            <a:extLst>
              <a:ext uri="{FF2B5EF4-FFF2-40B4-BE49-F238E27FC236}">
                <a16:creationId xmlns:a16="http://schemas.microsoft.com/office/drawing/2014/main" id="{1C675A63-696D-8823-B82E-810562FFC70A}"/>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6</a:t>
            </a:fld>
            <a:endParaRPr lang="en-US" dirty="0"/>
          </a:p>
        </p:txBody>
      </p:sp>
      <p:sp>
        <p:nvSpPr>
          <p:cNvPr id="6" name="Arrow: Right 5">
            <a:extLst>
              <a:ext uri="{FF2B5EF4-FFF2-40B4-BE49-F238E27FC236}">
                <a16:creationId xmlns:a16="http://schemas.microsoft.com/office/drawing/2014/main" id="{1F3AFB15-8715-60BE-0348-96CC04B2B056}"/>
              </a:ext>
            </a:extLst>
          </p:cNvPr>
          <p:cNvSpPr/>
          <p:nvPr/>
        </p:nvSpPr>
        <p:spPr>
          <a:xfrm>
            <a:off x="471868" y="4152729"/>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644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7892C-29BC-BD08-B64E-954C7E4E6E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3F90C1-1479-C25A-70E1-2086C4B6524B}"/>
              </a:ext>
            </a:extLst>
          </p:cNvPr>
          <p:cNvSpPr>
            <a:spLocks noGrp="1"/>
          </p:cNvSpPr>
          <p:nvPr>
            <p:ph type="title"/>
          </p:nvPr>
        </p:nvSpPr>
        <p:spPr>
          <a:xfrm>
            <a:off x="1170432" y="0"/>
            <a:ext cx="10515600" cy="1104902"/>
          </a:xfrm>
        </p:spPr>
        <p:txBody>
          <a:bodyPr/>
          <a:lstStyle/>
          <a:p>
            <a:r>
              <a:rPr lang="en-US" dirty="0"/>
              <a:t>Question 4</a:t>
            </a:r>
          </a:p>
        </p:txBody>
      </p:sp>
      <p:sp>
        <p:nvSpPr>
          <p:cNvPr id="3" name="Text Placeholder 2">
            <a:extLst>
              <a:ext uri="{FF2B5EF4-FFF2-40B4-BE49-F238E27FC236}">
                <a16:creationId xmlns:a16="http://schemas.microsoft.com/office/drawing/2014/main" id="{7F745B26-E555-9DBE-06AF-954E6DEDBF62}"/>
              </a:ext>
            </a:extLst>
          </p:cNvPr>
          <p:cNvSpPr>
            <a:spLocks noGrp="1"/>
          </p:cNvSpPr>
          <p:nvPr>
            <p:ph sz="quarter" idx="13"/>
          </p:nvPr>
        </p:nvSpPr>
        <p:spPr>
          <a:xfrm>
            <a:off x="1170432" y="1565565"/>
            <a:ext cx="9968623" cy="4568536"/>
          </a:xfrm>
        </p:spPr>
        <p:txBody>
          <a:bodyPr>
            <a:normAutofit/>
          </a:bodyPr>
          <a:lstStyle/>
          <a:p>
            <a:r>
              <a:rPr lang="en-US" dirty="0"/>
              <a:t>If an aquaculture grow-out pond experiences a disease outbreak, which of these should the farm do immediately?</a:t>
            </a:r>
          </a:p>
          <a:p>
            <a:pPr marL="342900" lvl="1" indent="0">
              <a:buNone/>
            </a:pPr>
            <a:r>
              <a:rPr lang="en-US" dirty="0"/>
              <a:t>	Apply antibiotics to the infected pond</a:t>
            </a:r>
          </a:p>
          <a:p>
            <a:pPr marL="342900" lvl="1" indent="0">
              <a:buNone/>
            </a:pPr>
            <a:r>
              <a:rPr lang="en-US" dirty="0"/>
              <a:t>	Apply probiotics to all ponds</a:t>
            </a:r>
          </a:p>
          <a:p>
            <a:pPr marL="342900" lvl="1" indent="0">
              <a:buNone/>
            </a:pPr>
            <a:r>
              <a:rPr lang="en-US" dirty="0"/>
              <a:t>	Quarantine the infected pond </a:t>
            </a:r>
          </a:p>
          <a:p>
            <a:endParaRPr lang="en-US" dirty="0"/>
          </a:p>
        </p:txBody>
      </p:sp>
      <p:sp>
        <p:nvSpPr>
          <p:cNvPr id="2" name="Slide Number Placeholder 1">
            <a:extLst>
              <a:ext uri="{FF2B5EF4-FFF2-40B4-BE49-F238E27FC236}">
                <a16:creationId xmlns:a16="http://schemas.microsoft.com/office/drawing/2014/main" id="{A7982D1E-6C59-4CF9-54A0-27351F0794BA}"/>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7</a:t>
            </a:fld>
            <a:endParaRPr lang="en-US" dirty="0"/>
          </a:p>
        </p:txBody>
      </p:sp>
      <p:sp>
        <p:nvSpPr>
          <p:cNvPr id="6" name="Arrow: Right 5">
            <a:extLst>
              <a:ext uri="{FF2B5EF4-FFF2-40B4-BE49-F238E27FC236}">
                <a16:creationId xmlns:a16="http://schemas.microsoft.com/office/drawing/2014/main" id="{92E743D6-A886-BD60-E2B8-9B42E8D21B77}"/>
              </a:ext>
            </a:extLst>
          </p:cNvPr>
          <p:cNvSpPr/>
          <p:nvPr/>
        </p:nvSpPr>
        <p:spPr>
          <a:xfrm>
            <a:off x="477001" y="3694931"/>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21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3F76-8F4E-4F5B-820A-777751D41A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289138-8485-2844-BA2F-56BB17851447}"/>
              </a:ext>
            </a:extLst>
          </p:cNvPr>
          <p:cNvSpPr>
            <a:spLocks noGrp="1"/>
          </p:cNvSpPr>
          <p:nvPr>
            <p:ph type="title"/>
          </p:nvPr>
        </p:nvSpPr>
        <p:spPr>
          <a:xfrm>
            <a:off x="1170432" y="0"/>
            <a:ext cx="10515600" cy="1104902"/>
          </a:xfrm>
        </p:spPr>
        <p:txBody>
          <a:bodyPr/>
          <a:lstStyle/>
          <a:p>
            <a:r>
              <a:rPr lang="en-US" dirty="0"/>
              <a:t>Question 5</a:t>
            </a:r>
          </a:p>
        </p:txBody>
      </p:sp>
      <p:sp>
        <p:nvSpPr>
          <p:cNvPr id="3" name="Text Placeholder 2">
            <a:extLst>
              <a:ext uri="{FF2B5EF4-FFF2-40B4-BE49-F238E27FC236}">
                <a16:creationId xmlns:a16="http://schemas.microsoft.com/office/drawing/2014/main" id="{9BB10F74-79DC-7E8E-84FC-AF118A8D3B6B}"/>
              </a:ext>
            </a:extLst>
          </p:cNvPr>
          <p:cNvSpPr>
            <a:spLocks noGrp="1"/>
          </p:cNvSpPr>
          <p:nvPr>
            <p:ph sz="quarter" idx="13"/>
          </p:nvPr>
        </p:nvSpPr>
        <p:spPr>
          <a:xfrm>
            <a:off x="1169988" y="1565275"/>
            <a:ext cx="10038339" cy="4568825"/>
          </a:xfrm>
        </p:spPr>
        <p:txBody>
          <a:bodyPr>
            <a:noAutofit/>
          </a:bodyPr>
          <a:lstStyle/>
          <a:p>
            <a:r>
              <a:rPr lang="en-US" dirty="0"/>
              <a:t>Which of these potential disease vectors should be controlled on an aquaculture farm? </a:t>
            </a:r>
            <a:r>
              <a:rPr lang="en-US" sz="2400" i="1" dirty="0">
                <a:solidFill>
                  <a:schemeClr val="tx1"/>
                </a:solidFill>
              </a:rPr>
              <a:t>(Choose all that apply.)   </a:t>
            </a:r>
          </a:p>
          <a:p>
            <a:pPr marL="342900" lvl="1" indent="0">
              <a:buNone/>
            </a:pPr>
            <a:r>
              <a:rPr lang="en-US" dirty="0"/>
              <a:t>	Crabs</a:t>
            </a:r>
          </a:p>
          <a:p>
            <a:pPr marL="342900" lvl="1" indent="0">
              <a:buNone/>
            </a:pPr>
            <a:r>
              <a:rPr lang="en-US" dirty="0"/>
              <a:t>	Domestic animals</a:t>
            </a:r>
          </a:p>
          <a:p>
            <a:pPr marL="342900" lvl="1" indent="0">
              <a:buNone/>
            </a:pPr>
            <a:r>
              <a:rPr lang="en-US" dirty="0"/>
              <a:t>	Fish</a:t>
            </a:r>
          </a:p>
          <a:p>
            <a:pPr marL="342900" lvl="1" indent="0">
              <a:buNone/>
            </a:pPr>
            <a:r>
              <a:rPr lang="en-US" dirty="0"/>
              <a:t>	Mammals</a:t>
            </a:r>
          </a:p>
          <a:p>
            <a:endParaRPr lang="en-US" dirty="0"/>
          </a:p>
        </p:txBody>
      </p:sp>
      <p:sp>
        <p:nvSpPr>
          <p:cNvPr id="2" name="Slide Number Placeholder 1">
            <a:extLst>
              <a:ext uri="{FF2B5EF4-FFF2-40B4-BE49-F238E27FC236}">
                <a16:creationId xmlns:a16="http://schemas.microsoft.com/office/drawing/2014/main" id="{877B6DCC-B910-DBC4-57A8-353B9C9AF102}"/>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8</a:t>
            </a:fld>
            <a:endParaRPr lang="en-US" dirty="0"/>
          </a:p>
        </p:txBody>
      </p:sp>
      <p:sp>
        <p:nvSpPr>
          <p:cNvPr id="4" name="Arrow: Right 3">
            <a:extLst>
              <a:ext uri="{FF2B5EF4-FFF2-40B4-BE49-F238E27FC236}">
                <a16:creationId xmlns:a16="http://schemas.microsoft.com/office/drawing/2014/main" id="{BF1A62AD-65D0-E328-1A78-EB3371749894}"/>
              </a:ext>
            </a:extLst>
          </p:cNvPr>
          <p:cNvSpPr/>
          <p:nvPr/>
        </p:nvSpPr>
        <p:spPr>
          <a:xfrm>
            <a:off x="472024" y="2651564"/>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90F26CF0-345A-2B44-2607-3F8A31AC4233}"/>
              </a:ext>
            </a:extLst>
          </p:cNvPr>
          <p:cNvSpPr/>
          <p:nvPr/>
        </p:nvSpPr>
        <p:spPr>
          <a:xfrm>
            <a:off x="472024" y="3160015"/>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797781D9-7C03-16A9-AC6B-1E16F9D0CE55}"/>
              </a:ext>
            </a:extLst>
          </p:cNvPr>
          <p:cNvSpPr/>
          <p:nvPr/>
        </p:nvSpPr>
        <p:spPr>
          <a:xfrm>
            <a:off x="472024" y="3689775"/>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118EC068-C322-379C-D825-78B1B5C899E5}"/>
              </a:ext>
            </a:extLst>
          </p:cNvPr>
          <p:cNvSpPr/>
          <p:nvPr/>
        </p:nvSpPr>
        <p:spPr>
          <a:xfrm>
            <a:off x="472024" y="4198226"/>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6251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AE535-174B-65B3-743A-A59A5D7BCA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91D120-B3C3-0F49-74E1-2D32C818F4F5}"/>
              </a:ext>
            </a:extLst>
          </p:cNvPr>
          <p:cNvSpPr>
            <a:spLocks noGrp="1"/>
          </p:cNvSpPr>
          <p:nvPr>
            <p:ph type="title"/>
          </p:nvPr>
        </p:nvSpPr>
        <p:spPr>
          <a:xfrm>
            <a:off x="1170432" y="0"/>
            <a:ext cx="10515600" cy="1104902"/>
          </a:xfrm>
        </p:spPr>
        <p:txBody>
          <a:bodyPr/>
          <a:lstStyle/>
          <a:p>
            <a:r>
              <a:rPr lang="en-US" dirty="0"/>
              <a:t>Question 6</a:t>
            </a:r>
          </a:p>
        </p:txBody>
      </p:sp>
      <p:sp>
        <p:nvSpPr>
          <p:cNvPr id="3" name="Text Placeholder 2">
            <a:extLst>
              <a:ext uri="{FF2B5EF4-FFF2-40B4-BE49-F238E27FC236}">
                <a16:creationId xmlns:a16="http://schemas.microsoft.com/office/drawing/2014/main" id="{11E742F1-F857-49FF-979A-3ACF795D1A21}"/>
              </a:ext>
            </a:extLst>
          </p:cNvPr>
          <p:cNvSpPr>
            <a:spLocks noGrp="1"/>
          </p:cNvSpPr>
          <p:nvPr>
            <p:ph sz="quarter" idx="13"/>
          </p:nvPr>
        </p:nvSpPr>
        <p:spPr>
          <a:xfrm>
            <a:off x="1170432" y="1565565"/>
            <a:ext cx="9968623" cy="4568536"/>
          </a:xfrm>
        </p:spPr>
        <p:txBody>
          <a:bodyPr>
            <a:normAutofit/>
          </a:bodyPr>
          <a:lstStyle/>
          <a:p>
            <a:r>
              <a:rPr lang="en-US" dirty="0"/>
              <a:t>Which of these are true statements about site selection for an aquaculture farm? </a:t>
            </a:r>
            <a:r>
              <a:rPr lang="en-US" sz="2400" i="1" dirty="0">
                <a:solidFill>
                  <a:schemeClr val="tx1"/>
                </a:solidFill>
              </a:rPr>
              <a:t>(Choose all that apply.)</a:t>
            </a:r>
          </a:p>
          <a:p>
            <a:pPr marL="342900" lvl="1" indent="0">
              <a:buNone/>
            </a:pPr>
            <a:r>
              <a:rPr lang="en-US" dirty="0"/>
              <a:t>	Adjacent land use is not a consideration in site selection</a:t>
            </a:r>
          </a:p>
          <a:p>
            <a:pPr marL="692150" lvl="1" indent="-349250">
              <a:buNone/>
            </a:pPr>
            <a:r>
              <a:rPr lang="en-US" dirty="0"/>
              <a:t>	Acidic soils, characteristic of mangrove areas, are considered ideal for shrimp ponds</a:t>
            </a:r>
          </a:p>
          <a:p>
            <a:pPr marL="342900" lvl="1" indent="0">
              <a:buNone/>
            </a:pPr>
            <a:r>
              <a:rPr lang="en-US" dirty="0"/>
              <a:t>	Being close to roads and transportation is important </a:t>
            </a:r>
          </a:p>
          <a:p>
            <a:pPr marL="342900" lvl="1" indent="0">
              <a:buNone/>
            </a:pPr>
            <a:r>
              <a:rPr lang="en-US" dirty="0"/>
              <a:t>	Source water for a farm directly impacts water quality</a:t>
            </a:r>
          </a:p>
          <a:p>
            <a:endParaRPr lang="en-US" dirty="0"/>
          </a:p>
        </p:txBody>
      </p:sp>
      <p:sp>
        <p:nvSpPr>
          <p:cNvPr id="2" name="Slide Number Placeholder 1">
            <a:extLst>
              <a:ext uri="{FF2B5EF4-FFF2-40B4-BE49-F238E27FC236}">
                <a16:creationId xmlns:a16="http://schemas.microsoft.com/office/drawing/2014/main" id="{ADAAB2A9-BF4C-8A11-EE09-B39F6916FF01}"/>
              </a:ext>
            </a:extLst>
          </p:cNvPr>
          <p:cNvSpPr>
            <a:spLocks noGrp="1"/>
          </p:cNvSpPr>
          <p:nvPr>
            <p:ph type="sldNum" sz="quarter" idx="4"/>
          </p:nvPr>
        </p:nvSpPr>
        <p:spPr>
          <a:xfrm>
            <a:off x="9249664" y="6669024"/>
            <a:ext cx="2844800" cy="210950"/>
          </a:xfrm>
        </p:spPr>
        <p:txBody>
          <a:bodyPr/>
          <a:lstStyle/>
          <a:p>
            <a:fld id="{9DAB3369-7666-44EB-AEA9-5FA9440DB40A}" type="slidenum">
              <a:rPr lang="en-US" smtClean="0"/>
              <a:pPr/>
              <a:t>9</a:t>
            </a:fld>
            <a:endParaRPr lang="en-US" dirty="0"/>
          </a:p>
        </p:txBody>
      </p:sp>
      <p:sp>
        <p:nvSpPr>
          <p:cNvPr id="4" name="Arrow: Right 3">
            <a:extLst>
              <a:ext uri="{FF2B5EF4-FFF2-40B4-BE49-F238E27FC236}">
                <a16:creationId xmlns:a16="http://schemas.microsoft.com/office/drawing/2014/main" id="{32038AB2-EA0C-87B7-0C66-65CD2A0EB571}"/>
              </a:ext>
            </a:extLst>
          </p:cNvPr>
          <p:cNvSpPr/>
          <p:nvPr/>
        </p:nvSpPr>
        <p:spPr>
          <a:xfrm>
            <a:off x="468799" y="4029319"/>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CB56B58E-7C15-4487-7928-487BDD27758D}"/>
              </a:ext>
            </a:extLst>
          </p:cNvPr>
          <p:cNvSpPr/>
          <p:nvPr/>
        </p:nvSpPr>
        <p:spPr>
          <a:xfrm>
            <a:off x="468799" y="4539096"/>
            <a:ext cx="978408" cy="484632"/>
          </a:xfrm>
          <a:prstGeom prst="rightArrow">
            <a:avLst/>
          </a:prstGeom>
          <a:solidFill>
            <a:srgbClr val="51A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9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AXNnZEo"/>
  <p:tag name="ARTICULATE_DESIGN_ID_AVID2018_WIDE" val="ovPsLIbb"/>
  <p:tag name="ARTICULATE_DESIGN_ID_2018 AVID ORIENTATION THEME" val="141LYHKx"/>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Avid Orientation Theme">
  <a:themeElements>
    <a:clrScheme name="Custom 3">
      <a:dk1>
        <a:srgbClr val="000000"/>
      </a:dk1>
      <a:lt1>
        <a:srgbClr val="FFFFFF"/>
      </a:lt1>
      <a:dk2>
        <a:srgbClr val="666666"/>
      </a:dk2>
      <a:lt2>
        <a:srgbClr val="EEECE1"/>
      </a:lt2>
      <a:accent1>
        <a:srgbClr val="E3132F"/>
      </a:accent1>
      <a:accent2>
        <a:srgbClr val="0096DA"/>
      </a:accent2>
      <a:accent3>
        <a:srgbClr val="56AA23"/>
      </a:accent3>
      <a:accent4>
        <a:srgbClr val="F48100"/>
      </a:accent4>
      <a:accent5>
        <a:srgbClr val="FFDA00"/>
      </a:accent5>
      <a:accent6>
        <a:srgbClr val="501384"/>
      </a:accent6>
      <a:hlink>
        <a:srgbClr val="0096DA"/>
      </a:hlink>
      <a:folHlink>
        <a:srgbClr val="023D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Avid Orientation Theme" id="{FC300ACC-C2F6-4E96-B3A0-28C23AA15551}" vid="{9AD5EF79-4CFA-4470-B77C-62B396D2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B48ADCEB9004C82C33B2F01FDEEA4" ma:contentTypeVersion="13" ma:contentTypeDescription="Create a new document." ma:contentTypeScope="" ma:versionID="3558c2e4a36e834140bd770aa22bd711">
  <xsd:schema xmlns:xsd="http://www.w3.org/2001/XMLSchema" xmlns:xs="http://www.w3.org/2001/XMLSchema" xmlns:p="http://schemas.microsoft.com/office/2006/metadata/properties" xmlns:ns2="9544c1e5-465b-46f7-9756-fde921856027" xmlns:ns3="5f92d314-0094-4a56-b45d-790405524c19" targetNamespace="http://schemas.microsoft.com/office/2006/metadata/properties" ma:root="true" ma:fieldsID="452d610a6318739769d4b90774720041" ns2:_="" ns3:_="">
    <xsd:import namespace="9544c1e5-465b-46f7-9756-fde921856027"/>
    <xsd:import namespace="5f92d314-0094-4a56-b45d-790405524c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4c1e5-465b-46f7-9756-fde921856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78f9c3-fb37-4b17-aa29-ac9435d4f6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2d314-0094-4a56-b45d-790405524c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bb5b59-95e2-4b55-8b2f-cc20911eee4b}" ma:internalName="TaxCatchAll" ma:showField="CatchAllData" ma:web="5f92d314-0094-4a56-b45d-790405524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44c1e5-465b-46f7-9756-fde921856027">
      <Terms xmlns="http://schemas.microsoft.com/office/infopath/2007/PartnerControls"/>
    </lcf76f155ced4ddcb4097134ff3c332f>
    <TaxCatchAll xmlns="5f92d314-0094-4a56-b45d-790405524c19" xsi:nil="true"/>
  </documentManagement>
</p:properties>
</file>

<file path=customXml/itemProps1.xml><?xml version="1.0" encoding="utf-8"?>
<ds:datastoreItem xmlns:ds="http://schemas.openxmlformats.org/officeDocument/2006/customXml" ds:itemID="{A86AF22B-58D3-493B-B461-19672E4056C6}">
  <ds:schemaRefs>
    <ds:schemaRef ds:uri="http://schemas.microsoft.com/sharepoint/v3/contenttype/forms"/>
  </ds:schemaRefs>
</ds:datastoreItem>
</file>

<file path=customXml/itemProps2.xml><?xml version="1.0" encoding="utf-8"?>
<ds:datastoreItem xmlns:ds="http://schemas.openxmlformats.org/officeDocument/2006/customXml" ds:itemID="{5EB7A950-6560-4DD5-ABBB-60AC775DE2BA}">
  <ds:schemaRefs>
    <ds:schemaRef ds:uri="5f92d314-0094-4a56-b45d-790405524c19"/>
    <ds:schemaRef ds:uri="9544c1e5-465b-46f7-9756-fde921856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796157-5C04-4B29-8EAA-2C540DD2CF97}">
  <ds:schemaRefs>
    <ds:schemaRef ds:uri="http://schemas.microsoft.com/office/2006/metadata/properties"/>
    <ds:schemaRef ds:uri="http://schemas.microsoft.com/office/infopath/2007/PartnerControls"/>
    <ds:schemaRef ds:uri="http://www.w3.org/XML/1998/namespace"/>
    <ds:schemaRef ds:uri="http://purl.org/dc/elements/1.1/"/>
    <ds:schemaRef ds:uri="http://purl.org/dc/terms/"/>
    <ds:schemaRef ds:uri="9544c1e5-465b-46f7-9756-fde921856027"/>
    <ds:schemaRef ds:uri="5f92d314-0094-4a56-b45d-790405524c19"/>
    <ds:schemaRef ds:uri="http://schemas.microsoft.com/office/2006/documentManagement/type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17d30d46-605e-42dd-9357-a07590acc40c}" enabled="0" method="" siteId="{17d30d46-605e-42dd-9357-a07590acc40c}" removed="1"/>
</clbl:labelList>
</file>

<file path=docProps/app.xml><?xml version="1.0" encoding="utf-8"?>
<Properties xmlns="http://schemas.openxmlformats.org/officeDocument/2006/extended-properties" xmlns:vt="http://schemas.openxmlformats.org/officeDocument/2006/docPropsVTypes">
  <TotalTime>1860</TotalTime>
  <Words>1847</Words>
  <Application>Microsoft Office PowerPoint</Application>
  <PresentationFormat>Widescreen</PresentationFormat>
  <Paragraphs>234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2018 Avid Orientation Theme</vt:lpstr>
      <vt:lpstr>Farm Visit and Presentations</vt:lpstr>
      <vt:lpstr>Group Presentations</vt:lpstr>
      <vt:lpstr>Complete Post-Test and Course Evaluation</vt:lpstr>
      <vt:lpstr>Question 1</vt:lpstr>
      <vt:lpstr>Question 2</vt:lpstr>
      <vt:lpstr>Question 3</vt:lpstr>
      <vt:lpstr>Question 4</vt:lpstr>
      <vt:lpstr>Question 5</vt:lpstr>
      <vt:lpstr>Question 6</vt:lpstr>
      <vt:lpstr>Question 7</vt:lpstr>
      <vt:lpstr>Question 8</vt:lpstr>
      <vt:lpstr>Question 9</vt:lpstr>
      <vt:lpstr>Question 10</vt:lpstr>
      <vt:lpstr>PowerPoint Presentation</vt:lpstr>
      <vt:lpstr>Certificates and Closing Ceremony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UPDATE LOG</dc:title>
  <dc:creator>Natalie McLemore</dc:creator>
  <cp:lastModifiedBy>Renee Tatalovich</cp:lastModifiedBy>
  <cp:revision>2</cp:revision>
  <cp:lastPrinted>2019-07-24T15:24:58Z</cp:lastPrinted>
  <dcterms:created xsi:type="dcterms:W3CDTF">2019-04-14T03:01:12Z</dcterms:created>
  <dcterms:modified xsi:type="dcterms:W3CDTF">2025-06-24T20:06:11Z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4081F824-69B6-4E30-8EA8-42BC4D3B19FA</vt:lpwstr>
  </property>
  <property fmtid="{D5CDD505-2E9C-101B-9397-08002B2CF9AE}" pid="3" name="ArticulatePath">
    <vt:lpwstr>https://avidxchange.sharepoint.com/Talent/Training/Private Document Library/Onboarding/2_Final/ORIENTATION/New Hire Orientation_FG_MASTER</vt:lpwstr>
  </property>
  <property fmtid="{D5CDD505-2E9C-101B-9397-08002B2CF9AE}" pid="4" name="ContentTypeId">
    <vt:lpwstr>0x0101002F4B48ADCEB9004C82C33B2F01FDEEA4</vt:lpwstr>
  </property>
  <property fmtid="{D5CDD505-2E9C-101B-9397-08002B2CF9AE}" pid="5" name="AuthorIds_UIVersion_26624">
    <vt:lpwstr>2693</vt:lpwstr>
  </property>
  <property fmtid="{D5CDD505-2E9C-101B-9397-08002B2CF9AE}" pid="6" name="MediaServiceImageTags">
    <vt:lpwstr/>
  </property>
</Properties>
</file>