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tags/tag27.xml" ContentType="application/vnd.openxmlformats-officedocument.presentationml.tags+xml"/>
  <Override PartName="/ppt/notesSlides/notesSlide11.xml" ContentType="application/vnd.openxmlformats-officedocument.presentationml.notesSlide+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charts/chart1.xml" ContentType="application/vnd.openxmlformats-officedocument.drawingml.chart+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8.xml" ContentType="application/vnd.openxmlformats-officedocument.presentationml.tags+xml"/>
  <Override PartName="/ppt/notesSlides/notesSlide44.xml" ContentType="application/vnd.openxmlformats-officedocument.presentationml.notesSlide+xml"/>
  <Override PartName="/ppt/tags/tag59.xml" ContentType="application/vnd.openxmlformats-officedocument.presentationml.tags+xml"/>
  <Override PartName="/ppt/notesSlides/notesSlide45.xml" ContentType="application/vnd.openxmlformats-officedocument.presentationml.notesSlide+xml"/>
  <Override PartName="/ppt/tags/tag60.xml" ContentType="application/vnd.openxmlformats-officedocument.presentationml.tags+xml"/>
  <Override PartName="/ppt/notesSlides/notesSlide46.xml" ContentType="application/vnd.openxmlformats-officedocument.presentationml.notesSlide+xml"/>
  <Override PartName="/ppt/tags/tag61.xml" ContentType="application/vnd.openxmlformats-officedocument.presentationml.tags+xml"/>
  <Override PartName="/ppt/notesSlides/notesSlide47.xml" ContentType="application/vnd.openxmlformats-officedocument.presentationml.notesSlide+xml"/>
  <Override PartName="/ppt/tags/tag62.xml" ContentType="application/vnd.openxmlformats-officedocument.presentationml.tags+xml"/>
  <Override PartName="/ppt/notesSlides/notesSlide48.xml" ContentType="application/vnd.openxmlformats-officedocument.presentationml.notesSlide+xml"/>
  <Override PartName="/ppt/tags/tag63.xml" ContentType="application/vnd.openxmlformats-officedocument.presentationml.tags+xml"/>
  <Override PartName="/ppt/notesSlides/notesSlide4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4.xml" ContentType="application/vnd.openxmlformats-officedocument.presentationml.tags+xml"/>
  <Override PartName="/ppt/notesSlides/notesSlide50.xml" ContentType="application/vnd.openxmlformats-officedocument.presentationml.notesSlide+xml"/>
  <Override PartName="/ppt/tags/tag65.xml" ContentType="application/vnd.openxmlformats-officedocument.presentationml.tags+xml"/>
  <Override PartName="/ppt/notesSlides/notesSlide51.xml" ContentType="application/vnd.openxmlformats-officedocument.presentationml.notesSlide+xml"/>
  <Override PartName="/ppt/tags/tag66.xml" ContentType="application/vnd.openxmlformats-officedocument.presentationml.tags+xml"/>
  <Override PartName="/ppt/notesSlides/notesSlide52.xml" ContentType="application/vnd.openxmlformats-officedocument.presentationml.notesSlide+xml"/>
  <Override PartName="/ppt/tags/tag67.xml" ContentType="application/vnd.openxmlformats-officedocument.presentationml.tags+xml"/>
  <Override PartName="/ppt/notesSlides/notesSlide53.xml" ContentType="application/vnd.openxmlformats-officedocument.presentationml.notesSlide+xml"/>
  <Override PartName="/ppt/tags/tag68.xml" ContentType="application/vnd.openxmlformats-officedocument.presentationml.tags+xml"/>
  <Override PartName="/ppt/notesSlides/notesSlide54.xml" ContentType="application/vnd.openxmlformats-officedocument.presentationml.notesSlide+xml"/>
  <Override PartName="/ppt/tags/tag69.xml" ContentType="application/vnd.openxmlformats-officedocument.presentationml.tags+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4"/>
  </p:sldMasterIdLst>
  <p:notesMasterIdLst>
    <p:notesMasterId r:id="rId60"/>
  </p:notesMasterIdLst>
  <p:handoutMasterIdLst>
    <p:handoutMasterId r:id="rId61"/>
  </p:handoutMasterIdLst>
  <p:sldIdLst>
    <p:sldId id="4059" r:id="rId5"/>
    <p:sldId id="4072" r:id="rId6"/>
    <p:sldId id="4124" r:id="rId7"/>
    <p:sldId id="4144" r:id="rId8"/>
    <p:sldId id="4145" r:id="rId9"/>
    <p:sldId id="4146" r:id="rId10"/>
    <p:sldId id="4147" r:id="rId11"/>
    <p:sldId id="4148" r:id="rId12"/>
    <p:sldId id="4149" r:id="rId13"/>
    <p:sldId id="4150" r:id="rId14"/>
    <p:sldId id="4151" r:id="rId15"/>
    <p:sldId id="4152" r:id="rId16"/>
    <p:sldId id="4153" r:id="rId17"/>
    <p:sldId id="4154" r:id="rId18"/>
    <p:sldId id="4155" r:id="rId19"/>
    <p:sldId id="4156" r:id="rId20"/>
    <p:sldId id="4158" r:id="rId21"/>
    <p:sldId id="4159" r:id="rId22"/>
    <p:sldId id="4160" r:id="rId23"/>
    <p:sldId id="4161" r:id="rId24"/>
    <p:sldId id="4162" r:id="rId25"/>
    <p:sldId id="4163" r:id="rId26"/>
    <p:sldId id="4164" r:id="rId27"/>
    <p:sldId id="4165" r:id="rId28"/>
    <p:sldId id="4166" r:id="rId29"/>
    <p:sldId id="4167" r:id="rId30"/>
    <p:sldId id="4168" r:id="rId31"/>
    <p:sldId id="4169" r:id="rId32"/>
    <p:sldId id="4170" r:id="rId33"/>
    <p:sldId id="4171" r:id="rId34"/>
    <p:sldId id="4172" r:id="rId35"/>
    <p:sldId id="4173" r:id="rId36"/>
    <p:sldId id="4174" r:id="rId37"/>
    <p:sldId id="4175" r:id="rId38"/>
    <p:sldId id="4176" r:id="rId39"/>
    <p:sldId id="4177" r:id="rId40"/>
    <p:sldId id="4178" r:id="rId41"/>
    <p:sldId id="4179" r:id="rId42"/>
    <p:sldId id="4180" r:id="rId43"/>
    <p:sldId id="4181" r:id="rId44"/>
    <p:sldId id="4182" r:id="rId45"/>
    <p:sldId id="4183" r:id="rId46"/>
    <p:sldId id="4184" r:id="rId47"/>
    <p:sldId id="4185" r:id="rId48"/>
    <p:sldId id="4186" r:id="rId49"/>
    <p:sldId id="4187" r:id="rId50"/>
    <p:sldId id="4188" r:id="rId51"/>
    <p:sldId id="4189" r:id="rId52"/>
    <p:sldId id="4143" r:id="rId53"/>
    <p:sldId id="4190" r:id="rId54"/>
    <p:sldId id="3920" r:id="rId55"/>
    <p:sldId id="4191" r:id="rId56"/>
    <p:sldId id="4068" r:id="rId57"/>
    <p:sldId id="3935" r:id="rId58"/>
    <p:sldId id="4131" r:id="rId59"/>
  </p:sldIdLst>
  <p:sldSz cx="12192000" cy="6858000"/>
  <p:notesSz cx="7010400" cy="92964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AqP Training" id="{A6F96F7B-096E-4410-A433-E2A118E5933D}">
          <p14:sldIdLst>
            <p14:sldId id="4059"/>
            <p14:sldId id="4072"/>
            <p14:sldId id="4124"/>
            <p14:sldId id="4144"/>
            <p14:sldId id="4145"/>
            <p14:sldId id="4146"/>
            <p14:sldId id="4147"/>
            <p14:sldId id="4148"/>
            <p14:sldId id="4149"/>
            <p14:sldId id="4150"/>
            <p14:sldId id="4151"/>
            <p14:sldId id="4152"/>
            <p14:sldId id="4153"/>
            <p14:sldId id="4154"/>
            <p14:sldId id="4155"/>
            <p14:sldId id="4156"/>
            <p14:sldId id="4158"/>
            <p14:sldId id="4159"/>
            <p14:sldId id="4160"/>
            <p14:sldId id="4161"/>
            <p14:sldId id="4162"/>
            <p14:sldId id="4163"/>
            <p14:sldId id="4164"/>
            <p14:sldId id="4165"/>
            <p14:sldId id="4166"/>
            <p14:sldId id="4167"/>
            <p14:sldId id="4168"/>
            <p14:sldId id="4169"/>
            <p14:sldId id="4170"/>
            <p14:sldId id="4171"/>
            <p14:sldId id="4172"/>
            <p14:sldId id="4173"/>
            <p14:sldId id="4174"/>
            <p14:sldId id="4175"/>
            <p14:sldId id="4176"/>
            <p14:sldId id="4177"/>
            <p14:sldId id="4178"/>
            <p14:sldId id="4179"/>
            <p14:sldId id="4180"/>
            <p14:sldId id="4181"/>
            <p14:sldId id="4182"/>
            <p14:sldId id="4183"/>
            <p14:sldId id="4184"/>
            <p14:sldId id="4185"/>
            <p14:sldId id="4186"/>
            <p14:sldId id="4187"/>
            <p14:sldId id="4188"/>
            <p14:sldId id="4189"/>
            <p14:sldId id="4143"/>
            <p14:sldId id="4190"/>
            <p14:sldId id="3920"/>
            <p14:sldId id="4191"/>
            <p14:sldId id="4068"/>
            <p14:sldId id="3935"/>
            <p14:sldId id="4131"/>
          </p14:sldIdLst>
        </p14:section>
      </p14:sectionLst>
    </p:ext>
    <p:ext uri="{EFAFB233-063F-42B5-8137-9DF3F51BA10A}">
      <p15:sldGuideLst xmlns:p15="http://schemas.microsoft.com/office/powerpoint/2012/main">
        <p15:guide id="3" pos="1464" userDrawn="1">
          <p15:clr>
            <a:srgbClr val="A4A3A4"/>
          </p15:clr>
        </p15:guide>
        <p15:guide id="5" orient="horz" pos="2328" userDrawn="1">
          <p15:clr>
            <a:srgbClr val="A4A3A4"/>
          </p15:clr>
        </p15:guide>
        <p15:guide id="6" pos="5112" userDrawn="1">
          <p15:clr>
            <a:srgbClr val="A4A3A4"/>
          </p15:clr>
        </p15:guide>
      </p15:sldGuideLst>
    </p:ext>
    <p:ext uri="{2D200454-40CA-4A62-9FC3-DE9A4176ACB9}">
      <p15:notesGuideLst xmlns:p15="http://schemas.microsoft.com/office/powerpoint/2012/main">
        <p15:guide id="1" orient="horz" pos="2088" userDrawn="1">
          <p15:clr>
            <a:srgbClr val="A4A3A4"/>
          </p15:clr>
        </p15:guide>
        <p15:guide id="2" pos="28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385BD-5BEF-4E27-3256-1AEE4F7ABCCB}" name="Tracey Nicholson" initials="TN" userId="S::tracey.nicholson@pmglearning.com::2d9ee02c-1be0-4a68-b5f3-2777bd5801a4" providerId="AD"/>
  <p188:author id="{74622FBE-4603-4866-6169-2847C923199F}" name="Renee Tatalovich" initials="RT" userId="S::renee.tatalovich@pmglearning.com::c3a12dda-3e17-465b-a466-f28d262ac98c" providerId="AD"/>
  <p188:author id="{824317F4-895B-3225-D432-DAFBC465FF5E}" name="Kathleen Hamm" initials="KH" userId="S::kathleen.hamm@pmglearning.com::36549483-0846-4a99-81ba-93636940a9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E86"/>
    <a:srgbClr val="143E86"/>
    <a:srgbClr val="51A21E"/>
    <a:srgbClr val="E07800"/>
    <a:srgbClr val="93CF52"/>
    <a:srgbClr val="F9C002"/>
    <a:srgbClr val="52A21F"/>
    <a:srgbClr val="0096DB"/>
    <a:srgbClr val="F0FAFF"/>
    <a:srgbClr val="DFA8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E580EF-14BE-4E85-A897-49C683B99D71}" v="2" dt="2025-06-24T19:56:41.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77" autoAdjust="0"/>
    <p:restoredTop sz="96061" autoAdjust="0"/>
  </p:normalViewPr>
  <p:slideViewPr>
    <p:cSldViewPr snapToGrid="0">
      <p:cViewPr varScale="1">
        <p:scale>
          <a:sx n="57" d="100"/>
          <a:sy n="57" d="100"/>
        </p:scale>
        <p:origin x="642" y="72"/>
      </p:cViewPr>
      <p:guideLst>
        <p:guide pos="1464"/>
        <p:guide orient="horz" pos="2328"/>
        <p:guide pos="511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6732"/>
    </p:cViewPr>
  </p:sorterViewPr>
  <p:notesViewPr>
    <p:cSldViewPr snapToGrid="0">
      <p:cViewPr varScale="1">
        <p:scale>
          <a:sx n="43" d="100"/>
          <a:sy n="43" d="100"/>
        </p:scale>
        <p:origin x="3384" y="54"/>
      </p:cViewPr>
      <p:guideLst>
        <p:guide orient="horz" pos="2088"/>
        <p:guide pos="28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Miller" userId="9c6354e4-bb39-4457-b896-960c2dd18942" providerId="ADAL" clId="{7DEE82CA-CBAD-EE41-B47B-C174608B6281}"/>
    <pc:docChg chg="undo custSel modSld modMainMaster modNotesMaster modHandout">
      <pc:chgData name="Joe Miller" userId="9c6354e4-bb39-4457-b896-960c2dd18942" providerId="ADAL" clId="{7DEE82CA-CBAD-EE41-B47B-C174608B6281}" dt="2024-11-11T16:51:22.598" v="79" actId="14100"/>
      <pc:docMkLst>
        <pc:docMk/>
      </pc:docMkLst>
      <pc:sldChg chg="modNotes">
        <pc:chgData name="Joe Miller" userId="9c6354e4-bb39-4457-b896-960c2dd18942" providerId="ADAL" clId="{7DEE82CA-CBAD-EE41-B47B-C174608B6281}" dt="2024-11-11T16:32:52.183" v="53" actId="465"/>
        <pc:sldMkLst>
          <pc:docMk/>
          <pc:sldMk cId="3540121869" sldId="3900"/>
        </pc:sldMkLst>
      </pc:sldChg>
      <pc:sldChg chg="modNotes">
        <pc:chgData name="Joe Miller" userId="9c6354e4-bb39-4457-b896-960c2dd18942" providerId="ADAL" clId="{7DEE82CA-CBAD-EE41-B47B-C174608B6281}" dt="2024-11-11T16:35:28.228" v="62" actId="478"/>
        <pc:sldMkLst>
          <pc:docMk/>
          <pc:sldMk cId="3029954527" sldId="3915"/>
        </pc:sldMkLst>
      </pc:sldChg>
      <pc:sldChg chg="modNotes modNotesTx">
        <pc:chgData name="Joe Miller" userId="9c6354e4-bb39-4457-b896-960c2dd18942" providerId="ADAL" clId="{7DEE82CA-CBAD-EE41-B47B-C174608B6281}" dt="2024-11-11T16:35:19.978" v="60" actId="478"/>
        <pc:sldMkLst>
          <pc:docMk/>
          <pc:sldMk cId="3345886950" sldId="3920"/>
        </pc:sldMkLst>
      </pc:sldChg>
      <pc:sldChg chg="modSp mod modNotes">
        <pc:chgData name="Joe Miller" userId="9c6354e4-bb39-4457-b896-960c2dd18942" providerId="ADAL" clId="{7DEE82CA-CBAD-EE41-B47B-C174608B6281}" dt="2024-11-11T16:43:13.746" v="67" actId="207"/>
        <pc:sldMkLst>
          <pc:docMk/>
          <pc:sldMk cId="613511335" sldId="3935"/>
        </pc:sldMkLst>
      </pc:sldChg>
      <pc:sldChg chg="modNotes">
        <pc:chgData name="Joe Miller" userId="9c6354e4-bb39-4457-b896-960c2dd18942" providerId="ADAL" clId="{7DEE82CA-CBAD-EE41-B47B-C174608B6281}" dt="2024-11-11T16:28:33.767" v="39" actId="1076"/>
        <pc:sldMkLst>
          <pc:docMk/>
          <pc:sldMk cId="314548212" sldId="4059"/>
        </pc:sldMkLst>
      </pc:sldChg>
      <pc:sldChg chg="modNotes">
        <pc:chgData name="Joe Miller" userId="9c6354e4-bb39-4457-b896-960c2dd18942" providerId="ADAL" clId="{7DEE82CA-CBAD-EE41-B47B-C174608B6281}" dt="2024-11-11T16:35:24.895" v="61" actId="478"/>
        <pc:sldMkLst>
          <pc:docMk/>
          <pc:sldMk cId="1671286742" sldId="4060"/>
        </pc:sldMkLst>
      </pc:sldChg>
      <pc:sldMasterChg chg="modSldLayout">
        <pc:chgData name="Joe Miller" userId="9c6354e4-bb39-4457-b896-960c2dd18942" providerId="ADAL" clId="{7DEE82CA-CBAD-EE41-B47B-C174608B6281}" dt="2024-11-11T16:37:16.388" v="66" actId="962"/>
        <pc:sldMasterMkLst>
          <pc:docMk/>
          <pc:sldMasterMk cId="3777723911" sldId="2147483711"/>
        </pc:sldMasterMkLst>
        <pc:sldLayoutChg chg="modSp mod">
          <pc:chgData name="Joe Miller" userId="9c6354e4-bb39-4457-b896-960c2dd18942" providerId="ADAL" clId="{7DEE82CA-CBAD-EE41-B47B-C174608B6281}" dt="2024-11-11T16:37:16.388" v="66" actId="962"/>
          <pc:sldLayoutMkLst>
            <pc:docMk/>
            <pc:sldMasterMk cId="3777723911" sldId="2147483711"/>
            <pc:sldLayoutMk cId="2131820325" sldId="2147483712"/>
          </pc:sldLayoutMkLst>
        </pc:sldLayoutChg>
      </pc:sldMasterChg>
    </pc:docChg>
  </pc:docChgLst>
  <pc:docChgLst>
    <pc:chgData name="Tracey Nicholson" userId="2d9ee02c-1be0-4a68-b5f3-2777bd5801a4" providerId="ADAL" clId="{AE3A092E-791B-4623-B0EB-456215554523}"/>
    <pc:docChg chg="undo custSel addSld delSld modSld addSection delSection modSection">
      <pc:chgData name="Tracey Nicholson" userId="2d9ee02c-1be0-4a68-b5f3-2777bd5801a4" providerId="ADAL" clId="{AE3A092E-791B-4623-B0EB-456215554523}" dt="2025-01-21T17:27:43.395" v="10830" actId="20577"/>
      <pc:docMkLst>
        <pc:docMk/>
      </pc:docMkLst>
      <pc:sldChg chg="del">
        <pc:chgData name="Tracey Nicholson" userId="2d9ee02c-1be0-4a68-b5f3-2777bd5801a4" providerId="ADAL" clId="{AE3A092E-791B-4623-B0EB-456215554523}" dt="2025-01-10T18:55:48.873" v="15" actId="47"/>
        <pc:sldMkLst>
          <pc:docMk/>
          <pc:sldMk cId="2205303218" sldId="1181"/>
        </pc:sldMkLst>
      </pc:sldChg>
      <pc:sldChg chg="del">
        <pc:chgData name="Tracey Nicholson" userId="2d9ee02c-1be0-4a68-b5f3-2777bd5801a4" providerId="ADAL" clId="{AE3A092E-791B-4623-B0EB-456215554523}" dt="2025-01-10T18:55:48.714" v="14" actId="47"/>
        <pc:sldMkLst>
          <pc:docMk/>
          <pc:sldMk cId="503174084" sldId="1182"/>
        </pc:sldMkLst>
      </pc:sldChg>
      <pc:sldChg chg="modSp add mod modNotes modNotesTx">
        <pc:chgData name="Tracey Nicholson" userId="2d9ee02c-1be0-4a68-b5f3-2777bd5801a4" providerId="ADAL" clId="{AE3A092E-791B-4623-B0EB-456215554523}" dt="2025-01-20T20:15:04.134" v="9544" actId="1036"/>
        <pc:sldMkLst>
          <pc:docMk/>
          <pc:sldMk cId="3345886950" sldId="3920"/>
        </pc:sldMkLst>
      </pc:sldChg>
      <pc:sldChg chg="modNotes modNotesTx">
        <pc:chgData name="Tracey Nicholson" userId="2d9ee02c-1be0-4a68-b5f3-2777bd5801a4" providerId="ADAL" clId="{AE3A092E-791B-4623-B0EB-456215554523}" dt="2025-01-20T20:16:10.210" v="9556" actId="14826"/>
        <pc:sldMkLst>
          <pc:docMk/>
          <pc:sldMk cId="613511335" sldId="3935"/>
        </pc:sldMkLst>
      </pc:sldChg>
      <pc:sldChg chg="modSp mod modNotes">
        <pc:chgData name="Tracey Nicholson" userId="2d9ee02c-1be0-4a68-b5f3-2777bd5801a4" providerId="ADAL" clId="{AE3A092E-791B-4623-B0EB-456215554523}" dt="2025-01-20T19:48:34.996" v="9257" actId="20577"/>
        <pc:sldMkLst>
          <pc:docMk/>
          <pc:sldMk cId="314548212" sldId="4059"/>
        </pc:sldMkLst>
      </pc:sldChg>
      <pc:sldChg chg="del">
        <pc:chgData name="Tracey Nicholson" userId="2d9ee02c-1be0-4a68-b5f3-2777bd5801a4" providerId="ADAL" clId="{AE3A092E-791B-4623-B0EB-456215554523}" dt="2025-01-13T17:43:46.077" v="811" actId="47"/>
        <pc:sldMkLst>
          <pc:docMk/>
          <pc:sldMk cId="3848819268" sldId="4066"/>
        </pc:sldMkLst>
      </pc:sldChg>
      <pc:sldChg chg="del">
        <pc:chgData name="Tracey Nicholson" userId="2d9ee02c-1be0-4a68-b5f3-2777bd5801a4" providerId="ADAL" clId="{AE3A092E-791B-4623-B0EB-456215554523}" dt="2025-01-13T17:43:46.077" v="811" actId="47"/>
        <pc:sldMkLst>
          <pc:docMk/>
          <pc:sldMk cId="267510060" sldId="4067"/>
        </pc:sldMkLst>
      </pc:sldChg>
      <pc:sldChg chg="del">
        <pc:chgData name="Tracey Nicholson" userId="2d9ee02c-1be0-4a68-b5f3-2777bd5801a4" providerId="ADAL" clId="{AE3A092E-791B-4623-B0EB-456215554523}" dt="2025-01-10T18:59:01.170" v="19" actId="47"/>
        <pc:sldMkLst>
          <pc:docMk/>
          <pc:sldMk cId="859681768" sldId="4068"/>
        </pc:sldMkLst>
      </pc:sldChg>
      <pc:sldChg chg="addSp delSp modSp mod addAnim delAnim modNotes modNotesTx">
        <pc:chgData name="Tracey Nicholson" userId="2d9ee02c-1be0-4a68-b5f3-2777bd5801a4" providerId="ADAL" clId="{AE3A092E-791B-4623-B0EB-456215554523}" dt="2025-01-21T17:02:41.432" v="10484" actId="1076"/>
        <pc:sldMkLst>
          <pc:docMk/>
          <pc:sldMk cId="3815913039" sldId="4072"/>
        </pc:sldMkLst>
      </pc:sldChg>
      <pc:sldChg chg="del">
        <pc:chgData name="Tracey Nicholson" userId="2d9ee02c-1be0-4a68-b5f3-2777bd5801a4" providerId="ADAL" clId="{AE3A092E-791B-4623-B0EB-456215554523}" dt="2025-01-13T17:43:46.077" v="811" actId="47"/>
        <pc:sldMkLst>
          <pc:docMk/>
          <pc:sldMk cId="2467825914" sldId="4073"/>
        </pc:sldMkLst>
      </pc:sldChg>
      <pc:sldChg chg="del">
        <pc:chgData name="Tracey Nicholson" userId="2d9ee02c-1be0-4a68-b5f3-2777bd5801a4" providerId="ADAL" clId="{AE3A092E-791B-4623-B0EB-456215554523}" dt="2025-01-13T17:43:42.908" v="810" actId="47"/>
        <pc:sldMkLst>
          <pc:docMk/>
          <pc:sldMk cId="993969864" sldId="4074"/>
        </pc:sldMkLst>
      </pc:sldChg>
      <pc:sldChg chg="del">
        <pc:chgData name="Tracey Nicholson" userId="2d9ee02c-1be0-4a68-b5f3-2777bd5801a4" providerId="ADAL" clId="{AE3A092E-791B-4623-B0EB-456215554523}" dt="2025-01-13T17:43:42.908" v="810" actId="47"/>
        <pc:sldMkLst>
          <pc:docMk/>
          <pc:sldMk cId="2771553572" sldId="4090"/>
        </pc:sldMkLst>
      </pc:sldChg>
      <pc:sldChg chg="del">
        <pc:chgData name="Tracey Nicholson" userId="2d9ee02c-1be0-4a68-b5f3-2777bd5801a4" providerId="ADAL" clId="{AE3A092E-791B-4623-B0EB-456215554523}" dt="2025-01-13T17:43:46.077" v="811" actId="47"/>
        <pc:sldMkLst>
          <pc:docMk/>
          <pc:sldMk cId="302015996" sldId="4092"/>
        </pc:sldMkLst>
      </pc:sldChg>
      <pc:sldChg chg="del">
        <pc:chgData name="Tracey Nicholson" userId="2d9ee02c-1be0-4a68-b5f3-2777bd5801a4" providerId="ADAL" clId="{AE3A092E-791B-4623-B0EB-456215554523}" dt="2025-01-13T17:43:42.908" v="810" actId="47"/>
        <pc:sldMkLst>
          <pc:docMk/>
          <pc:sldMk cId="176757028" sldId="4093"/>
        </pc:sldMkLst>
      </pc:sldChg>
      <pc:sldChg chg="del">
        <pc:chgData name="Tracey Nicholson" userId="2d9ee02c-1be0-4a68-b5f3-2777bd5801a4" providerId="ADAL" clId="{AE3A092E-791B-4623-B0EB-456215554523}" dt="2025-01-13T17:43:40.020" v="809" actId="47"/>
        <pc:sldMkLst>
          <pc:docMk/>
          <pc:sldMk cId="1587735777" sldId="4123"/>
        </pc:sldMkLst>
      </pc:sldChg>
      <pc:sldChg chg="addSp delSp modSp mod modClrScheme modAnim chgLayout modNotes modNotesTx">
        <pc:chgData name="Tracey Nicholson" userId="2d9ee02c-1be0-4a68-b5f3-2777bd5801a4" providerId="ADAL" clId="{AE3A092E-791B-4623-B0EB-456215554523}" dt="2025-01-21T17:02:55.975" v="10486" actId="113"/>
        <pc:sldMkLst>
          <pc:docMk/>
          <pc:sldMk cId="3014932788" sldId="4124"/>
        </pc:sldMkLst>
      </pc:sldChg>
      <pc:sldChg chg="del">
        <pc:chgData name="Tracey Nicholson" userId="2d9ee02c-1be0-4a68-b5f3-2777bd5801a4" providerId="ADAL" clId="{AE3A092E-791B-4623-B0EB-456215554523}" dt="2025-01-13T17:43:55.397" v="813" actId="47"/>
        <pc:sldMkLst>
          <pc:docMk/>
          <pc:sldMk cId="2412189444" sldId="4125"/>
        </pc:sldMkLst>
      </pc:sldChg>
      <pc:sldChg chg="del">
        <pc:chgData name="Tracey Nicholson" userId="2d9ee02c-1be0-4a68-b5f3-2777bd5801a4" providerId="ADAL" clId="{AE3A092E-791B-4623-B0EB-456215554523}" dt="2025-01-13T17:43:55.397" v="813" actId="47"/>
        <pc:sldMkLst>
          <pc:docMk/>
          <pc:sldMk cId="3575331987" sldId="4126"/>
        </pc:sldMkLst>
      </pc:sldChg>
      <pc:sldChg chg="del">
        <pc:chgData name="Tracey Nicholson" userId="2d9ee02c-1be0-4a68-b5f3-2777bd5801a4" providerId="ADAL" clId="{AE3A092E-791B-4623-B0EB-456215554523}" dt="2025-01-13T17:43:55.397" v="813" actId="47"/>
        <pc:sldMkLst>
          <pc:docMk/>
          <pc:sldMk cId="2696177660" sldId="4127"/>
        </pc:sldMkLst>
      </pc:sldChg>
      <pc:sldChg chg="del">
        <pc:chgData name="Tracey Nicholson" userId="2d9ee02c-1be0-4a68-b5f3-2777bd5801a4" providerId="ADAL" clId="{AE3A092E-791B-4623-B0EB-456215554523}" dt="2025-01-13T17:43:51.410" v="812" actId="47"/>
        <pc:sldMkLst>
          <pc:docMk/>
          <pc:sldMk cId="322049292" sldId="4128"/>
        </pc:sldMkLst>
      </pc:sldChg>
      <pc:sldChg chg="del">
        <pc:chgData name="Tracey Nicholson" userId="2d9ee02c-1be0-4a68-b5f3-2777bd5801a4" providerId="ADAL" clId="{AE3A092E-791B-4623-B0EB-456215554523}" dt="2025-01-13T17:43:51.410" v="812" actId="47"/>
        <pc:sldMkLst>
          <pc:docMk/>
          <pc:sldMk cId="1334644982" sldId="4129"/>
        </pc:sldMkLst>
      </pc:sldChg>
      <pc:sldChg chg="del">
        <pc:chgData name="Tracey Nicholson" userId="2d9ee02c-1be0-4a68-b5f3-2777bd5801a4" providerId="ADAL" clId="{AE3A092E-791B-4623-B0EB-456215554523}" dt="2025-01-13T17:43:51.410" v="812" actId="47"/>
        <pc:sldMkLst>
          <pc:docMk/>
          <pc:sldMk cId="1565828242" sldId="4130"/>
        </pc:sldMkLst>
      </pc:sldChg>
      <pc:sldChg chg="del">
        <pc:chgData name="Tracey Nicholson" userId="2d9ee02c-1be0-4a68-b5f3-2777bd5801a4" providerId="ADAL" clId="{AE3A092E-791B-4623-B0EB-456215554523}" dt="2025-01-13T17:43:51.410" v="812" actId="47"/>
        <pc:sldMkLst>
          <pc:docMk/>
          <pc:sldMk cId="440825925" sldId="4131"/>
        </pc:sldMkLst>
      </pc:sldChg>
      <pc:sldChg chg="del">
        <pc:chgData name="Tracey Nicholson" userId="2d9ee02c-1be0-4a68-b5f3-2777bd5801a4" providerId="ADAL" clId="{AE3A092E-791B-4623-B0EB-456215554523}" dt="2025-01-13T17:43:51.410" v="812" actId="47"/>
        <pc:sldMkLst>
          <pc:docMk/>
          <pc:sldMk cId="847274656" sldId="4132"/>
        </pc:sldMkLst>
      </pc:sldChg>
      <pc:sldChg chg="del">
        <pc:chgData name="Tracey Nicholson" userId="2d9ee02c-1be0-4a68-b5f3-2777bd5801a4" providerId="ADAL" clId="{AE3A092E-791B-4623-B0EB-456215554523}" dt="2025-01-13T17:43:46.077" v="811" actId="47"/>
        <pc:sldMkLst>
          <pc:docMk/>
          <pc:sldMk cId="3925378020" sldId="4133"/>
        </pc:sldMkLst>
      </pc:sldChg>
      <pc:sldChg chg="del">
        <pc:chgData name="Tracey Nicholson" userId="2d9ee02c-1be0-4a68-b5f3-2777bd5801a4" providerId="ADAL" clId="{AE3A092E-791B-4623-B0EB-456215554523}" dt="2025-01-13T17:43:46.077" v="811" actId="47"/>
        <pc:sldMkLst>
          <pc:docMk/>
          <pc:sldMk cId="313342142" sldId="4134"/>
        </pc:sldMkLst>
      </pc:sldChg>
      <pc:sldChg chg="del">
        <pc:chgData name="Tracey Nicholson" userId="2d9ee02c-1be0-4a68-b5f3-2777bd5801a4" providerId="ADAL" clId="{AE3A092E-791B-4623-B0EB-456215554523}" dt="2025-01-13T17:43:46.077" v="811" actId="47"/>
        <pc:sldMkLst>
          <pc:docMk/>
          <pc:sldMk cId="1631444708" sldId="4135"/>
        </pc:sldMkLst>
      </pc:sldChg>
      <pc:sldChg chg="del">
        <pc:chgData name="Tracey Nicholson" userId="2d9ee02c-1be0-4a68-b5f3-2777bd5801a4" providerId="ADAL" clId="{AE3A092E-791B-4623-B0EB-456215554523}" dt="2025-01-13T17:43:42.908" v="810" actId="47"/>
        <pc:sldMkLst>
          <pc:docMk/>
          <pc:sldMk cId="2432704937" sldId="4136"/>
        </pc:sldMkLst>
      </pc:sldChg>
      <pc:sldChg chg="del">
        <pc:chgData name="Tracey Nicholson" userId="2d9ee02c-1be0-4a68-b5f3-2777bd5801a4" providerId="ADAL" clId="{AE3A092E-791B-4623-B0EB-456215554523}" dt="2025-01-13T17:43:42.908" v="810" actId="47"/>
        <pc:sldMkLst>
          <pc:docMk/>
          <pc:sldMk cId="527608788" sldId="4137"/>
        </pc:sldMkLst>
      </pc:sldChg>
      <pc:sldChg chg="del">
        <pc:chgData name="Tracey Nicholson" userId="2d9ee02c-1be0-4a68-b5f3-2777bd5801a4" providerId="ADAL" clId="{AE3A092E-791B-4623-B0EB-456215554523}" dt="2025-01-13T17:43:40.020" v="809" actId="47"/>
        <pc:sldMkLst>
          <pc:docMk/>
          <pc:sldMk cId="498194216" sldId="4138"/>
        </pc:sldMkLst>
      </pc:sldChg>
      <pc:sldChg chg="del">
        <pc:chgData name="Tracey Nicholson" userId="2d9ee02c-1be0-4a68-b5f3-2777bd5801a4" providerId="ADAL" clId="{AE3A092E-791B-4623-B0EB-456215554523}" dt="2025-01-13T17:43:40.020" v="809" actId="47"/>
        <pc:sldMkLst>
          <pc:docMk/>
          <pc:sldMk cId="825723139" sldId="4139"/>
        </pc:sldMkLst>
      </pc:sldChg>
      <pc:sldChg chg="del">
        <pc:chgData name="Tracey Nicholson" userId="2d9ee02c-1be0-4a68-b5f3-2777bd5801a4" providerId="ADAL" clId="{AE3A092E-791B-4623-B0EB-456215554523}" dt="2025-01-13T17:43:42.908" v="810" actId="47"/>
        <pc:sldMkLst>
          <pc:docMk/>
          <pc:sldMk cId="1154074365" sldId="4140"/>
        </pc:sldMkLst>
      </pc:sldChg>
      <pc:sldChg chg="del">
        <pc:chgData name="Tracey Nicholson" userId="2d9ee02c-1be0-4a68-b5f3-2777bd5801a4" providerId="ADAL" clId="{AE3A092E-791B-4623-B0EB-456215554523}" dt="2025-01-13T17:43:40.020" v="809" actId="47"/>
        <pc:sldMkLst>
          <pc:docMk/>
          <pc:sldMk cId="941312693" sldId="4141"/>
        </pc:sldMkLst>
      </pc:sldChg>
      <pc:sldChg chg="modSp add mod modNotes">
        <pc:chgData name="Tracey Nicholson" userId="2d9ee02c-1be0-4a68-b5f3-2777bd5801a4" providerId="ADAL" clId="{AE3A092E-791B-4623-B0EB-456215554523}" dt="2025-01-20T20:15:12.192" v="9546" actId="1076"/>
        <pc:sldMkLst>
          <pc:docMk/>
          <pc:sldMk cId="1908830975" sldId="4142"/>
        </pc:sldMkLst>
      </pc:sldChg>
      <pc:sldChg chg="addSp delSp modSp add mod modAnim">
        <pc:chgData name="Tracey Nicholson" userId="2d9ee02c-1be0-4a68-b5f3-2777bd5801a4" providerId="ADAL" clId="{AE3A092E-791B-4623-B0EB-456215554523}" dt="2025-01-20T19:30:03.020" v="8806" actId="478"/>
        <pc:sldMkLst>
          <pc:docMk/>
          <pc:sldMk cId="2199298870" sldId="4143"/>
        </pc:sldMkLst>
      </pc:sldChg>
      <pc:sldChg chg="addSp delSp modSp new del mod modClrScheme chgLayout">
        <pc:chgData name="Tracey Nicholson" userId="2d9ee02c-1be0-4a68-b5f3-2777bd5801a4" providerId="ADAL" clId="{AE3A092E-791B-4623-B0EB-456215554523}" dt="2025-01-13T17:37:20.576" v="469" actId="47"/>
        <pc:sldMkLst>
          <pc:docMk/>
          <pc:sldMk cId="1228284655" sldId="4144"/>
        </pc:sldMkLst>
      </pc:sldChg>
      <pc:sldChg chg="addSp modSp new mod modAnim modNotes modNotesTx">
        <pc:chgData name="Tracey Nicholson" userId="2d9ee02c-1be0-4a68-b5f3-2777bd5801a4" providerId="ADAL" clId="{AE3A092E-791B-4623-B0EB-456215554523}" dt="2025-01-20T19:52:38.587" v="9294" actId="1076"/>
        <pc:sldMkLst>
          <pc:docMk/>
          <pc:sldMk cId="1971615892" sldId="4144"/>
        </pc:sldMkLst>
      </pc:sldChg>
      <pc:sldChg chg="new del">
        <pc:chgData name="Tracey Nicholson" userId="2d9ee02c-1be0-4a68-b5f3-2777bd5801a4" providerId="ADAL" clId="{AE3A092E-791B-4623-B0EB-456215554523}" dt="2025-01-10T19:11:02.378" v="408" actId="680"/>
        <pc:sldMkLst>
          <pc:docMk/>
          <pc:sldMk cId="3336979179" sldId="4144"/>
        </pc:sldMkLst>
      </pc:sldChg>
      <pc:sldChg chg="addSp delSp modSp add mod modAnim modNotes modNotesTx">
        <pc:chgData name="Tracey Nicholson" userId="2d9ee02c-1be0-4a68-b5f3-2777bd5801a4" providerId="ADAL" clId="{AE3A092E-791B-4623-B0EB-456215554523}" dt="2025-01-21T17:03:08.512" v="10490" actId="20577"/>
        <pc:sldMkLst>
          <pc:docMk/>
          <pc:sldMk cId="4237979316" sldId="4145"/>
        </pc:sldMkLst>
      </pc:sldChg>
      <pc:sldChg chg="addSp delSp modSp new mod modClrScheme modAnim chgLayout modNotes modNotesTx">
        <pc:chgData name="Tracey Nicholson" userId="2d9ee02c-1be0-4a68-b5f3-2777bd5801a4" providerId="ADAL" clId="{AE3A092E-791B-4623-B0EB-456215554523}" dt="2025-01-20T19:53:16.551" v="9313"/>
        <pc:sldMkLst>
          <pc:docMk/>
          <pc:sldMk cId="3634866688" sldId="4146"/>
        </pc:sldMkLst>
      </pc:sldChg>
      <pc:sldChg chg="addSp delSp modSp new mod modNotes modNotesTx">
        <pc:chgData name="Tracey Nicholson" userId="2d9ee02c-1be0-4a68-b5f3-2777bd5801a4" providerId="ADAL" clId="{AE3A092E-791B-4623-B0EB-456215554523}" dt="2025-01-21T17:03:23.665" v="10491" actId="114"/>
        <pc:sldMkLst>
          <pc:docMk/>
          <pc:sldMk cId="3338384018" sldId="4147"/>
        </pc:sldMkLst>
      </pc:sldChg>
      <pc:sldChg chg="addSp delSp modSp add mod modNotes modNotesTx">
        <pc:chgData name="Tracey Nicholson" userId="2d9ee02c-1be0-4a68-b5f3-2777bd5801a4" providerId="ADAL" clId="{AE3A092E-791B-4623-B0EB-456215554523}" dt="2025-01-21T17:04:15.873" v="10511" actId="20577"/>
        <pc:sldMkLst>
          <pc:docMk/>
          <pc:sldMk cId="3101096796" sldId="4148"/>
        </pc:sldMkLst>
      </pc:sldChg>
      <pc:sldChg chg="addSp delSp modSp new mod modClrScheme chgLayout modNotes modNotesTx">
        <pc:chgData name="Tracey Nicholson" userId="2d9ee02c-1be0-4a68-b5f3-2777bd5801a4" providerId="ADAL" clId="{AE3A092E-791B-4623-B0EB-456215554523}" dt="2025-01-21T17:03:54.889" v="10507" actId="20577"/>
        <pc:sldMkLst>
          <pc:docMk/>
          <pc:sldMk cId="3173851430" sldId="4149"/>
        </pc:sldMkLst>
      </pc:sldChg>
      <pc:sldChg chg="addSp delSp modSp new mod modNotes modNotesTx">
        <pc:chgData name="Tracey Nicholson" userId="2d9ee02c-1be0-4a68-b5f3-2777bd5801a4" providerId="ADAL" clId="{AE3A092E-791B-4623-B0EB-456215554523}" dt="2025-01-21T17:08:33.251" v="10521" actId="1035"/>
        <pc:sldMkLst>
          <pc:docMk/>
          <pc:sldMk cId="103139828" sldId="4150"/>
        </pc:sldMkLst>
      </pc:sldChg>
      <pc:sldChg chg="addSp delSp modSp add mod modClrScheme modAnim chgLayout modNotes modNotesTx">
        <pc:chgData name="Tracey Nicholson" userId="2d9ee02c-1be0-4a68-b5f3-2777bd5801a4" providerId="ADAL" clId="{AE3A092E-791B-4623-B0EB-456215554523}" dt="2025-01-21T15:13:20.303" v="10251" actId="1076"/>
        <pc:sldMkLst>
          <pc:docMk/>
          <pc:sldMk cId="1107437628" sldId="4151"/>
        </pc:sldMkLst>
      </pc:sldChg>
      <pc:sldChg chg="addSp delSp modSp new mod modClrScheme chgLayout modNotes modNotesTx">
        <pc:chgData name="Tracey Nicholson" userId="2d9ee02c-1be0-4a68-b5f3-2777bd5801a4" providerId="ADAL" clId="{AE3A092E-791B-4623-B0EB-456215554523}" dt="2025-01-20T20:20:04.596" v="9705" actId="20577"/>
        <pc:sldMkLst>
          <pc:docMk/>
          <pc:sldMk cId="1197305688" sldId="4152"/>
        </pc:sldMkLst>
      </pc:sldChg>
      <pc:sldChg chg="addSp delSp modSp new mod modNotes modNotesTx">
        <pc:chgData name="Tracey Nicholson" userId="2d9ee02c-1be0-4a68-b5f3-2777bd5801a4" providerId="ADAL" clId="{AE3A092E-791B-4623-B0EB-456215554523}" dt="2025-01-20T20:39:43.958" v="9769" actId="20577"/>
        <pc:sldMkLst>
          <pc:docMk/>
          <pc:sldMk cId="1912154367" sldId="4153"/>
        </pc:sldMkLst>
      </pc:sldChg>
      <pc:sldChg chg="addSp delSp modSp add mod modNotes modNotesTx">
        <pc:chgData name="Tracey Nicholson" userId="2d9ee02c-1be0-4a68-b5f3-2777bd5801a4" providerId="ADAL" clId="{AE3A092E-791B-4623-B0EB-456215554523}" dt="2025-01-20T20:19:51.835" v="9704" actId="1076"/>
        <pc:sldMkLst>
          <pc:docMk/>
          <pc:sldMk cId="2098735682" sldId="4154"/>
        </pc:sldMkLst>
      </pc:sldChg>
      <pc:sldChg chg="addSp delSp modSp new mod modNotes modNotesTx">
        <pc:chgData name="Tracey Nicholson" userId="2d9ee02c-1be0-4a68-b5f3-2777bd5801a4" providerId="ADAL" clId="{AE3A092E-791B-4623-B0EB-456215554523}" dt="2025-01-21T15:15:19.166" v="10269" actId="478"/>
        <pc:sldMkLst>
          <pc:docMk/>
          <pc:sldMk cId="2277709738" sldId="4155"/>
        </pc:sldMkLst>
      </pc:sldChg>
      <pc:sldChg chg="addSp delSp modSp add mod modNotes modNotesTx">
        <pc:chgData name="Tracey Nicholson" userId="2d9ee02c-1be0-4a68-b5f3-2777bd5801a4" providerId="ADAL" clId="{AE3A092E-791B-4623-B0EB-456215554523}" dt="2025-01-21T17:09:11.311" v="10529" actId="20577"/>
        <pc:sldMkLst>
          <pc:docMk/>
          <pc:sldMk cId="1818785914" sldId="4156"/>
        </pc:sldMkLst>
      </pc:sldChg>
      <pc:sldChg chg="modSp new del mod">
        <pc:chgData name="Tracey Nicholson" userId="2d9ee02c-1be0-4a68-b5f3-2777bd5801a4" providerId="ADAL" clId="{AE3A092E-791B-4623-B0EB-456215554523}" dt="2025-01-20T16:08:22.545" v="3569" actId="47"/>
        <pc:sldMkLst>
          <pc:docMk/>
          <pc:sldMk cId="1008362004" sldId="4157"/>
        </pc:sldMkLst>
      </pc:sldChg>
      <pc:sldChg chg="addSp delSp modSp add mod modNotes modNotesTx">
        <pc:chgData name="Tracey Nicholson" userId="2d9ee02c-1be0-4a68-b5f3-2777bd5801a4" providerId="ADAL" clId="{AE3A092E-791B-4623-B0EB-456215554523}" dt="2025-01-20T20:09:41.442" v="9425"/>
        <pc:sldMkLst>
          <pc:docMk/>
          <pc:sldMk cId="3407541085" sldId="4158"/>
        </pc:sldMkLst>
      </pc:sldChg>
      <pc:sldChg chg="addSp delSp modSp add mod modNotes modNotesTx">
        <pc:chgData name="Tracey Nicholson" userId="2d9ee02c-1be0-4a68-b5f3-2777bd5801a4" providerId="ADAL" clId="{AE3A092E-791B-4623-B0EB-456215554523}" dt="2025-01-21T17:09:38.907" v="10533" actId="20577"/>
        <pc:sldMkLst>
          <pc:docMk/>
          <pc:sldMk cId="1187143260" sldId="4159"/>
        </pc:sldMkLst>
      </pc:sldChg>
      <pc:sldChg chg="new del">
        <pc:chgData name="Tracey Nicholson" userId="2d9ee02c-1be0-4a68-b5f3-2777bd5801a4" providerId="ADAL" clId="{AE3A092E-791B-4623-B0EB-456215554523}" dt="2025-01-20T16:17:47.405" v="3684" actId="680"/>
        <pc:sldMkLst>
          <pc:docMk/>
          <pc:sldMk cId="1746602204" sldId="4159"/>
        </pc:sldMkLst>
      </pc:sldChg>
      <pc:sldChg chg="addSp delSp modSp add mod modNotes modNotesTx">
        <pc:chgData name="Tracey Nicholson" userId="2d9ee02c-1be0-4a68-b5f3-2777bd5801a4" providerId="ADAL" clId="{AE3A092E-791B-4623-B0EB-456215554523}" dt="2025-01-21T17:27:14.120" v="10821" actId="20577"/>
        <pc:sldMkLst>
          <pc:docMk/>
          <pc:sldMk cId="3668396184" sldId="4160"/>
        </pc:sldMkLst>
      </pc:sldChg>
      <pc:sldChg chg="addSp delSp modSp add mod modClrScheme chgLayout modNotes modNotesTx">
        <pc:chgData name="Tracey Nicholson" userId="2d9ee02c-1be0-4a68-b5f3-2777bd5801a4" providerId="ADAL" clId="{AE3A092E-791B-4623-B0EB-456215554523}" dt="2025-01-21T16:16:40.565" v="10444" actId="20577"/>
        <pc:sldMkLst>
          <pc:docMk/>
          <pc:sldMk cId="1184496223" sldId="4161"/>
        </pc:sldMkLst>
      </pc:sldChg>
      <pc:sldChg chg="addSp delSp modSp add mod modNotes modNotesTx">
        <pc:chgData name="Tracey Nicholson" userId="2d9ee02c-1be0-4a68-b5f3-2777bd5801a4" providerId="ADAL" clId="{AE3A092E-791B-4623-B0EB-456215554523}" dt="2025-01-21T16:17:02.446" v="10447" actId="20577"/>
        <pc:sldMkLst>
          <pc:docMk/>
          <pc:sldMk cId="4016829711" sldId="4162"/>
        </pc:sldMkLst>
      </pc:sldChg>
      <pc:sldChg chg="add del">
        <pc:chgData name="Tracey Nicholson" userId="2d9ee02c-1be0-4a68-b5f3-2777bd5801a4" providerId="ADAL" clId="{AE3A092E-791B-4623-B0EB-456215554523}" dt="2025-01-20T16:25:58.864" v="4098"/>
        <pc:sldMkLst>
          <pc:docMk/>
          <pc:sldMk cId="1168940562" sldId="4163"/>
        </pc:sldMkLst>
      </pc:sldChg>
      <pc:sldChg chg="addSp delSp modSp add mod modNotes modNotesTx">
        <pc:chgData name="Tracey Nicholson" userId="2d9ee02c-1be0-4a68-b5f3-2777bd5801a4" providerId="ADAL" clId="{AE3A092E-791B-4623-B0EB-456215554523}" dt="2025-01-21T17:25:41.497" v="10767" actId="20577"/>
        <pc:sldMkLst>
          <pc:docMk/>
          <pc:sldMk cId="3201330809" sldId="4163"/>
        </pc:sldMkLst>
      </pc:sldChg>
      <pc:sldChg chg="addSp delSp modSp add mod modNotes modNotesTx">
        <pc:chgData name="Tracey Nicholson" userId="2d9ee02c-1be0-4a68-b5f3-2777bd5801a4" providerId="ADAL" clId="{AE3A092E-791B-4623-B0EB-456215554523}" dt="2025-01-21T17:10:23.130" v="10538" actId="20577"/>
        <pc:sldMkLst>
          <pc:docMk/>
          <pc:sldMk cId="830698403" sldId="4164"/>
        </pc:sldMkLst>
      </pc:sldChg>
      <pc:sldChg chg="addSp delSp modSp add mod modNotes modNotesTx">
        <pc:chgData name="Tracey Nicholson" userId="2d9ee02c-1be0-4a68-b5f3-2777bd5801a4" providerId="ADAL" clId="{AE3A092E-791B-4623-B0EB-456215554523}" dt="2025-01-21T17:11:04.326" v="10576" actId="20577"/>
        <pc:sldMkLst>
          <pc:docMk/>
          <pc:sldMk cId="3514969267" sldId="4165"/>
        </pc:sldMkLst>
      </pc:sldChg>
      <pc:sldChg chg="addSp delSp modSp add mod modAnim modNotes modNotesTx">
        <pc:chgData name="Tracey Nicholson" userId="2d9ee02c-1be0-4a68-b5f3-2777bd5801a4" providerId="ADAL" clId="{AE3A092E-791B-4623-B0EB-456215554523}" dt="2025-01-21T17:11:50.227" v="10582" actId="20577"/>
        <pc:sldMkLst>
          <pc:docMk/>
          <pc:sldMk cId="908640937" sldId="4166"/>
        </pc:sldMkLst>
      </pc:sldChg>
      <pc:sldChg chg="addSp delSp modSp add mod modAnim modNotes modNotesTx">
        <pc:chgData name="Tracey Nicholson" userId="2d9ee02c-1be0-4a68-b5f3-2777bd5801a4" providerId="ADAL" clId="{AE3A092E-791B-4623-B0EB-456215554523}" dt="2025-01-21T17:12:34.233" v="10604" actId="20577"/>
        <pc:sldMkLst>
          <pc:docMk/>
          <pc:sldMk cId="2961262452" sldId="4167"/>
        </pc:sldMkLst>
      </pc:sldChg>
      <pc:sldChg chg="addSp modSp add mod modNotes modNotesTx">
        <pc:chgData name="Tracey Nicholson" userId="2d9ee02c-1be0-4a68-b5f3-2777bd5801a4" providerId="ADAL" clId="{AE3A092E-791B-4623-B0EB-456215554523}" dt="2025-01-21T17:13:10.905" v="10608" actId="20577"/>
        <pc:sldMkLst>
          <pc:docMk/>
          <pc:sldMk cId="2632610849" sldId="4168"/>
        </pc:sldMkLst>
      </pc:sldChg>
      <pc:sldChg chg="addSp delSp modSp add mod modNotes modNotesTx">
        <pc:chgData name="Tracey Nicholson" userId="2d9ee02c-1be0-4a68-b5f3-2777bd5801a4" providerId="ADAL" clId="{AE3A092E-791B-4623-B0EB-456215554523}" dt="2025-01-21T17:13:30.526" v="10615" actId="20577"/>
        <pc:sldMkLst>
          <pc:docMk/>
          <pc:sldMk cId="4018340691" sldId="4169"/>
        </pc:sldMkLst>
      </pc:sldChg>
      <pc:sldChg chg="addSp delSp modSp add mod modNotes modNotesTx">
        <pc:chgData name="Tracey Nicholson" userId="2d9ee02c-1be0-4a68-b5f3-2777bd5801a4" providerId="ADAL" clId="{AE3A092E-791B-4623-B0EB-456215554523}" dt="2025-01-21T17:13:52.278" v="10638" actId="5793"/>
        <pc:sldMkLst>
          <pc:docMk/>
          <pc:sldMk cId="2987020722" sldId="4170"/>
        </pc:sldMkLst>
      </pc:sldChg>
      <pc:sldChg chg="new del">
        <pc:chgData name="Tracey Nicholson" userId="2d9ee02c-1be0-4a68-b5f3-2777bd5801a4" providerId="ADAL" clId="{AE3A092E-791B-4623-B0EB-456215554523}" dt="2025-01-20T17:17:04.837" v="5177" actId="47"/>
        <pc:sldMkLst>
          <pc:docMk/>
          <pc:sldMk cId="399628304" sldId="4171"/>
        </pc:sldMkLst>
      </pc:sldChg>
      <pc:sldChg chg="addSp delSp modSp add mod modNotes modNotesTx">
        <pc:chgData name="Tracey Nicholson" userId="2d9ee02c-1be0-4a68-b5f3-2777bd5801a4" providerId="ADAL" clId="{AE3A092E-791B-4623-B0EB-456215554523}" dt="2025-01-21T17:15:54.053" v="10654" actId="20577"/>
        <pc:sldMkLst>
          <pc:docMk/>
          <pc:sldMk cId="812798200" sldId="4171"/>
        </pc:sldMkLst>
      </pc:sldChg>
      <pc:sldChg chg="addSp delSp modSp add mod modNotes modNotesTx">
        <pc:chgData name="Tracey Nicholson" userId="2d9ee02c-1be0-4a68-b5f3-2777bd5801a4" providerId="ADAL" clId="{AE3A092E-791B-4623-B0EB-456215554523}" dt="2025-01-21T17:21:14.433" v="10676" actId="20577"/>
        <pc:sldMkLst>
          <pc:docMk/>
          <pc:sldMk cId="3543293742" sldId="4172"/>
        </pc:sldMkLst>
      </pc:sldChg>
      <pc:sldChg chg="addSp delSp modSp add mod modClrScheme modAnim chgLayout modNotes modNotesTx">
        <pc:chgData name="Tracey Nicholson" userId="2d9ee02c-1be0-4a68-b5f3-2777bd5801a4" providerId="ADAL" clId="{AE3A092E-791B-4623-B0EB-456215554523}" dt="2025-01-21T16:17:17.243" v="10451" actId="20577"/>
        <pc:sldMkLst>
          <pc:docMk/>
          <pc:sldMk cId="3383281027" sldId="4173"/>
        </pc:sldMkLst>
      </pc:sldChg>
      <pc:sldChg chg="addSp delSp modSp add mod modNotes modNotesTx">
        <pc:chgData name="Tracey Nicholson" userId="2d9ee02c-1be0-4a68-b5f3-2777bd5801a4" providerId="ADAL" clId="{AE3A092E-791B-4623-B0EB-456215554523}" dt="2025-01-20T20:10:55.549" v="9453" actId="20577"/>
        <pc:sldMkLst>
          <pc:docMk/>
          <pc:sldMk cId="1038688601" sldId="4174"/>
        </pc:sldMkLst>
      </pc:sldChg>
      <pc:sldChg chg="addSp delSp modSp add mod delAnim modNotes modNotesTx">
        <pc:chgData name="Tracey Nicholson" userId="2d9ee02c-1be0-4a68-b5f3-2777bd5801a4" providerId="ADAL" clId="{AE3A092E-791B-4623-B0EB-456215554523}" dt="2025-01-21T16:19:12.545" v="10470"/>
        <pc:sldMkLst>
          <pc:docMk/>
          <pc:sldMk cId="4135574277" sldId="4175"/>
        </pc:sldMkLst>
      </pc:sldChg>
      <pc:sldChg chg="addSp delSp modSp add mod modNotes modNotesTx">
        <pc:chgData name="Tracey Nicholson" userId="2d9ee02c-1be0-4a68-b5f3-2777bd5801a4" providerId="ADAL" clId="{AE3A092E-791B-4623-B0EB-456215554523}" dt="2025-01-20T20:11:02.293" v="9455"/>
        <pc:sldMkLst>
          <pc:docMk/>
          <pc:sldMk cId="3073765366" sldId="4176"/>
        </pc:sldMkLst>
      </pc:sldChg>
      <pc:sldChg chg="addSp delSp modSp add mod modNotes modNotesTx">
        <pc:chgData name="Tracey Nicholson" userId="2d9ee02c-1be0-4a68-b5f3-2777bd5801a4" providerId="ADAL" clId="{AE3A092E-791B-4623-B0EB-456215554523}" dt="2025-01-21T17:26:57.953" v="10797" actId="20577"/>
        <pc:sldMkLst>
          <pc:docMk/>
          <pc:sldMk cId="3928426991" sldId="4177"/>
        </pc:sldMkLst>
      </pc:sldChg>
      <pc:sldChg chg="addSp delSp modSp add mod modNotes modNotesTx">
        <pc:chgData name="Tracey Nicholson" userId="2d9ee02c-1be0-4a68-b5f3-2777bd5801a4" providerId="ADAL" clId="{AE3A092E-791B-4623-B0EB-456215554523}" dt="2025-01-20T20:11:05.293" v="9457"/>
        <pc:sldMkLst>
          <pc:docMk/>
          <pc:sldMk cId="1204474915" sldId="4178"/>
        </pc:sldMkLst>
      </pc:sldChg>
      <pc:sldChg chg="addSp delSp modSp add mod modNotes modNotesTx">
        <pc:chgData name="Tracey Nicholson" userId="2d9ee02c-1be0-4a68-b5f3-2777bd5801a4" providerId="ADAL" clId="{AE3A092E-791B-4623-B0EB-456215554523}" dt="2025-01-20T20:16:31.378" v="9561" actId="6549"/>
        <pc:sldMkLst>
          <pc:docMk/>
          <pc:sldMk cId="2134052143" sldId="4179"/>
        </pc:sldMkLst>
      </pc:sldChg>
      <pc:sldChg chg="addSp delSp modSp add mod modNotes modNotesTx">
        <pc:chgData name="Tracey Nicholson" userId="2d9ee02c-1be0-4a68-b5f3-2777bd5801a4" providerId="ADAL" clId="{AE3A092E-791B-4623-B0EB-456215554523}" dt="2025-01-21T17:25:56.992" v="10778" actId="20577"/>
        <pc:sldMkLst>
          <pc:docMk/>
          <pc:sldMk cId="1532176962" sldId="4180"/>
        </pc:sldMkLst>
      </pc:sldChg>
      <pc:sldChg chg="addSp delSp modSp add mod modNotes modNotesTx">
        <pc:chgData name="Tracey Nicholson" userId="2d9ee02c-1be0-4a68-b5f3-2777bd5801a4" providerId="ADAL" clId="{AE3A092E-791B-4623-B0EB-456215554523}" dt="2025-01-21T17:23:51.453" v="10688" actId="20577"/>
        <pc:sldMkLst>
          <pc:docMk/>
          <pc:sldMk cId="1037334484" sldId="4181"/>
        </pc:sldMkLst>
      </pc:sldChg>
      <pc:sldChg chg="addSp delSp modSp add mod modAnim modNotes modNotesTx">
        <pc:chgData name="Tracey Nicholson" userId="2d9ee02c-1be0-4a68-b5f3-2777bd5801a4" providerId="ADAL" clId="{AE3A092E-791B-4623-B0EB-456215554523}" dt="2025-01-21T17:24:08.646" v="10693" actId="1076"/>
        <pc:sldMkLst>
          <pc:docMk/>
          <pc:sldMk cId="3724636930" sldId="4182"/>
        </pc:sldMkLst>
      </pc:sldChg>
      <pc:sldChg chg="addSp delSp modSp add mod modNotes modNotesTx">
        <pc:chgData name="Tracey Nicholson" userId="2d9ee02c-1be0-4a68-b5f3-2777bd5801a4" providerId="ADAL" clId="{AE3A092E-791B-4623-B0EB-456215554523}" dt="2025-01-21T17:27:43.395" v="10830" actId="20577"/>
        <pc:sldMkLst>
          <pc:docMk/>
          <pc:sldMk cId="638988210" sldId="4183"/>
        </pc:sldMkLst>
      </pc:sldChg>
      <pc:sldChg chg="add del">
        <pc:chgData name="Tracey Nicholson" userId="2d9ee02c-1be0-4a68-b5f3-2777bd5801a4" providerId="ADAL" clId="{AE3A092E-791B-4623-B0EB-456215554523}" dt="2025-01-20T18:37:13.844" v="7919" actId="47"/>
        <pc:sldMkLst>
          <pc:docMk/>
          <pc:sldMk cId="3786334532" sldId="4183"/>
        </pc:sldMkLst>
      </pc:sldChg>
      <pc:sldChg chg="addSp delSp modSp add mod modClrScheme chgLayout modNotes modNotesTx">
        <pc:chgData name="Tracey Nicholson" userId="2d9ee02c-1be0-4a68-b5f3-2777bd5801a4" providerId="ADAL" clId="{AE3A092E-791B-4623-B0EB-456215554523}" dt="2025-01-20T20:14:03.099" v="9509"/>
        <pc:sldMkLst>
          <pc:docMk/>
          <pc:sldMk cId="965012237" sldId="4184"/>
        </pc:sldMkLst>
      </pc:sldChg>
      <pc:sldChg chg="addSp delSp modSp add mod modAnim modNotes modNotesTx">
        <pc:chgData name="Tracey Nicholson" userId="2d9ee02c-1be0-4a68-b5f3-2777bd5801a4" providerId="ADAL" clId="{AE3A092E-791B-4623-B0EB-456215554523}" dt="2025-01-21T16:18:03.489" v="10460" actId="20577"/>
        <pc:sldMkLst>
          <pc:docMk/>
          <pc:sldMk cId="3339839606" sldId="4185"/>
        </pc:sldMkLst>
      </pc:sldChg>
      <pc:sldChg chg="addSp delSp modSp add mod modAnim modNotes modNotesTx">
        <pc:chgData name="Tracey Nicholson" userId="2d9ee02c-1be0-4a68-b5f3-2777bd5801a4" providerId="ADAL" clId="{AE3A092E-791B-4623-B0EB-456215554523}" dt="2025-01-20T21:32:17.454" v="10086" actId="1076"/>
        <pc:sldMkLst>
          <pc:docMk/>
          <pc:sldMk cId="2008045050" sldId="4186"/>
        </pc:sldMkLst>
      </pc:sldChg>
      <pc:sldChg chg="addSp delSp modSp add mod modNotes modNotesTx">
        <pc:chgData name="Tracey Nicholson" userId="2d9ee02c-1be0-4a68-b5f3-2777bd5801a4" providerId="ADAL" clId="{AE3A092E-791B-4623-B0EB-456215554523}" dt="2025-01-20T20:14:07.229" v="9512"/>
        <pc:sldMkLst>
          <pc:docMk/>
          <pc:sldMk cId="1009158133" sldId="4187"/>
        </pc:sldMkLst>
      </pc:sldChg>
      <pc:sldChg chg="addSp modSp add mod modNotes modNotesTx">
        <pc:chgData name="Tracey Nicholson" userId="2d9ee02c-1be0-4a68-b5f3-2777bd5801a4" providerId="ADAL" clId="{AE3A092E-791B-4623-B0EB-456215554523}" dt="2025-01-21T17:26:19.513" v="10784" actId="20577"/>
        <pc:sldMkLst>
          <pc:docMk/>
          <pc:sldMk cId="1211518293" sldId="4188"/>
        </pc:sldMkLst>
      </pc:sldChg>
      <pc:sldChg chg="addSp delSp modSp add mod modNotes modNotesTx">
        <pc:chgData name="Tracey Nicholson" userId="2d9ee02c-1be0-4a68-b5f3-2777bd5801a4" providerId="ADAL" clId="{AE3A092E-791B-4623-B0EB-456215554523}" dt="2025-01-21T17:25:08.266" v="10754" actId="20577"/>
        <pc:sldMkLst>
          <pc:docMk/>
          <pc:sldMk cId="4031668143" sldId="4189"/>
        </pc:sldMkLst>
      </pc:sldChg>
      <pc:sldMasterChg chg="delSldLayout">
        <pc:chgData name="Tracey Nicholson" userId="2d9ee02c-1be0-4a68-b5f3-2777bd5801a4" providerId="ADAL" clId="{AE3A092E-791B-4623-B0EB-456215554523}" dt="2025-01-10T18:55:48.873" v="15" actId="47"/>
        <pc:sldMasterMkLst>
          <pc:docMk/>
          <pc:sldMasterMk cId="3777723911" sldId="2147483711"/>
        </pc:sldMasterMkLst>
        <pc:sldLayoutChg chg="del">
          <pc:chgData name="Tracey Nicholson" userId="2d9ee02c-1be0-4a68-b5f3-2777bd5801a4" providerId="ADAL" clId="{AE3A092E-791B-4623-B0EB-456215554523}" dt="2025-01-10T18:55:48.873" v="15" actId="47"/>
          <pc:sldLayoutMkLst>
            <pc:docMk/>
            <pc:sldMasterMk cId="3777723911" sldId="2147483711"/>
            <pc:sldLayoutMk cId="3582480012" sldId="2147483771"/>
          </pc:sldLayoutMkLst>
        </pc:sldLayoutChg>
      </pc:sldMasterChg>
    </pc:docChg>
  </pc:docChgLst>
  <pc:docChgLst>
    <pc:chgData name="Tracey Nicholson" userId="S::tracey.nicholson@pmglearning.com::2d9ee02c-1be0-4a68-b5f3-2777bd5801a4" providerId="AD" clId="Web-{0EE163ED-6BE9-E3C9-F8AA-B7271D16A77F}"/>
    <pc:docChg chg="modSld">
      <pc:chgData name="Tracey Nicholson" userId="S::tracey.nicholson@pmglearning.com::2d9ee02c-1be0-4a68-b5f3-2777bd5801a4" providerId="AD" clId="Web-{0EE163ED-6BE9-E3C9-F8AA-B7271D16A77F}" dt="2025-02-26T14:03:39.927" v="0"/>
      <pc:docMkLst>
        <pc:docMk/>
      </pc:docMkLst>
      <pc:sldChg chg="delSp">
        <pc:chgData name="Tracey Nicholson" userId="S::tracey.nicholson@pmglearning.com::2d9ee02c-1be0-4a68-b5f3-2777bd5801a4" providerId="AD" clId="Web-{0EE163ED-6BE9-E3C9-F8AA-B7271D16A77F}" dt="2025-02-26T14:03:39.927" v="0"/>
        <pc:sldMkLst>
          <pc:docMk/>
          <pc:sldMk cId="1532176962" sldId="4180"/>
        </pc:sldMkLst>
      </pc:sldChg>
    </pc:docChg>
  </pc:docChgLst>
  <pc:docChgLst>
    <pc:chgData name="Joe Miller" userId="9c6354e4-bb39-4457-b896-960c2dd18942" providerId="ADAL" clId="{78D16203-512F-E04B-BFD4-90C94A7206EB}"/>
    <pc:docChg chg="custSel modSld">
      <pc:chgData name="Joe Miller" userId="9c6354e4-bb39-4457-b896-960c2dd18942" providerId="ADAL" clId="{78D16203-512F-E04B-BFD4-90C94A7206EB}" dt="2024-12-23T22:01:36.376" v="24" actId="700"/>
      <pc:docMkLst>
        <pc:docMk/>
      </pc:docMkLst>
      <pc:sldChg chg="addSp delSp modSp mod modNotes">
        <pc:chgData name="Joe Miller" userId="9c6354e4-bb39-4457-b896-960c2dd18942" providerId="ADAL" clId="{78D16203-512F-E04B-BFD4-90C94A7206EB}" dt="2024-12-23T22:00:33.945" v="23" actId="1035"/>
        <pc:sldMkLst>
          <pc:docMk/>
          <pc:sldMk cId="314548212" sldId="4059"/>
        </pc:sldMkLst>
      </pc:sldChg>
      <pc:sldChg chg="delSp modSp mod modClrScheme chgLayout">
        <pc:chgData name="Joe Miller" userId="9c6354e4-bb39-4457-b896-960c2dd18942" providerId="ADAL" clId="{78D16203-512F-E04B-BFD4-90C94A7206EB}" dt="2024-12-23T22:01:36.376" v="24" actId="700"/>
        <pc:sldMkLst>
          <pc:docMk/>
          <pc:sldMk cId="4130008397" sldId="4070"/>
        </pc:sldMkLst>
      </pc:sldChg>
      <pc:sldChg chg="delSp modSp mod modClrScheme chgLayout">
        <pc:chgData name="Joe Miller" userId="9c6354e4-bb39-4457-b896-960c2dd18942" providerId="ADAL" clId="{78D16203-512F-E04B-BFD4-90C94A7206EB}" dt="2024-12-23T21:58:29.306" v="18" actId="700"/>
        <pc:sldMkLst>
          <pc:docMk/>
          <pc:sldMk cId="1510540502" sldId="4082"/>
        </pc:sldMkLst>
      </pc:sldChg>
      <pc:sldChg chg="delSp modSp mod modClrScheme chgLayout">
        <pc:chgData name="Joe Miller" userId="9c6354e4-bb39-4457-b896-960c2dd18942" providerId="ADAL" clId="{78D16203-512F-E04B-BFD4-90C94A7206EB}" dt="2024-12-23T21:58:23.745" v="17" actId="700"/>
        <pc:sldMkLst>
          <pc:docMk/>
          <pc:sldMk cId="404102086" sldId="4083"/>
        </pc:sldMkLst>
      </pc:sldChg>
      <pc:sldChg chg="addSp delSp modSp mod modClrScheme chgLayout">
        <pc:chgData name="Joe Miller" userId="9c6354e4-bb39-4457-b896-960c2dd18942" providerId="ADAL" clId="{78D16203-512F-E04B-BFD4-90C94A7206EB}" dt="2024-12-23T21:59:21.571" v="19" actId="700"/>
        <pc:sldMkLst>
          <pc:docMk/>
          <pc:sldMk cId="1211125112" sldId="4091"/>
        </pc:sldMkLst>
      </pc:sldChg>
      <pc:sldChg chg="delSp modSp mod modClrScheme chgLayout">
        <pc:chgData name="Joe Miller" userId="9c6354e4-bb39-4457-b896-960c2dd18942" providerId="ADAL" clId="{78D16203-512F-E04B-BFD4-90C94A7206EB}" dt="2024-12-23T21:59:30.021" v="20" actId="700"/>
        <pc:sldMkLst>
          <pc:docMk/>
          <pc:sldMk cId="302015996" sldId="4092"/>
        </pc:sldMkLst>
      </pc:sldChg>
    </pc:docChg>
  </pc:docChgLst>
  <pc:docChgLst>
    <pc:chgData name="Tracey Nicholson" userId="2d9ee02c-1be0-4a68-b5f3-2777bd5801a4" providerId="ADAL" clId="{C61544AE-99F5-4C0E-8E4F-15A7BDF4D4F1}"/>
    <pc:docChg chg="undo custSel addSld delSld modSld sldOrd delSection modSection modHandout">
      <pc:chgData name="Tracey Nicholson" userId="2d9ee02c-1be0-4a68-b5f3-2777bd5801a4" providerId="ADAL" clId="{C61544AE-99F5-4C0E-8E4F-15A7BDF4D4F1}" dt="2024-12-31T20:53:11.957" v="16484" actId="20577"/>
      <pc:docMkLst>
        <pc:docMk/>
      </pc:docMkLst>
      <pc:sldChg chg="del">
        <pc:chgData name="Tracey Nicholson" userId="2d9ee02c-1be0-4a68-b5f3-2777bd5801a4" providerId="ADAL" clId="{C61544AE-99F5-4C0E-8E4F-15A7BDF4D4F1}" dt="2024-12-19T20:17:48.464" v="3742" actId="18676"/>
        <pc:sldMkLst>
          <pc:docMk/>
          <pc:sldMk cId="4214379616" sldId="3896"/>
        </pc:sldMkLst>
      </pc:sldChg>
      <pc:sldChg chg="del">
        <pc:chgData name="Tracey Nicholson" userId="2d9ee02c-1be0-4a68-b5f3-2777bd5801a4" providerId="ADAL" clId="{C61544AE-99F5-4C0E-8E4F-15A7BDF4D4F1}" dt="2024-12-19T20:17:48.464" v="3742" actId="18676"/>
        <pc:sldMkLst>
          <pc:docMk/>
          <pc:sldMk cId="3540121869" sldId="3900"/>
        </pc:sldMkLst>
      </pc:sldChg>
      <pc:sldChg chg="del">
        <pc:chgData name="Tracey Nicholson" userId="2d9ee02c-1be0-4a68-b5f3-2777bd5801a4" providerId="ADAL" clId="{C61544AE-99F5-4C0E-8E4F-15A7BDF4D4F1}" dt="2024-12-19T20:17:48.464" v="3742" actId="18676"/>
        <pc:sldMkLst>
          <pc:docMk/>
          <pc:sldMk cId="3029954527" sldId="3915"/>
        </pc:sldMkLst>
      </pc:sldChg>
      <pc:sldChg chg="del">
        <pc:chgData name="Tracey Nicholson" userId="2d9ee02c-1be0-4a68-b5f3-2777bd5801a4" providerId="ADAL" clId="{C61544AE-99F5-4C0E-8E4F-15A7BDF4D4F1}" dt="2024-12-19T20:17:48.464" v="3742" actId="18676"/>
        <pc:sldMkLst>
          <pc:docMk/>
          <pc:sldMk cId="3345886950" sldId="3920"/>
        </pc:sldMkLst>
      </pc:sldChg>
      <pc:sldChg chg="modSp del mod">
        <pc:chgData name="Tracey Nicholson" userId="2d9ee02c-1be0-4a68-b5f3-2777bd5801a4" providerId="ADAL" clId="{C61544AE-99F5-4C0E-8E4F-15A7BDF4D4F1}" dt="2024-12-19T20:17:48.464" v="3742" actId="18676"/>
        <pc:sldMkLst>
          <pc:docMk/>
          <pc:sldMk cId="2359099883" sldId="3931"/>
        </pc:sldMkLst>
      </pc:sldChg>
      <pc:sldChg chg="ord modNotes">
        <pc:chgData name="Tracey Nicholson" userId="2d9ee02c-1be0-4a68-b5f3-2777bd5801a4" providerId="ADAL" clId="{C61544AE-99F5-4C0E-8E4F-15A7BDF4D4F1}" dt="2024-12-31T20:44:32.010" v="15973" actId="1035"/>
        <pc:sldMkLst>
          <pc:docMk/>
          <pc:sldMk cId="613511335" sldId="3935"/>
        </pc:sldMkLst>
      </pc:sldChg>
      <pc:sldChg chg="addSp modSp mod ord modNotes modNotesTx">
        <pc:chgData name="Tracey Nicholson" userId="2d9ee02c-1be0-4a68-b5f3-2777bd5801a4" providerId="ADAL" clId="{C61544AE-99F5-4C0E-8E4F-15A7BDF4D4F1}" dt="2024-12-31T20:23:53.999" v="15650" actId="478"/>
        <pc:sldMkLst>
          <pc:docMk/>
          <pc:sldMk cId="1671286742" sldId="4060"/>
        </pc:sldMkLst>
      </pc:sldChg>
      <pc:sldChg chg="del">
        <pc:chgData name="Tracey Nicholson" userId="2d9ee02c-1be0-4a68-b5f3-2777bd5801a4" providerId="ADAL" clId="{C61544AE-99F5-4C0E-8E4F-15A7BDF4D4F1}" dt="2024-12-19T20:17:48.464" v="3742" actId="18676"/>
        <pc:sldMkLst>
          <pc:docMk/>
          <pc:sldMk cId="439864291" sldId="4061"/>
        </pc:sldMkLst>
      </pc:sldChg>
      <pc:sldChg chg="del">
        <pc:chgData name="Tracey Nicholson" userId="2d9ee02c-1be0-4a68-b5f3-2777bd5801a4" providerId="ADAL" clId="{C61544AE-99F5-4C0E-8E4F-15A7BDF4D4F1}" dt="2024-12-19T20:21:42.688" v="3946" actId="18676"/>
        <pc:sldMkLst>
          <pc:docMk/>
          <pc:sldMk cId="4084567933" sldId="4062"/>
        </pc:sldMkLst>
      </pc:sldChg>
      <pc:sldChg chg="del">
        <pc:chgData name="Tracey Nicholson" userId="2d9ee02c-1be0-4a68-b5f3-2777bd5801a4" providerId="ADAL" clId="{C61544AE-99F5-4C0E-8E4F-15A7BDF4D4F1}" dt="2024-12-19T20:21:42.688" v="3946" actId="18676"/>
        <pc:sldMkLst>
          <pc:docMk/>
          <pc:sldMk cId="1864247540" sldId="4063"/>
        </pc:sldMkLst>
      </pc:sldChg>
      <pc:sldChg chg="del">
        <pc:chgData name="Tracey Nicholson" userId="2d9ee02c-1be0-4a68-b5f3-2777bd5801a4" providerId="ADAL" clId="{C61544AE-99F5-4C0E-8E4F-15A7BDF4D4F1}" dt="2024-12-19T20:21:42.688" v="3946" actId="18676"/>
        <pc:sldMkLst>
          <pc:docMk/>
          <pc:sldMk cId="2328740339" sldId="4064"/>
        </pc:sldMkLst>
      </pc:sldChg>
      <pc:sldChg chg="addSp delSp modSp mod delAnim modNotes modNotesTx">
        <pc:chgData name="Tracey Nicholson" userId="2d9ee02c-1be0-4a68-b5f3-2777bd5801a4" providerId="ADAL" clId="{C61544AE-99F5-4C0E-8E4F-15A7BDF4D4F1}" dt="2024-12-31T15:12:41.609" v="11069" actId="20577"/>
        <pc:sldMkLst>
          <pc:docMk/>
          <pc:sldMk cId="806418003" sldId="4065"/>
        </pc:sldMkLst>
      </pc:sldChg>
      <pc:sldChg chg="addSp delSp modSp mod modNotes modNotesTx">
        <pc:chgData name="Tracey Nicholson" userId="2d9ee02c-1be0-4a68-b5f3-2777bd5801a4" providerId="ADAL" clId="{C61544AE-99F5-4C0E-8E4F-15A7BDF4D4F1}" dt="2024-12-31T11:00:56.439" v="6561"/>
        <pc:sldMkLst>
          <pc:docMk/>
          <pc:sldMk cId="3848819268" sldId="4066"/>
        </pc:sldMkLst>
      </pc:sldChg>
      <pc:sldChg chg="addSp delSp modSp mod ord modNotes modNotesTx">
        <pc:chgData name="Tracey Nicholson" userId="2d9ee02c-1be0-4a68-b5f3-2777bd5801a4" providerId="ADAL" clId="{C61544AE-99F5-4C0E-8E4F-15A7BDF4D4F1}" dt="2024-12-31T10:48:39.344" v="5997" actId="20577"/>
        <pc:sldMkLst>
          <pc:docMk/>
          <pc:sldMk cId="267510060" sldId="4067"/>
        </pc:sldMkLst>
      </pc:sldChg>
      <pc:sldChg chg="addSp modSp mod ord modNotes modNotesTx">
        <pc:chgData name="Tracey Nicholson" userId="2d9ee02c-1be0-4a68-b5f3-2777bd5801a4" providerId="ADAL" clId="{C61544AE-99F5-4C0E-8E4F-15A7BDF4D4F1}" dt="2024-12-31T20:43:25.280" v="15882" actId="20577"/>
        <pc:sldMkLst>
          <pc:docMk/>
          <pc:sldMk cId="859681768" sldId="4068"/>
        </pc:sldMkLst>
      </pc:sldChg>
      <pc:sldChg chg="addSp delSp modSp mod ord modNotes modNotesTx">
        <pc:chgData name="Tracey Nicholson" userId="2d9ee02c-1be0-4a68-b5f3-2777bd5801a4" providerId="ADAL" clId="{C61544AE-99F5-4C0E-8E4F-15A7BDF4D4F1}" dt="2024-12-31T11:06:50.392" v="7172" actId="1036"/>
        <pc:sldMkLst>
          <pc:docMk/>
          <pc:sldMk cId="3535781554" sldId="4069"/>
        </pc:sldMkLst>
      </pc:sldChg>
      <pc:sldChg chg="addSp delSp modSp mod ord modNotes modNotesTx">
        <pc:chgData name="Tracey Nicholson" userId="2d9ee02c-1be0-4a68-b5f3-2777bd5801a4" providerId="ADAL" clId="{C61544AE-99F5-4C0E-8E4F-15A7BDF4D4F1}" dt="2024-12-31T11:15:08.216" v="7560" actId="20577"/>
        <pc:sldMkLst>
          <pc:docMk/>
          <pc:sldMk cId="4130008397" sldId="4070"/>
        </pc:sldMkLst>
      </pc:sldChg>
      <pc:sldChg chg="del">
        <pc:chgData name="Tracey Nicholson" userId="2d9ee02c-1be0-4a68-b5f3-2777bd5801a4" providerId="ADAL" clId="{C61544AE-99F5-4C0E-8E4F-15A7BDF4D4F1}" dt="2024-12-19T20:17:48.464" v="3742" actId="18676"/>
        <pc:sldMkLst>
          <pc:docMk/>
          <pc:sldMk cId="3042435344" sldId="4071"/>
        </pc:sldMkLst>
      </pc:sldChg>
      <pc:sldChg chg="addSp delSp modSp new mod delAnim modAnim modNotes modNotesTx">
        <pc:chgData name="Tracey Nicholson" userId="2d9ee02c-1be0-4a68-b5f3-2777bd5801a4" providerId="ADAL" clId="{C61544AE-99F5-4C0E-8E4F-15A7BDF4D4F1}" dt="2024-12-31T11:30:05.601" v="8222" actId="1076"/>
        <pc:sldMkLst>
          <pc:docMk/>
          <pc:sldMk cId="3815913039" sldId="4072"/>
        </pc:sldMkLst>
      </pc:sldChg>
      <pc:sldChg chg="addSp delSp modSp new mod modNotes modNotesTx">
        <pc:chgData name="Tracey Nicholson" userId="2d9ee02c-1be0-4a68-b5f3-2777bd5801a4" providerId="ADAL" clId="{C61544AE-99F5-4C0E-8E4F-15A7BDF4D4F1}" dt="2024-12-31T15:16:53.624" v="11235" actId="21"/>
        <pc:sldMkLst>
          <pc:docMk/>
          <pc:sldMk cId="2467825914" sldId="4073"/>
        </pc:sldMkLst>
      </pc:sldChg>
      <pc:sldChg chg="addSp delSp modSp add mod modNotes modNotesTx">
        <pc:chgData name="Tracey Nicholson" userId="2d9ee02c-1be0-4a68-b5f3-2777bd5801a4" providerId="ADAL" clId="{C61544AE-99F5-4C0E-8E4F-15A7BDF4D4F1}" dt="2024-12-31T11:51:07.202" v="8727" actId="20577"/>
        <pc:sldMkLst>
          <pc:docMk/>
          <pc:sldMk cId="993969864" sldId="4074"/>
        </pc:sldMkLst>
      </pc:sldChg>
      <pc:sldChg chg="addSp delSp modSp add mod modAnim modNotes modNotesTx">
        <pc:chgData name="Tracey Nicholson" userId="2d9ee02c-1be0-4a68-b5f3-2777bd5801a4" providerId="ADAL" clId="{C61544AE-99F5-4C0E-8E4F-15A7BDF4D4F1}" dt="2024-12-31T15:34:48.920" v="11273" actId="2711"/>
        <pc:sldMkLst>
          <pc:docMk/>
          <pc:sldMk cId="2796995760" sldId="4075"/>
        </pc:sldMkLst>
      </pc:sldChg>
      <pc:sldChg chg="addSp delSp modSp add mod delAnim modAnim modNotes modNotesTx">
        <pc:chgData name="Tracey Nicholson" userId="2d9ee02c-1be0-4a68-b5f3-2777bd5801a4" providerId="ADAL" clId="{C61544AE-99F5-4C0E-8E4F-15A7BDF4D4F1}" dt="2024-12-31T16:12:26.916" v="11359" actId="20577"/>
        <pc:sldMkLst>
          <pc:docMk/>
          <pc:sldMk cId="3882618450" sldId="4076"/>
        </pc:sldMkLst>
      </pc:sldChg>
      <pc:sldChg chg="addSp delSp modSp add mod delAnim modAnim modNotes modNotesTx">
        <pc:chgData name="Tracey Nicholson" userId="2d9ee02c-1be0-4a68-b5f3-2777bd5801a4" providerId="ADAL" clId="{C61544AE-99F5-4C0E-8E4F-15A7BDF4D4F1}" dt="2024-12-31T16:22:17.051" v="11708" actId="20577"/>
        <pc:sldMkLst>
          <pc:docMk/>
          <pc:sldMk cId="2945814242" sldId="4077"/>
        </pc:sldMkLst>
      </pc:sldChg>
      <pc:sldChg chg="addSp delSp modSp add mod delAnim modAnim modNotes modNotesTx">
        <pc:chgData name="Tracey Nicholson" userId="2d9ee02c-1be0-4a68-b5f3-2777bd5801a4" providerId="ADAL" clId="{C61544AE-99F5-4C0E-8E4F-15A7BDF4D4F1}" dt="2024-12-31T16:21:59.188" v="11691" actId="20577"/>
        <pc:sldMkLst>
          <pc:docMk/>
          <pc:sldMk cId="4173506155" sldId="4078"/>
        </pc:sldMkLst>
      </pc:sldChg>
      <pc:sldChg chg="addSp delSp modSp add mod delAnim modAnim modNotes modNotesTx">
        <pc:chgData name="Tracey Nicholson" userId="2d9ee02c-1be0-4a68-b5f3-2777bd5801a4" providerId="ADAL" clId="{C61544AE-99F5-4C0E-8E4F-15A7BDF4D4F1}" dt="2024-12-31T16:21:48.833" v="11683" actId="20577"/>
        <pc:sldMkLst>
          <pc:docMk/>
          <pc:sldMk cId="1906636301" sldId="4079"/>
        </pc:sldMkLst>
      </pc:sldChg>
      <pc:sldChg chg="addSp delSp modSp add mod delAnim modAnim modNotes modNotesTx">
        <pc:chgData name="Tracey Nicholson" userId="2d9ee02c-1be0-4a68-b5f3-2777bd5801a4" providerId="ADAL" clId="{C61544AE-99F5-4C0E-8E4F-15A7BDF4D4F1}" dt="2024-12-31T16:39:35.652" v="11844" actId="20577"/>
        <pc:sldMkLst>
          <pc:docMk/>
          <pc:sldMk cId="1362102362" sldId="4080"/>
        </pc:sldMkLst>
      </pc:sldChg>
      <pc:sldChg chg="addSp delSp modSp add mod delAnim modAnim modNotes modNotesTx">
        <pc:chgData name="Tracey Nicholson" userId="2d9ee02c-1be0-4a68-b5f3-2777bd5801a4" providerId="ADAL" clId="{C61544AE-99F5-4C0E-8E4F-15A7BDF4D4F1}" dt="2024-12-31T16:58:43.474" v="12187" actId="20577"/>
        <pc:sldMkLst>
          <pc:docMk/>
          <pc:sldMk cId="3569205071" sldId="4081"/>
        </pc:sldMkLst>
      </pc:sldChg>
      <pc:sldChg chg="addSp modSp new mod modNotes modNotesTx">
        <pc:chgData name="Tracey Nicholson" userId="2d9ee02c-1be0-4a68-b5f3-2777bd5801a4" providerId="ADAL" clId="{C61544AE-99F5-4C0E-8E4F-15A7BDF4D4F1}" dt="2024-12-31T17:09:23.643" v="12332" actId="1036"/>
        <pc:sldMkLst>
          <pc:docMk/>
          <pc:sldMk cId="1510540502" sldId="4082"/>
        </pc:sldMkLst>
      </pc:sldChg>
      <pc:sldChg chg="addSp delSp modSp new mod modAnim modNotes modNotesTx">
        <pc:chgData name="Tracey Nicholson" userId="2d9ee02c-1be0-4a68-b5f3-2777bd5801a4" providerId="ADAL" clId="{C61544AE-99F5-4C0E-8E4F-15A7BDF4D4F1}" dt="2024-12-31T17:45:09.113" v="12782" actId="20577"/>
        <pc:sldMkLst>
          <pc:docMk/>
          <pc:sldMk cId="404102086" sldId="4083"/>
        </pc:sldMkLst>
      </pc:sldChg>
      <pc:sldChg chg="addSp delSp modSp new mod modAnim modNotes modNotesTx">
        <pc:chgData name="Tracey Nicholson" userId="2d9ee02c-1be0-4a68-b5f3-2777bd5801a4" providerId="ADAL" clId="{C61544AE-99F5-4C0E-8E4F-15A7BDF4D4F1}" dt="2024-12-31T17:54:45.865" v="13395" actId="20577"/>
        <pc:sldMkLst>
          <pc:docMk/>
          <pc:sldMk cId="2579547032" sldId="4084"/>
        </pc:sldMkLst>
      </pc:sldChg>
      <pc:sldChg chg="modSp add mod modNotes modNotesTx">
        <pc:chgData name="Tracey Nicholson" userId="2d9ee02c-1be0-4a68-b5f3-2777bd5801a4" providerId="ADAL" clId="{C61544AE-99F5-4C0E-8E4F-15A7BDF4D4F1}" dt="2024-12-31T17:57:34.362" v="13544" actId="20577"/>
        <pc:sldMkLst>
          <pc:docMk/>
          <pc:sldMk cId="2450612561" sldId="4085"/>
        </pc:sldMkLst>
      </pc:sldChg>
      <pc:sldChg chg="modSp add mod modNotes modNotesTx">
        <pc:chgData name="Tracey Nicholson" userId="2d9ee02c-1be0-4a68-b5f3-2777bd5801a4" providerId="ADAL" clId="{C61544AE-99F5-4C0E-8E4F-15A7BDF4D4F1}" dt="2024-12-31T18:03:02.354" v="13640" actId="113"/>
        <pc:sldMkLst>
          <pc:docMk/>
          <pc:sldMk cId="1314656973" sldId="4086"/>
        </pc:sldMkLst>
      </pc:sldChg>
      <pc:sldChg chg="modSp add mod modNotes modNotesTx">
        <pc:chgData name="Tracey Nicholson" userId="2d9ee02c-1be0-4a68-b5f3-2777bd5801a4" providerId="ADAL" clId="{C61544AE-99F5-4C0E-8E4F-15A7BDF4D4F1}" dt="2024-12-31T18:07:33.108" v="13914" actId="20577"/>
        <pc:sldMkLst>
          <pc:docMk/>
          <pc:sldMk cId="1692438546" sldId="4087"/>
        </pc:sldMkLst>
      </pc:sldChg>
      <pc:sldChg chg="add del">
        <pc:chgData name="Tracey Nicholson" userId="2d9ee02c-1be0-4a68-b5f3-2777bd5801a4" providerId="ADAL" clId="{C61544AE-99F5-4C0E-8E4F-15A7BDF4D4F1}" dt="2024-12-19T15:18:41.387" v="2218" actId="47"/>
        <pc:sldMkLst>
          <pc:docMk/>
          <pc:sldMk cId="3759199886" sldId="4087"/>
        </pc:sldMkLst>
      </pc:sldChg>
      <pc:sldChg chg="addSp modSp add del mod modNotes modNotesTx">
        <pc:chgData name="Tracey Nicholson" userId="2d9ee02c-1be0-4a68-b5f3-2777bd5801a4" providerId="ADAL" clId="{C61544AE-99F5-4C0E-8E4F-15A7BDF4D4F1}" dt="2024-12-31T18:27:03.363" v="13987"/>
        <pc:sldMkLst>
          <pc:docMk/>
          <pc:sldMk cId="1524795708" sldId="4088"/>
        </pc:sldMkLst>
      </pc:sldChg>
      <pc:sldChg chg="modSp add mod modNotes modNotesTx">
        <pc:chgData name="Tracey Nicholson" userId="2d9ee02c-1be0-4a68-b5f3-2777bd5801a4" providerId="ADAL" clId="{C61544AE-99F5-4C0E-8E4F-15A7BDF4D4F1}" dt="2024-12-31T18:32:53.259" v="14178" actId="20577"/>
        <pc:sldMkLst>
          <pc:docMk/>
          <pc:sldMk cId="2881947182" sldId="4089"/>
        </pc:sldMkLst>
      </pc:sldChg>
      <pc:sldChg chg="modSp add mod modNotes modNotesTx">
        <pc:chgData name="Tracey Nicholson" userId="2d9ee02c-1be0-4a68-b5f3-2777bd5801a4" providerId="ADAL" clId="{C61544AE-99F5-4C0E-8E4F-15A7BDF4D4F1}" dt="2024-12-31T18:37:39.715" v="14254" actId="20577"/>
        <pc:sldMkLst>
          <pc:docMk/>
          <pc:sldMk cId="2771553572" sldId="4090"/>
        </pc:sldMkLst>
      </pc:sldChg>
      <pc:sldChg chg="addSp modSp new mod modAnim modNotes modNotesTx">
        <pc:chgData name="Tracey Nicholson" userId="2d9ee02c-1be0-4a68-b5f3-2777bd5801a4" providerId="ADAL" clId="{C61544AE-99F5-4C0E-8E4F-15A7BDF4D4F1}" dt="2024-12-31T18:53:39.305" v="14814" actId="20577"/>
        <pc:sldMkLst>
          <pc:docMk/>
          <pc:sldMk cId="1211125112" sldId="4091"/>
        </pc:sldMkLst>
      </pc:sldChg>
      <pc:sldChg chg="addSp delSp modSp new mod modNotes modNotesTx">
        <pc:chgData name="Tracey Nicholson" userId="2d9ee02c-1be0-4a68-b5f3-2777bd5801a4" providerId="ADAL" clId="{C61544AE-99F5-4C0E-8E4F-15A7BDF4D4F1}" dt="2024-12-31T19:53:22.907" v="15136" actId="20577"/>
        <pc:sldMkLst>
          <pc:docMk/>
          <pc:sldMk cId="302015996" sldId="4092"/>
        </pc:sldMkLst>
      </pc:sldChg>
      <pc:sldChg chg="delSp modSp add mod modNotes modNotesTx">
        <pc:chgData name="Tracey Nicholson" userId="2d9ee02c-1be0-4a68-b5f3-2777bd5801a4" providerId="ADAL" clId="{C61544AE-99F5-4C0E-8E4F-15A7BDF4D4F1}" dt="2024-12-31T20:10:39.736" v="15286" actId="113"/>
        <pc:sldMkLst>
          <pc:docMk/>
          <pc:sldMk cId="176757028" sldId="4093"/>
        </pc:sldMkLst>
      </pc:sldChg>
      <pc:sldChg chg="addSp delSp modSp add mod modNotes modNotesTx">
        <pc:chgData name="Tracey Nicholson" userId="2d9ee02c-1be0-4a68-b5f3-2777bd5801a4" providerId="ADAL" clId="{C61544AE-99F5-4C0E-8E4F-15A7BDF4D4F1}" dt="2024-12-31T20:23:47.470" v="15648" actId="478"/>
        <pc:sldMkLst>
          <pc:docMk/>
          <pc:sldMk cId="134891232" sldId="4094"/>
        </pc:sldMkLst>
      </pc:sldChg>
      <pc:sldChg chg="addSp delSp modSp add mod modNotes modNotesTx">
        <pc:chgData name="Tracey Nicholson" userId="2d9ee02c-1be0-4a68-b5f3-2777bd5801a4" providerId="ADAL" clId="{C61544AE-99F5-4C0E-8E4F-15A7BDF4D4F1}" dt="2024-12-31T20:23:40.984" v="15646" actId="478"/>
        <pc:sldMkLst>
          <pc:docMk/>
          <pc:sldMk cId="4255605907" sldId="4095"/>
        </pc:sldMkLst>
      </pc:sldChg>
      <pc:sldChg chg="addSp delSp modSp add mod modNotes modNotesTx">
        <pc:chgData name="Tracey Nicholson" userId="2d9ee02c-1be0-4a68-b5f3-2777bd5801a4" providerId="ADAL" clId="{C61544AE-99F5-4C0E-8E4F-15A7BDF4D4F1}" dt="2024-12-31T20:23:27.458" v="15644" actId="20577"/>
        <pc:sldMkLst>
          <pc:docMk/>
          <pc:sldMk cId="3074726599" sldId="4096"/>
        </pc:sldMkLst>
      </pc:sldChg>
      <pc:sldChg chg="addSp delSp modSp add mod modNotes modNotesTx">
        <pc:chgData name="Tracey Nicholson" userId="2d9ee02c-1be0-4a68-b5f3-2777bd5801a4" providerId="ADAL" clId="{C61544AE-99F5-4C0E-8E4F-15A7BDF4D4F1}" dt="2024-12-31T20:24:00.157" v="15651"/>
        <pc:sldMkLst>
          <pc:docMk/>
          <pc:sldMk cId="3856521347" sldId="4097"/>
        </pc:sldMkLst>
      </pc:sldChg>
      <pc:sldChg chg="addSp delSp modSp add mod modNotes modNotesTx">
        <pc:chgData name="Tracey Nicholson" userId="2d9ee02c-1be0-4a68-b5f3-2777bd5801a4" providerId="ADAL" clId="{C61544AE-99F5-4C0E-8E4F-15A7BDF4D4F1}" dt="2024-12-31T20:25:13.298" v="15682" actId="20577"/>
        <pc:sldMkLst>
          <pc:docMk/>
          <pc:sldMk cId="821762678" sldId="4098"/>
        </pc:sldMkLst>
      </pc:sldChg>
      <pc:sldChg chg="new del">
        <pc:chgData name="Tracey Nicholson" userId="2d9ee02c-1be0-4a68-b5f3-2777bd5801a4" providerId="ADAL" clId="{C61544AE-99F5-4C0E-8E4F-15A7BDF4D4F1}" dt="2024-12-19T19:52:58.862" v="2865" actId="47"/>
        <pc:sldMkLst>
          <pc:docMk/>
          <pc:sldMk cId="2449410407" sldId="4098"/>
        </pc:sldMkLst>
      </pc:sldChg>
      <pc:sldChg chg="addSp delSp modSp add mod modNotes modNotesTx">
        <pc:chgData name="Tracey Nicholson" userId="2d9ee02c-1be0-4a68-b5f3-2777bd5801a4" providerId="ADAL" clId="{C61544AE-99F5-4C0E-8E4F-15A7BDF4D4F1}" dt="2024-12-31T20:25:21.191" v="15683"/>
        <pc:sldMkLst>
          <pc:docMk/>
          <pc:sldMk cId="2054162334" sldId="4099"/>
        </pc:sldMkLst>
      </pc:sldChg>
      <pc:sldChg chg="addSp delSp modSp add mod modNotes modNotesTx">
        <pc:chgData name="Tracey Nicholson" userId="2d9ee02c-1be0-4a68-b5f3-2777bd5801a4" providerId="ADAL" clId="{C61544AE-99F5-4C0E-8E4F-15A7BDF4D4F1}" dt="2024-12-31T20:26:06.590" v="15686" actId="20577"/>
        <pc:sldMkLst>
          <pc:docMk/>
          <pc:sldMk cId="3514077083" sldId="4100"/>
        </pc:sldMkLst>
      </pc:sldChg>
      <pc:sldChg chg="addSp delSp modSp add mod modAnim modNotes modNotesTx">
        <pc:chgData name="Tracey Nicholson" userId="2d9ee02c-1be0-4a68-b5f3-2777bd5801a4" providerId="ADAL" clId="{C61544AE-99F5-4C0E-8E4F-15A7BDF4D4F1}" dt="2024-12-31T20:27:20.848" v="15697" actId="20577"/>
        <pc:sldMkLst>
          <pc:docMk/>
          <pc:sldMk cId="374029010" sldId="4101"/>
        </pc:sldMkLst>
      </pc:sldChg>
      <pc:sldChg chg="addSp delSp modSp add mod delAnim modNotes modNotesTx">
        <pc:chgData name="Tracey Nicholson" userId="2d9ee02c-1be0-4a68-b5f3-2777bd5801a4" providerId="ADAL" clId="{C61544AE-99F5-4C0E-8E4F-15A7BDF4D4F1}" dt="2024-12-31T20:27:27.066" v="15698"/>
        <pc:sldMkLst>
          <pc:docMk/>
          <pc:sldMk cId="1264029448" sldId="4102"/>
        </pc:sldMkLst>
      </pc:sldChg>
      <pc:sldChg chg="addSp delSp modSp add mod modNotes modNotesTx">
        <pc:chgData name="Tracey Nicholson" userId="2d9ee02c-1be0-4a68-b5f3-2777bd5801a4" providerId="ADAL" clId="{C61544AE-99F5-4C0E-8E4F-15A7BDF4D4F1}" dt="2024-12-31T20:28:07.939" v="15701"/>
        <pc:sldMkLst>
          <pc:docMk/>
          <pc:sldMk cId="1020442198" sldId="4103"/>
        </pc:sldMkLst>
      </pc:sldChg>
      <pc:sldChg chg="addSp delSp modSp add mod modAnim modNotes modNotesTx">
        <pc:chgData name="Tracey Nicholson" userId="2d9ee02c-1be0-4a68-b5f3-2777bd5801a4" providerId="ADAL" clId="{C61544AE-99F5-4C0E-8E4F-15A7BDF4D4F1}" dt="2024-12-31T20:28:24.344" v="15705" actId="20577"/>
        <pc:sldMkLst>
          <pc:docMk/>
          <pc:sldMk cId="3584783594" sldId="4104"/>
        </pc:sldMkLst>
      </pc:sldChg>
      <pc:sldChg chg="addSp delSp modSp add mod delAnim modNotes modNotesTx">
        <pc:chgData name="Tracey Nicholson" userId="2d9ee02c-1be0-4a68-b5f3-2777bd5801a4" providerId="ADAL" clId="{C61544AE-99F5-4C0E-8E4F-15A7BDF4D4F1}" dt="2024-12-31T20:28:36.269" v="15707" actId="20577"/>
        <pc:sldMkLst>
          <pc:docMk/>
          <pc:sldMk cId="878819313" sldId="4105"/>
        </pc:sldMkLst>
      </pc:sldChg>
      <pc:sldChg chg="addSp delSp modSp add mod modNotes modNotesTx">
        <pc:chgData name="Tracey Nicholson" userId="2d9ee02c-1be0-4a68-b5f3-2777bd5801a4" providerId="ADAL" clId="{C61544AE-99F5-4C0E-8E4F-15A7BDF4D4F1}" dt="2024-12-31T20:28:43.627" v="15708"/>
        <pc:sldMkLst>
          <pc:docMk/>
          <pc:sldMk cId="1296613170" sldId="4106"/>
        </pc:sldMkLst>
      </pc:sldChg>
      <pc:sldChg chg="addSp delSp modSp add mod modNotes modNotesTx">
        <pc:chgData name="Tracey Nicholson" userId="2d9ee02c-1be0-4a68-b5f3-2777bd5801a4" providerId="ADAL" clId="{C61544AE-99F5-4C0E-8E4F-15A7BDF4D4F1}" dt="2024-12-31T20:28:49.109" v="15709"/>
        <pc:sldMkLst>
          <pc:docMk/>
          <pc:sldMk cId="1226991224" sldId="4107"/>
        </pc:sldMkLst>
      </pc:sldChg>
      <pc:sldChg chg="addSp delSp modSp add mod modNotes modNotesTx">
        <pc:chgData name="Tracey Nicholson" userId="2d9ee02c-1be0-4a68-b5f3-2777bd5801a4" providerId="ADAL" clId="{C61544AE-99F5-4C0E-8E4F-15A7BDF4D4F1}" dt="2024-12-31T20:29:06.304" v="15710"/>
        <pc:sldMkLst>
          <pc:docMk/>
          <pc:sldMk cId="1974167310" sldId="4108"/>
        </pc:sldMkLst>
      </pc:sldChg>
      <pc:sldChg chg="addSp delSp modSp add mod modNotes modNotesTx">
        <pc:chgData name="Tracey Nicholson" userId="2d9ee02c-1be0-4a68-b5f3-2777bd5801a4" providerId="ADAL" clId="{C61544AE-99F5-4C0E-8E4F-15A7BDF4D4F1}" dt="2024-12-31T20:29:11.677" v="15711"/>
        <pc:sldMkLst>
          <pc:docMk/>
          <pc:sldMk cId="78340781" sldId="4109"/>
        </pc:sldMkLst>
      </pc:sldChg>
      <pc:sldChg chg="addSp delSp modSp add mod modAnim modNotes modNotesTx">
        <pc:chgData name="Tracey Nicholson" userId="2d9ee02c-1be0-4a68-b5f3-2777bd5801a4" providerId="ADAL" clId="{C61544AE-99F5-4C0E-8E4F-15A7BDF4D4F1}" dt="2024-12-31T20:29:26.483" v="15715" actId="20577"/>
        <pc:sldMkLst>
          <pc:docMk/>
          <pc:sldMk cId="105029284" sldId="4110"/>
        </pc:sldMkLst>
      </pc:sldChg>
      <pc:sldChg chg="addSp delSp modSp add mod delAnim modNotes modNotesTx">
        <pc:chgData name="Tracey Nicholson" userId="2d9ee02c-1be0-4a68-b5f3-2777bd5801a4" providerId="ADAL" clId="{C61544AE-99F5-4C0E-8E4F-15A7BDF4D4F1}" dt="2024-12-31T20:29:32.801" v="15716"/>
        <pc:sldMkLst>
          <pc:docMk/>
          <pc:sldMk cId="1114113536" sldId="4111"/>
        </pc:sldMkLst>
      </pc:sldChg>
      <pc:sldChg chg="addSp delSp modSp add mod modNotes modNotesTx">
        <pc:chgData name="Tracey Nicholson" userId="2d9ee02c-1be0-4a68-b5f3-2777bd5801a4" providerId="ADAL" clId="{C61544AE-99F5-4C0E-8E4F-15A7BDF4D4F1}" dt="2024-12-31T20:29:41.206" v="15717"/>
        <pc:sldMkLst>
          <pc:docMk/>
          <pc:sldMk cId="2282550078" sldId="4112"/>
        </pc:sldMkLst>
      </pc:sldChg>
      <pc:sldChg chg="addSp delSp modSp add mod modNotes modNotesTx">
        <pc:chgData name="Tracey Nicholson" userId="2d9ee02c-1be0-4a68-b5f3-2777bd5801a4" providerId="ADAL" clId="{C61544AE-99F5-4C0E-8E4F-15A7BDF4D4F1}" dt="2024-12-31T20:29:46.296" v="15718"/>
        <pc:sldMkLst>
          <pc:docMk/>
          <pc:sldMk cId="3152289908" sldId="4113"/>
        </pc:sldMkLst>
      </pc:sldChg>
      <pc:sldChg chg="addSp delSp modSp add mod modNotes modNotesTx">
        <pc:chgData name="Tracey Nicholson" userId="2d9ee02c-1be0-4a68-b5f3-2777bd5801a4" providerId="ADAL" clId="{C61544AE-99F5-4C0E-8E4F-15A7BDF4D4F1}" dt="2024-12-31T20:30:52.376" v="15721" actId="20577"/>
        <pc:sldMkLst>
          <pc:docMk/>
          <pc:sldMk cId="270446395" sldId="4114"/>
        </pc:sldMkLst>
      </pc:sldChg>
      <pc:sldChg chg="addSp delSp modSp add mod modNotes modNotesTx">
        <pc:chgData name="Tracey Nicholson" userId="2d9ee02c-1be0-4a68-b5f3-2777bd5801a4" providerId="ADAL" clId="{C61544AE-99F5-4C0E-8E4F-15A7BDF4D4F1}" dt="2024-12-31T20:34:07.839" v="15758" actId="20577"/>
        <pc:sldMkLst>
          <pc:docMk/>
          <pc:sldMk cId="2397155665" sldId="4115"/>
        </pc:sldMkLst>
      </pc:sldChg>
      <pc:sldChg chg="addSp delSp modSp add mod modNotes modNotesTx">
        <pc:chgData name="Tracey Nicholson" userId="2d9ee02c-1be0-4a68-b5f3-2777bd5801a4" providerId="ADAL" clId="{C61544AE-99F5-4C0E-8E4F-15A7BDF4D4F1}" dt="2024-12-31T20:34:34.879" v="15762" actId="20577"/>
        <pc:sldMkLst>
          <pc:docMk/>
          <pc:sldMk cId="2573929316" sldId="4116"/>
        </pc:sldMkLst>
      </pc:sldChg>
      <pc:sldChg chg="addSp delSp modSp add mod modNotes modNotesTx">
        <pc:chgData name="Tracey Nicholson" userId="2d9ee02c-1be0-4a68-b5f3-2777bd5801a4" providerId="ADAL" clId="{C61544AE-99F5-4C0E-8E4F-15A7BDF4D4F1}" dt="2024-12-31T20:35:38.301" v="15821" actId="20577"/>
        <pc:sldMkLst>
          <pc:docMk/>
          <pc:sldMk cId="3175704241" sldId="4117"/>
        </pc:sldMkLst>
      </pc:sldChg>
      <pc:sldChg chg="addSp delSp modSp add mod modNotes modNotesTx">
        <pc:chgData name="Tracey Nicholson" userId="2d9ee02c-1be0-4a68-b5f3-2777bd5801a4" providerId="ADAL" clId="{C61544AE-99F5-4C0E-8E4F-15A7BDF4D4F1}" dt="2024-12-31T20:38:58.671" v="15825" actId="20577"/>
        <pc:sldMkLst>
          <pc:docMk/>
          <pc:sldMk cId="2686749672" sldId="4118"/>
        </pc:sldMkLst>
      </pc:sldChg>
      <pc:sldChg chg="addSp delSp modSp add mod modNotes modNotesTx">
        <pc:chgData name="Tracey Nicholson" userId="2d9ee02c-1be0-4a68-b5f3-2777bd5801a4" providerId="ADAL" clId="{C61544AE-99F5-4C0E-8E4F-15A7BDF4D4F1}" dt="2024-12-31T20:39:16.734" v="15829" actId="20577"/>
        <pc:sldMkLst>
          <pc:docMk/>
          <pc:sldMk cId="612898661" sldId="4119"/>
        </pc:sldMkLst>
      </pc:sldChg>
      <pc:sldChg chg="addSp delSp modSp add mod modNotes modNotesTx">
        <pc:chgData name="Tracey Nicholson" userId="2d9ee02c-1be0-4a68-b5f3-2777bd5801a4" providerId="ADAL" clId="{C61544AE-99F5-4C0E-8E4F-15A7BDF4D4F1}" dt="2024-12-31T20:39:26.093" v="15833" actId="20577"/>
        <pc:sldMkLst>
          <pc:docMk/>
          <pc:sldMk cId="2828371910" sldId="4120"/>
        </pc:sldMkLst>
      </pc:sldChg>
      <pc:sldChg chg="addSp delSp modSp add mod modNotes modNotesTx">
        <pc:chgData name="Tracey Nicholson" userId="2d9ee02c-1be0-4a68-b5f3-2777bd5801a4" providerId="ADAL" clId="{C61544AE-99F5-4C0E-8E4F-15A7BDF4D4F1}" dt="2024-12-31T20:40:40.071" v="15847" actId="20577"/>
        <pc:sldMkLst>
          <pc:docMk/>
          <pc:sldMk cId="3747722219" sldId="4121"/>
        </pc:sldMkLst>
      </pc:sldChg>
      <pc:sldChg chg="addSp delSp modSp add mod modNotes modNotesTx">
        <pc:chgData name="Tracey Nicholson" userId="2d9ee02c-1be0-4a68-b5f3-2777bd5801a4" providerId="ADAL" clId="{C61544AE-99F5-4C0E-8E4F-15A7BDF4D4F1}" dt="2024-12-31T20:41:14.401" v="15859" actId="20577"/>
        <pc:sldMkLst>
          <pc:docMk/>
          <pc:sldMk cId="1121299370" sldId="4122"/>
        </pc:sldMkLst>
      </pc:sldChg>
      <pc:sldChg chg="addSp delSp modSp new mod modNotes modNotesTx">
        <pc:chgData name="Tracey Nicholson" userId="2d9ee02c-1be0-4a68-b5f3-2777bd5801a4" providerId="ADAL" clId="{C61544AE-99F5-4C0E-8E4F-15A7BDF4D4F1}" dt="2024-12-31T20:53:11.957" v="16484" actId="20577"/>
        <pc:sldMkLst>
          <pc:docMk/>
          <pc:sldMk cId="1587735777" sldId="4123"/>
        </pc:sldMkLst>
      </pc:sldChg>
    </pc:docChg>
  </pc:docChgLst>
  <pc:docChgLst>
    <pc:chgData name="Kathleen Hamm" userId="36549483-0846-4a99-81ba-93636940a9dd" providerId="ADAL" clId="{1089CA64-4E1A-E544-888D-7326FCB94023}"/>
    <pc:docChg chg="undo redo custSel modSld">
      <pc:chgData name="Kathleen Hamm" userId="36549483-0846-4a99-81ba-93636940a9dd" providerId="ADAL" clId="{1089CA64-4E1A-E544-888D-7326FCB94023}" dt="2025-02-28T22:07:04.279" v="3370" actId="1035"/>
      <pc:docMkLst>
        <pc:docMk/>
      </pc:docMkLst>
      <pc:sldChg chg="addSp modSp mod">
        <pc:chgData name="Kathleen Hamm" userId="36549483-0846-4a99-81ba-93636940a9dd" providerId="ADAL" clId="{1089CA64-4E1A-E544-888D-7326FCB94023}" dt="2025-02-28T20:44:10.427" v="300" actId="1035"/>
        <pc:sldMkLst>
          <pc:docMk/>
          <pc:sldMk cId="3173851430" sldId="4149"/>
        </pc:sldMkLst>
      </pc:sldChg>
      <pc:sldChg chg="delSp modSp mod modAnim">
        <pc:chgData name="Kathleen Hamm" userId="36549483-0846-4a99-81ba-93636940a9dd" providerId="ADAL" clId="{1089CA64-4E1A-E544-888D-7326FCB94023}" dt="2025-02-28T17:57:54.021" v="131" actId="1036"/>
        <pc:sldMkLst>
          <pc:docMk/>
          <pc:sldMk cId="1107437628" sldId="4151"/>
        </pc:sldMkLst>
      </pc:sldChg>
      <pc:sldChg chg="addSp delSp modSp mod">
        <pc:chgData name="Kathleen Hamm" userId="36549483-0846-4a99-81ba-93636940a9dd" providerId="ADAL" clId="{1089CA64-4E1A-E544-888D-7326FCB94023}" dt="2025-02-28T18:40:02.435" v="168" actId="1076"/>
        <pc:sldMkLst>
          <pc:docMk/>
          <pc:sldMk cId="1912154367" sldId="4153"/>
        </pc:sldMkLst>
      </pc:sldChg>
      <pc:sldChg chg="delSp modSp mod">
        <pc:chgData name="Kathleen Hamm" userId="36549483-0846-4a99-81ba-93636940a9dd" providerId="ADAL" clId="{1089CA64-4E1A-E544-888D-7326FCB94023}" dt="2025-02-28T18:43:24.982" v="178" actId="1076"/>
        <pc:sldMkLst>
          <pc:docMk/>
          <pc:sldMk cId="2098735682" sldId="4154"/>
        </pc:sldMkLst>
      </pc:sldChg>
      <pc:sldChg chg="addSp delSp modSp mod">
        <pc:chgData name="Kathleen Hamm" userId="36549483-0846-4a99-81ba-93636940a9dd" providerId="ADAL" clId="{1089CA64-4E1A-E544-888D-7326FCB94023}" dt="2025-02-28T19:50:58.133" v="189" actId="14826"/>
        <pc:sldMkLst>
          <pc:docMk/>
          <pc:sldMk cId="2277709738" sldId="4155"/>
        </pc:sldMkLst>
      </pc:sldChg>
      <pc:sldChg chg="addSp modSp mod">
        <pc:chgData name="Kathleen Hamm" userId="36549483-0846-4a99-81ba-93636940a9dd" providerId="ADAL" clId="{1089CA64-4E1A-E544-888D-7326FCB94023}" dt="2025-02-28T20:43:27.856" v="287" actId="1582"/>
        <pc:sldMkLst>
          <pc:docMk/>
          <pc:sldMk cId="3407541085" sldId="4158"/>
        </pc:sldMkLst>
      </pc:sldChg>
      <pc:sldChg chg="modSp mod">
        <pc:chgData name="Kathleen Hamm" userId="36549483-0846-4a99-81ba-93636940a9dd" providerId="ADAL" clId="{1089CA64-4E1A-E544-888D-7326FCB94023}" dt="2025-02-28T20:08:01.492" v="191" actId="1076"/>
        <pc:sldMkLst>
          <pc:docMk/>
          <pc:sldMk cId="1187143260" sldId="4159"/>
        </pc:sldMkLst>
      </pc:sldChg>
      <pc:sldChg chg="modSp mod">
        <pc:chgData name="Kathleen Hamm" userId="36549483-0846-4a99-81ba-93636940a9dd" providerId="ADAL" clId="{1089CA64-4E1A-E544-888D-7326FCB94023}" dt="2025-02-28T20:15:15.164" v="193" actId="1076"/>
        <pc:sldMkLst>
          <pc:docMk/>
          <pc:sldMk cId="3668396184" sldId="4160"/>
        </pc:sldMkLst>
      </pc:sldChg>
      <pc:sldChg chg="addSp delSp modSp mod">
        <pc:chgData name="Kathleen Hamm" userId="36549483-0846-4a99-81ba-93636940a9dd" providerId="ADAL" clId="{1089CA64-4E1A-E544-888D-7326FCB94023}" dt="2025-02-28T22:07:04.279" v="3370" actId="1035"/>
        <pc:sldMkLst>
          <pc:docMk/>
          <pc:sldMk cId="830698403" sldId="4164"/>
        </pc:sldMkLst>
      </pc:sldChg>
      <pc:sldChg chg="modSp mod">
        <pc:chgData name="Kathleen Hamm" userId="36549483-0846-4a99-81ba-93636940a9dd" providerId="ADAL" clId="{1089CA64-4E1A-E544-888D-7326FCB94023}" dt="2025-02-28T20:19:24.138" v="207" actId="1076"/>
        <pc:sldMkLst>
          <pc:docMk/>
          <pc:sldMk cId="908640937" sldId="4166"/>
        </pc:sldMkLst>
      </pc:sldChg>
      <pc:sldChg chg="delSp modSp mod">
        <pc:chgData name="Kathleen Hamm" userId="36549483-0846-4a99-81ba-93636940a9dd" providerId="ADAL" clId="{1089CA64-4E1A-E544-888D-7326FCB94023}" dt="2025-02-28T20:32:34.129" v="245" actId="1076"/>
        <pc:sldMkLst>
          <pc:docMk/>
          <pc:sldMk cId="2632610849" sldId="4168"/>
        </pc:sldMkLst>
      </pc:sldChg>
      <pc:sldChg chg="modSp mod">
        <pc:chgData name="Kathleen Hamm" userId="36549483-0846-4a99-81ba-93636940a9dd" providerId="ADAL" clId="{1089CA64-4E1A-E544-888D-7326FCB94023}" dt="2025-02-28T20:35:27.351" v="247" actId="1076"/>
        <pc:sldMkLst>
          <pc:docMk/>
          <pc:sldMk cId="4018340691" sldId="4169"/>
        </pc:sldMkLst>
      </pc:sldChg>
      <pc:sldChg chg="delSp modSp mod">
        <pc:chgData name="Kathleen Hamm" userId="36549483-0846-4a99-81ba-93636940a9dd" providerId="ADAL" clId="{1089CA64-4E1A-E544-888D-7326FCB94023}" dt="2025-02-28T20:36:45.217" v="254" actId="1076"/>
        <pc:sldMkLst>
          <pc:docMk/>
          <pc:sldMk cId="4135574277" sldId="4175"/>
        </pc:sldMkLst>
      </pc:sldChg>
      <pc:sldChg chg="delSp modSp mod">
        <pc:chgData name="Kathleen Hamm" userId="36549483-0846-4a99-81ba-93636940a9dd" providerId="ADAL" clId="{1089CA64-4E1A-E544-888D-7326FCB94023}" dt="2025-02-28T20:38:03.138" v="264" actId="14100"/>
        <pc:sldMkLst>
          <pc:docMk/>
          <pc:sldMk cId="3928426991" sldId="4177"/>
        </pc:sldMkLst>
      </pc:sldChg>
      <pc:sldChg chg="addSp delSp modSp mod">
        <pc:chgData name="Kathleen Hamm" userId="36549483-0846-4a99-81ba-93636940a9dd" providerId="ADAL" clId="{1089CA64-4E1A-E544-888D-7326FCB94023}" dt="2025-02-28T20:39:50.669" v="281" actId="1076"/>
        <pc:sldMkLst>
          <pc:docMk/>
          <pc:sldMk cId="1204474915" sldId="4178"/>
        </pc:sldMkLst>
      </pc:sldChg>
      <pc:sldChg chg="modSp mod modAnim">
        <pc:chgData name="Kathleen Hamm" userId="36549483-0846-4a99-81ba-93636940a9dd" providerId="ADAL" clId="{1089CA64-4E1A-E544-888D-7326FCB94023}" dt="2025-02-28T20:41:45.259" v="283"/>
        <pc:sldMkLst>
          <pc:docMk/>
          <pc:sldMk cId="2134052143" sldId="4179"/>
        </pc:sldMkLst>
      </pc:sldChg>
      <pc:sldChg chg="delSp modSp mod">
        <pc:chgData name="Kathleen Hamm" userId="36549483-0846-4a99-81ba-93636940a9dd" providerId="ADAL" clId="{1089CA64-4E1A-E544-888D-7326FCB94023}" dt="2025-02-28T20:46:21.649" v="309" actId="1076"/>
        <pc:sldMkLst>
          <pc:docMk/>
          <pc:sldMk cId="1037334484" sldId="4181"/>
        </pc:sldMkLst>
      </pc:sldChg>
      <pc:sldChg chg="delSp modSp mod modAnim">
        <pc:chgData name="Kathleen Hamm" userId="36549483-0846-4a99-81ba-93636940a9dd" providerId="ADAL" clId="{1089CA64-4E1A-E544-888D-7326FCB94023}" dt="2025-02-28T20:48:53.954" v="318" actId="1076"/>
        <pc:sldMkLst>
          <pc:docMk/>
          <pc:sldMk cId="3724636930" sldId="4182"/>
        </pc:sldMkLst>
      </pc:sldChg>
      <pc:sldChg chg="modSp mod">
        <pc:chgData name="Kathleen Hamm" userId="36549483-0846-4a99-81ba-93636940a9dd" providerId="ADAL" clId="{1089CA64-4E1A-E544-888D-7326FCB94023}" dt="2025-02-28T20:52:11.578" v="320" actId="1076"/>
        <pc:sldMkLst>
          <pc:docMk/>
          <pc:sldMk cId="1211518293" sldId="4188"/>
        </pc:sldMkLst>
      </pc:sldChg>
    </pc:docChg>
  </pc:docChgLst>
  <pc:docChgLst>
    <pc:chgData name="Renee Tatalovich" userId="c3a12dda-3e17-465b-a466-f28d262ac98c" providerId="ADAL" clId="{FDE580EF-14BE-4E85-A897-49C683B99D71}"/>
    <pc:docChg chg="addSld modSld modMainMaster modNotesMaster modHandout">
      <pc:chgData name="Renee Tatalovich" userId="c3a12dda-3e17-465b-a466-f28d262ac98c" providerId="ADAL" clId="{FDE580EF-14BE-4E85-A897-49C683B99D71}" dt="2025-06-24T19:57:20.076" v="27" actId="6549"/>
      <pc:docMkLst>
        <pc:docMk/>
      </pc:docMkLst>
      <pc:sldChg chg="modNotes">
        <pc:chgData name="Renee Tatalovich" userId="c3a12dda-3e17-465b-a466-f28d262ac98c" providerId="ADAL" clId="{FDE580EF-14BE-4E85-A897-49C683B99D71}" dt="2025-06-24T19:57:20.076" v="27" actId="6549"/>
        <pc:sldMkLst>
          <pc:docMk/>
          <pc:sldMk cId="314548212" sldId="4059"/>
        </pc:sldMkLst>
      </pc:sldChg>
      <pc:sldChg chg="add">
        <pc:chgData name="Renee Tatalovich" userId="c3a12dda-3e17-465b-a466-f28d262ac98c" providerId="ADAL" clId="{FDE580EF-14BE-4E85-A897-49C683B99D71}" dt="2025-06-24T19:34:42.107" v="0"/>
        <pc:sldMkLst>
          <pc:docMk/>
          <pc:sldMk cId="262378965" sldId="4131"/>
        </pc:sldMkLst>
      </pc:sldChg>
      <pc:sldMasterChg chg="modSp mod modSldLayout">
        <pc:chgData name="Renee Tatalovich" userId="c3a12dda-3e17-465b-a466-f28d262ac98c" providerId="ADAL" clId="{FDE580EF-14BE-4E85-A897-49C683B99D71}" dt="2025-06-24T19:55:48.040" v="18" actId="6549"/>
        <pc:sldMasterMkLst>
          <pc:docMk/>
          <pc:sldMasterMk cId="3777723911" sldId="2147483711"/>
        </pc:sldMasterMkLst>
        <pc:spChg chg="mod">
          <ac:chgData name="Renee Tatalovich" userId="c3a12dda-3e17-465b-a466-f28d262ac98c" providerId="ADAL" clId="{FDE580EF-14BE-4E85-A897-49C683B99D71}" dt="2025-06-24T19:55:24.066" v="3" actId="6549"/>
          <ac:spMkLst>
            <pc:docMk/>
            <pc:sldMasterMk cId="3777723911" sldId="2147483711"/>
            <ac:spMk id="7" creationId="{D7F6259C-CA34-1745-9D8B-0878BBF4E844}"/>
          </ac:spMkLst>
        </pc:spChg>
        <pc:sldLayoutChg chg="modSp mod">
          <pc:chgData name="Renee Tatalovich" userId="c3a12dda-3e17-465b-a466-f28d262ac98c" providerId="ADAL" clId="{FDE580EF-14BE-4E85-A897-49C683B99D71}" dt="2025-06-24T19:55:27.284" v="6" actId="6549"/>
          <pc:sldLayoutMkLst>
            <pc:docMk/>
            <pc:sldMasterMk cId="3777723911" sldId="2147483711"/>
            <pc:sldLayoutMk cId="2131820325" sldId="2147483712"/>
          </pc:sldLayoutMkLst>
          <pc:spChg chg="mod">
            <ac:chgData name="Renee Tatalovich" userId="c3a12dda-3e17-465b-a466-f28d262ac98c" providerId="ADAL" clId="{FDE580EF-14BE-4E85-A897-49C683B99D71}" dt="2025-06-24T19:55:27.284" v="6" actId="6549"/>
            <ac:spMkLst>
              <pc:docMk/>
              <pc:sldMasterMk cId="3777723911" sldId="2147483711"/>
              <pc:sldLayoutMk cId="2131820325" sldId="2147483712"/>
              <ac:spMk id="13" creationId="{F2854136-A89C-6B11-21B1-CD09DC973333}"/>
            </ac:spMkLst>
          </pc:spChg>
        </pc:sldLayoutChg>
        <pc:sldLayoutChg chg="modSp mod">
          <pc:chgData name="Renee Tatalovich" userId="c3a12dda-3e17-465b-a466-f28d262ac98c" providerId="ADAL" clId="{FDE580EF-14BE-4E85-A897-49C683B99D71}" dt="2025-06-24T19:55:31.237" v="9" actId="6549"/>
          <pc:sldLayoutMkLst>
            <pc:docMk/>
            <pc:sldMasterMk cId="3777723911" sldId="2147483711"/>
            <pc:sldLayoutMk cId="546243510" sldId="2147483749"/>
          </pc:sldLayoutMkLst>
          <pc:spChg chg="mod">
            <ac:chgData name="Renee Tatalovich" userId="c3a12dda-3e17-465b-a466-f28d262ac98c" providerId="ADAL" clId="{FDE580EF-14BE-4E85-A897-49C683B99D71}" dt="2025-06-24T19:55:31.237" v="9" actId="6549"/>
            <ac:spMkLst>
              <pc:docMk/>
              <pc:sldMasterMk cId="3777723911" sldId="2147483711"/>
              <pc:sldLayoutMk cId="546243510" sldId="2147483749"/>
              <ac:spMk id="25" creationId="{55D23079-32B8-B687-9AC6-4C4229532B81}"/>
            </ac:spMkLst>
          </pc:spChg>
        </pc:sldLayoutChg>
        <pc:sldLayoutChg chg="modSp mod">
          <pc:chgData name="Renee Tatalovich" userId="c3a12dda-3e17-465b-a466-f28d262ac98c" providerId="ADAL" clId="{FDE580EF-14BE-4E85-A897-49C683B99D71}" dt="2025-06-24T19:55:35.016" v="12" actId="6549"/>
          <pc:sldLayoutMkLst>
            <pc:docMk/>
            <pc:sldMasterMk cId="3777723911" sldId="2147483711"/>
            <pc:sldLayoutMk cId="689557875" sldId="2147483768"/>
          </pc:sldLayoutMkLst>
          <pc:spChg chg="mod">
            <ac:chgData name="Renee Tatalovich" userId="c3a12dda-3e17-465b-a466-f28d262ac98c" providerId="ADAL" clId="{FDE580EF-14BE-4E85-A897-49C683B99D71}" dt="2025-06-24T19:55:35.016" v="12" actId="6549"/>
            <ac:spMkLst>
              <pc:docMk/>
              <pc:sldMasterMk cId="3777723911" sldId="2147483711"/>
              <pc:sldLayoutMk cId="689557875" sldId="2147483768"/>
              <ac:spMk id="25" creationId="{55D23079-32B8-B687-9AC6-4C4229532B81}"/>
            </ac:spMkLst>
          </pc:spChg>
        </pc:sldLayoutChg>
        <pc:sldLayoutChg chg="modSp mod">
          <pc:chgData name="Renee Tatalovich" userId="c3a12dda-3e17-465b-a466-f28d262ac98c" providerId="ADAL" clId="{FDE580EF-14BE-4E85-A897-49C683B99D71}" dt="2025-06-24T19:55:39.900" v="15" actId="6549"/>
          <pc:sldLayoutMkLst>
            <pc:docMk/>
            <pc:sldMasterMk cId="3777723911" sldId="2147483711"/>
            <pc:sldLayoutMk cId="2593455616" sldId="2147483769"/>
          </pc:sldLayoutMkLst>
          <pc:spChg chg="mod">
            <ac:chgData name="Renee Tatalovich" userId="c3a12dda-3e17-465b-a466-f28d262ac98c" providerId="ADAL" clId="{FDE580EF-14BE-4E85-A897-49C683B99D71}" dt="2025-06-24T19:55:39.900" v="15" actId="6549"/>
            <ac:spMkLst>
              <pc:docMk/>
              <pc:sldMasterMk cId="3777723911" sldId="2147483711"/>
              <pc:sldLayoutMk cId="2593455616" sldId="2147483769"/>
              <ac:spMk id="25" creationId="{55D23079-32B8-B687-9AC6-4C4229532B81}"/>
            </ac:spMkLst>
          </pc:spChg>
        </pc:sldLayoutChg>
        <pc:sldLayoutChg chg="modSp mod">
          <pc:chgData name="Renee Tatalovich" userId="c3a12dda-3e17-465b-a466-f28d262ac98c" providerId="ADAL" clId="{FDE580EF-14BE-4E85-A897-49C683B99D71}" dt="2025-06-24T19:55:48.040" v="18" actId="6549"/>
          <pc:sldLayoutMkLst>
            <pc:docMk/>
            <pc:sldMasterMk cId="3777723911" sldId="2147483711"/>
            <pc:sldLayoutMk cId="4275450192" sldId="2147483770"/>
          </pc:sldLayoutMkLst>
          <pc:spChg chg="mod">
            <ac:chgData name="Renee Tatalovich" userId="c3a12dda-3e17-465b-a466-f28d262ac98c" providerId="ADAL" clId="{FDE580EF-14BE-4E85-A897-49C683B99D71}" dt="2025-06-24T19:55:48.040" v="18" actId="6549"/>
            <ac:spMkLst>
              <pc:docMk/>
              <pc:sldMasterMk cId="3777723911" sldId="2147483711"/>
              <pc:sldLayoutMk cId="4275450192" sldId="2147483770"/>
              <ac:spMk id="25" creationId="{55D23079-32B8-B687-9AC6-4C4229532B81}"/>
            </ac:spMkLst>
          </pc:spChg>
        </pc:sldLayoutChg>
      </pc:sldMasterChg>
    </pc:docChg>
  </pc:docChgLst>
  <pc:docChgLst>
    <pc:chgData name="Kathleen Hamm" userId="36549483-0846-4a99-81ba-93636940a9dd" providerId="ADAL" clId="{B0AAEBFB-4BB3-634C-A764-F5A9029428A3}"/>
    <pc:docChg chg="undo redo custSel addSld delSld modSld modMainMaster modSection modNotesMaster">
      <pc:chgData name="Kathleen Hamm" userId="36549483-0846-4a99-81ba-93636940a9dd" providerId="ADAL" clId="{B0AAEBFB-4BB3-634C-A764-F5A9029428A3}" dt="2025-01-29T19:03:13.704" v="5534" actId="14826"/>
      <pc:docMkLst>
        <pc:docMk/>
      </pc:docMkLst>
      <pc:sldChg chg="modSp mod">
        <pc:chgData name="Kathleen Hamm" userId="36549483-0846-4a99-81ba-93636940a9dd" providerId="ADAL" clId="{B0AAEBFB-4BB3-634C-A764-F5A9029428A3}" dt="2025-01-23T14:17:25.522" v="1034" actId="12788"/>
        <pc:sldMkLst>
          <pc:docMk/>
          <pc:sldMk cId="3345886950" sldId="3920"/>
        </pc:sldMkLst>
      </pc:sldChg>
      <pc:sldChg chg="modNotes">
        <pc:chgData name="Kathleen Hamm" userId="36549483-0846-4a99-81ba-93636940a9dd" providerId="ADAL" clId="{B0AAEBFB-4BB3-634C-A764-F5A9029428A3}" dt="2025-01-22T14:53:17.922" v="467"/>
        <pc:sldMkLst>
          <pc:docMk/>
          <pc:sldMk cId="314548212" sldId="4059"/>
        </pc:sldMkLst>
      </pc:sldChg>
      <pc:sldChg chg="modSp mod">
        <pc:chgData name="Kathleen Hamm" userId="36549483-0846-4a99-81ba-93636940a9dd" providerId="ADAL" clId="{B0AAEBFB-4BB3-634C-A764-F5A9029428A3}" dt="2025-01-23T14:00:53.776" v="1002" actId="1038"/>
        <pc:sldMkLst>
          <pc:docMk/>
          <pc:sldMk cId="3815913039" sldId="4072"/>
        </pc:sldMkLst>
      </pc:sldChg>
      <pc:sldChg chg="addSp delSp modSp mod delAnim">
        <pc:chgData name="Kathleen Hamm" userId="36549483-0846-4a99-81ba-93636940a9dd" providerId="ADAL" clId="{B0AAEBFB-4BB3-634C-A764-F5A9029428A3}" dt="2025-01-23T13:59:13.147" v="957" actId="14100"/>
        <pc:sldMkLst>
          <pc:docMk/>
          <pc:sldMk cId="3014932788" sldId="4124"/>
        </pc:sldMkLst>
      </pc:sldChg>
      <pc:sldChg chg="modSp mod">
        <pc:chgData name="Kathleen Hamm" userId="36549483-0846-4a99-81ba-93636940a9dd" providerId="ADAL" clId="{B0AAEBFB-4BB3-634C-A764-F5A9029428A3}" dt="2025-01-23T14:05:04.749" v="1010" actId="948"/>
        <pc:sldMkLst>
          <pc:docMk/>
          <pc:sldMk cId="1908830975" sldId="4142"/>
        </pc:sldMkLst>
      </pc:sldChg>
      <pc:sldChg chg="modSp mod">
        <pc:chgData name="Kathleen Hamm" userId="36549483-0846-4a99-81ba-93636940a9dd" providerId="ADAL" clId="{B0AAEBFB-4BB3-634C-A764-F5A9029428A3}" dt="2025-01-23T14:04:12.236" v="1009" actId="1076"/>
        <pc:sldMkLst>
          <pc:docMk/>
          <pc:sldMk cId="2199298870" sldId="4143"/>
        </pc:sldMkLst>
      </pc:sldChg>
      <pc:sldChg chg="modSp mod">
        <pc:chgData name="Kathleen Hamm" userId="36549483-0846-4a99-81ba-93636940a9dd" providerId="ADAL" clId="{B0AAEBFB-4BB3-634C-A764-F5A9029428A3}" dt="2025-01-23T14:01:40.681" v="1006" actId="14100"/>
        <pc:sldMkLst>
          <pc:docMk/>
          <pc:sldMk cId="1971615892" sldId="4144"/>
        </pc:sldMkLst>
      </pc:sldChg>
      <pc:sldChg chg="addSp delSp modSp mod">
        <pc:chgData name="Kathleen Hamm" userId="36549483-0846-4a99-81ba-93636940a9dd" providerId="ADAL" clId="{B0AAEBFB-4BB3-634C-A764-F5A9029428A3}" dt="2025-01-22T14:10:30.308" v="432" actId="14100"/>
        <pc:sldMkLst>
          <pc:docMk/>
          <pc:sldMk cId="4237979316" sldId="4145"/>
        </pc:sldMkLst>
      </pc:sldChg>
      <pc:sldChg chg="modSp mod">
        <pc:chgData name="Kathleen Hamm" userId="36549483-0846-4a99-81ba-93636940a9dd" providerId="ADAL" clId="{B0AAEBFB-4BB3-634C-A764-F5A9029428A3}" dt="2025-01-22T14:12:40.492" v="444" actId="14100"/>
        <pc:sldMkLst>
          <pc:docMk/>
          <pc:sldMk cId="3634866688" sldId="4146"/>
        </pc:sldMkLst>
      </pc:sldChg>
      <pc:sldChg chg="addSp modSp mod modNotes">
        <pc:chgData name="Kathleen Hamm" userId="36549483-0846-4a99-81ba-93636940a9dd" providerId="ADAL" clId="{B0AAEBFB-4BB3-634C-A764-F5A9029428A3}" dt="2025-01-22T14:53:17.922" v="467"/>
        <pc:sldMkLst>
          <pc:docMk/>
          <pc:sldMk cId="3338384018" sldId="4147"/>
        </pc:sldMkLst>
      </pc:sldChg>
      <pc:sldChg chg="modSp mod">
        <pc:chgData name="Kathleen Hamm" userId="36549483-0846-4a99-81ba-93636940a9dd" providerId="ADAL" clId="{B0AAEBFB-4BB3-634C-A764-F5A9029428A3}" dt="2025-01-25T16:37:26.810" v="3876" actId="1036"/>
        <pc:sldMkLst>
          <pc:docMk/>
          <pc:sldMk cId="3101096796" sldId="4148"/>
        </pc:sldMkLst>
      </pc:sldChg>
      <pc:sldChg chg="modSp mod">
        <pc:chgData name="Kathleen Hamm" userId="36549483-0846-4a99-81ba-93636940a9dd" providerId="ADAL" clId="{B0AAEBFB-4BB3-634C-A764-F5A9029428A3}" dt="2025-01-23T13:58:43.262" v="952" actId="14100"/>
        <pc:sldMkLst>
          <pc:docMk/>
          <pc:sldMk cId="3173851430" sldId="4149"/>
        </pc:sldMkLst>
      </pc:sldChg>
      <pc:sldChg chg="addSp delSp modSp mod">
        <pc:chgData name="Kathleen Hamm" userId="36549483-0846-4a99-81ba-93636940a9dd" providerId="ADAL" clId="{B0AAEBFB-4BB3-634C-A764-F5A9029428A3}" dt="2025-01-22T14:24:08.309" v="466" actId="14100"/>
        <pc:sldMkLst>
          <pc:docMk/>
          <pc:sldMk cId="1107437628" sldId="4151"/>
        </pc:sldMkLst>
      </pc:sldChg>
      <pc:sldChg chg="addSp modSp mod">
        <pc:chgData name="Kathleen Hamm" userId="36549483-0846-4a99-81ba-93636940a9dd" providerId="ADAL" clId="{B0AAEBFB-4BB3-634C-A764-F5A9029428A3}" dt="2025-01-22T14:53:17.922" v="467"/>
        <pc:sldMkLst>
          <pc:docMk/>
          <pc:sldMk cId="1912154367" sldId="4153"/>
        </pc:sldMkLst>
      </pc:sldChg>
      <pc:sldChg chg="modSp mod modAnim">
        <pc:chgData name="Kathleen Hamm" userId="36549483-0846-4a99-81ba-93636940a9dd" providerId="ADAL" clId="{B0AAEBFB-4BB3-634C-A764-F5A9029428A3}" dt="2025-01-20T20:50:18.911" v="274" actId="1076"/>
        <pc:sldMkLst>
          <pc:docMk/>
          <pc:sldMk cId="2098735682" sldId="4154"/>
        </pc:sldMkLst>
      </pc:sldChg>
      <pc:sldChg chg="modSp mod">
        <pc:chgData name="Kathleen Hamm" userId="36549483-0846-4a99-81ba-93636940a9dd" providerId="ADAL" clId="{B0AAEBFB-4BB3-634C-A764-F5A9029428A3}" dt="2025-01-20T21:40:25.789" v="282" actId="14100"/>
        <pc:sldMkLst>
          <pc:docMk/>
          <pc:sldMk cId="2277709738" sldId="4155"/>
        </pc:sldMkLst>
      </pc:sldChg>
      <pc:sldChg chg="addSp delSp modSp mod modAnim">
        <pc:chgData name="Kathleen Hamm" userId="36549483-0846-4a99-81ba-93636940a9dd" providerId="ADAL" clId="{B0AAEBFB-4BB3-634C-A764-F5A9029428A3}" dt="2025-01-25T16:54:48.121" v="4074" actId="1076"/>
        <pc:sldMkLst>
          <pc:docMk/>
          <pc:sldMk cId="1818785914" sldId="4156"/>
        </pc:sldMkLst>
      </pc:sldChg>
      <pc:sldChg chg="addSp modSp mod">
        <pc:chgData name="Kathleen Hamm" userId="36549483-0846-4a99-81ba-93636940a9dd" providerId="ADAL" clId="{B0AAEBFB-4BB3-634C-A764-F5A9029428A3}" dt="2025-01-23T13:58:16.179" v="948" actId="14100"/>
        <pc:sldMkLst>
          <pc:docMk/>
          <pc:sldMk cId="3407541085" sldId="4158"/>
        </pc:sldMkLst>
      </pc:sldChg>
      <pc:sldChg chg="addSp delSp modSp mod">
        <pc:chgData name="Kathleen Hamm" userId="36549483-0846-4a99-81ba-93636940a9dd" providerId="ADAL" clId="{B0AAEBFB-4BB3-634C-A764-F5A9029428A3}" dt="2025-01-25T19:30:34.090" v="4143" actId="1036"/>
        <pc:sldMkLst>
          <pc:docMk/>
          <pc:sldMk cId="1187143260" sldId="4159"/>
        </pc:sldMkLst>
      </pc:sldChg>
      <pc:sldChg chg="addSp modSp mod">
        <pc:chgData name="Kathleen Hamm" userId="36549483-0846-4a99-81ba-93636940a9dd" providerId="ADAL" clId="{B0AAEBFB-4BB3-634C-A764-F5A9029428A3}" dt="2025-01-26T20:23:14.212" v="4454" actId="1076"/>
        <pc:sldMkLst>
          <pc:docMk/>
          <pc:sldMk cId="3668396184" sldId="4160"/>
        </pc:sldMkLst>
      </pc:sldChg>
      <pc:sldChg chg="addSp delSp modSp mod">
        <pc:chgData name="Kathleen Hamm" userId="36549483-0846-4a99-81ba-93636940a9dd" providerId="ADAL" clId="{B0AAEBFB-4BB3-634C-A764-F5A9029428A3}" dt="2025-01-23T16:22:23.193" v="1137" actId="14100"/>
        <pc:sldMkLst>
          <pc:docMk/>
          <pc:sldMk cId="4016829711" sldId="4162"/>
        </pc:sldMkLst>
      </pc:sldChg>
      <pc:sldChg chg="addSp modSp mod">
        <pc:chgData name="Kathleen Hamm" userId="36549483-0846-4a99-81ba-93636940a9dd" providerId="ADAL" clId="{B0AAEBFB-4BB3-634C-A764-F5A9029428A3}" dt="2025-01-23T13:56:50.181" v="938" actId="14100"/>
        <pc:sldMkLst>
          <pc:docMk/>
          <pc:sldMk cId="3201330809" sldId="4163"/>
        </pc:sldMkLst>
      </pc:sldChg>
      <pc:sldChg chg="modSp">
        <pc:chgData name="Kathleen Hamm" userId="36549483-0846-4a99-81ba-93636940a9dd" providerId="ADAL" clId="{B0AAEBFB-4BB3-634C-A764-F5A9029428A3}" dt="2025-01-25T17:43:51.598" v="4081" actId="14100"/>
        <pc:sldMkLst>
          <pc:docMk/>
          <pc:sldMk cId="830698403" sldId="4164"/>
        </pc:sldMkLst>
      </pc:sldChg>
      <pc:sldChg chg="addSp delSp modSp mod modCm">
        <pc:chgData name="Kathleen Hamm" userId="36549483-0846-4a99-81ba-93636940a9dd" providerId="ADAL" clId="{B0AAEBFB-4BB3-634C-A764-F5A9029428A3}" dt="2025-01-27T15:56:29.948" v="5134" actId="14100"/>
        <pc:sldMkLst>
          <pc:docMk/>
          <pc:sldMk cId="3514969267" sldId="4165"/>
        </pc:sldMkLst>
        <pc:extLst>
          <p:ext xmlns:p="http://schemas.openxmlformats.org/presentationml/2006/main" uri="{D6D511B9-2390-475A-947B-AFAB55BFBCF1}">
            <pc226:cmChg xmlns:pc226="http://schemas.microsoft.com/office/powerpoint/2022/06/main/command" chg="mod">
              <pc226:chgData name="Kathleen Hamm" userId="36549483-0846-4a99-81ba-93636940a9dd" providerId="ADAL" clId="{B0AAEBFB-4BB3-634C-A764-F5A9029428A3}" dt="2025-01-26T20:01:34.833" v="4411" actId="21"/>
              <pc2:cmMkLst xmlns:pc2="http://schemas.microsoft.com/office/powerpoint/2019/9/main/command">
                <pc:docMk/>
                <pc:sldMk cId="3514969267" sldId="4165"/>
                <pc2:cmMk id="{9682A24C-6C6D-214C-AE9A-C0AAF071359D}"/>
              </pc2:cmMkLst>
            </pc226:cmChg>
          </p:ext>
        </pc:extLst>
      </pc:sldChg>
      <pc:sldChg chg="addSp delSp modSp mod">
        <pc:chgData name="Kathleen Hamm" userId="36549483-0846-4a99-81ba-93636940a9dd" providerId="ADAL" clId="{B0AAEBFB-4BB3-634C-A764-F5A9029428A3}" dt="2025-01-26T22:57:31.430" v="4479" actId="14826"/>
        <pc:sldMkLst>
          <pc:docMk/>
          <pc:sldMk cId="908640937" sldId="4166"/>
        </pc:sldMkLst>
      </pc:sldChg>
      <pc:sldChg chg="addSp delSp modSp mod addAnim delAnim modAnim">
        <pc:chgData name="Kathleen Hamm" userId="36549483-0846-4a99-81ba-93636940a9dd" providerId="ADAL" clId="{B0AAEBFB-4BB3-634C-A764-F5A9029428A3}" dt="2025-01-26T20:22:57.248" v="4452" actId="1076"/>
        <pc:sldMkLst>
          <pc:docMk/>
          <pc:sldMk cId="2632610849" sldId="4168"/>
        </pc:sldMkLst>
      </pc:sldChg>
      <pc:sldChg chg="addSp delSp modSp mod">
        <pc:chgData name="Kathleen Hamm" userId="36549483-0846-4a99-81ba-93636940a9dd" providerId="ADAL" clId="{B0AAEBFB-4BB3-634C-A764-F5A9029428A3}" dt="2025-01-27T15:55:33.800" v="5133" actId="478"/>
        <pc:sldMkLst>
          <pc:docMk/>
          <pc:sldMk cId="4018340691" sldId="4169"/>
        </pc:sldMkLst>
      </pc:sldChg>
      <pc:sldChg chg="addSp delSp modSp mod">
        <pc:chgData name="Kathleen Hamm" userId="36549483-0846-4a99-81ba-93636940a9dd" providerId="ADAL" clId="{B0AAEBFB-4BB3-634C-A764-F5A9029428A3}" dt="2025-01-27T14:46:24.891" v="4768" actId="1076"/>
        <pc:sldMkLst>
          <pc:docMk/>
          <pc:sldMk cId="2987020722" sldId="4170"/>
        </pc:sldMkLst>
      </pc:sldChg>
      <pc:sldChg chg="modSp">
        <pc:chgData name="Kathleen Hamm" userId="36549483-0846-4a99-81ba-93636940a9dd" providerId="ADAL" clId="{B0AAEBFB-4BB3-634C-A764-F5A9029428A3}" dt="2025-01-23T19:41:15.068" v="2001" actId="1076"/>
        <pc:sldMkLst>
          <pc:docMk/>
          <pc:sldMk cId="812798200" sldId="4171"/>
        </pc:sldMkLst>
      </pc:sldChg>
      <pc:sldChg chg="addSp delSp modSp mod">
        <pc:chgData name="Kathleen Hamm" userId="36549483-0846-4a99-81ba-93636940a9dd" providerId="ADAL" clId="{B0AAEBFB-4BB3-634C-A764-F5A9029428A3}" dt="2025-01-23T20:25:58.439" v="2082" actId="1036"/>
        <pc:sldMkLst>
          <pc:docMk/>
          <pc:sldMk cId="3543293742" sldId="4172"/>
        </pc:sldMkLst>
      </pc:sldChg>
      <pc:sldChg chg="addSp modSp mod modAnim">
        <pc:chgData name="Kathleen Hamm" userId="36549483-0846-4a99-81ba-93636940a9dd" providerId="ADAL" clId="{B0AAEBFB-4BB3-634C-A764-F5A9029428A3}" dt="2025-01-23T20:47:02.531" v="2160"/>
        <pc:sldMkLst>
          <pc:docMk/>
          <pc:sldMk cId="3383281027" sldId="4173"/>
        </pc:sldMkLst>
      </pc:sldChg>
      <pc:sldChg chg="addSp delSp modSp mod">
        <pc:chgData name="Kathleen Hamm" userId="36549483-0846-4a99-81ba-93636940a9dd" providerId="ADAL" clId="{B0AAEBFB-4BB3-634C-A764-F5A9029428A3}" dt="2025-01-26T20:23:48.450" v="4456" actId="1076"/>
        <pc:sldMkLst>
          <pc:docMk/>
          <pc:sldMk cId="1038688601" sldId="4174"/>
        </pc:sldMkLst>
      </pc:sldChg>
      <pc:sldChg chg="addSp delSp modSp mod">
        <pc:chgData name="Kathleen Hamm" userId="36549483-0846-4a99-81ba-93636940a9dd" providerId="ADAL" clId="{B0AAEBFB-4BB3-634C-A764-F5A9029428A3}" dt="2025-01-26T20:24:03.929" v="4461" actId="170"/>
        <pc:sldMkLst>
          <pc:docMk/>
          <pc:sldMk cId="4135574277" sldId="4175"/>
        </pc:sldMkLst>
      </pc:sldChg>
      <pc:sldChg chg="addSp delSp modSp mod chgLayout">
        <pc:chgData name="Kathleen Hamm" userId="36549483-0846-4a99-81ba-93636940a9dd" providerId="ADAL" clId="{B0AAEBFB-4BB3-634C-A764-F5A9029428A3}" dt="2025-01-26T20:24:30.634" v="4472" actId="1035"/>
        <pc:sldMkLst>
          <pc:docMk/>
          <pc:sldMk cId="3073765366" sldId="4176"/>
        </pc:sldMkLst>
      </pc:sldChg>
      <pc:sldChg chg="modSp modNotes">
        <pc:chgData name="Kathleen Hamm" userId="36549483-0846-4a99-81ba-93636940a9dd" providerId="ADAL" clId="{B0AAEBFB-4BB3-634C-A764-F5A9029428A3}" dt="2025-01-24T16:35:41.079" v="2401" actId="408"/>
        <pc:sldMkLst>
          <pc:docMk/>
          <pc:sldMk cId="3928426991" sldId="4177"/>
        </pc:sldMkLst>
      </pc:sldChg>
      <pc:sldChg chg="addSp modSp mod">
        <pc:chgData name="Kathleen Hamm" userId="36549483-0846-4a99-81ba-93636940a9dd" providerId="ADAL" clId="{B0AAEBFB-4BB3-634C-A764-F5A9029428A3}" dt="2025-01-26T20:24:46.161" v="4474" actId="166"/>
        <pc:sldMkLst>
          <pc:docMk/>
          <pc:sldMk cId="1204474915" sldId="4178"/>
        </pc:sldMkLst>
      </pc:sldChg>
      <pc:sldChg chg="addSp delSp modSp mod modAnim">
        <pc:chgData name="Kathleen Hamm" userId="36549483-0846-4a99-81ba-93636940a9dd" providerId="ADAL" clId="{B0AAEBFB-4BB3-634C-A764-F5A9029428A3}" dt="2025-01-26T20:25:03.762" v="4476" actId="166"/>
        <pc:sldMkLst>
          <pc:docMk/>
          <pc:sldMk cId="2134052143" sldId="4179"/>
        </pc:sldMkLst>
      </pc:sldChg>
      <pc:sldChg chg="addSp delSp modSp mod">
        <pc:chgData name="Kathleen Hamm" userId="36549483-0846-4a99-81ba-93636940a9dd" providerId="ADAL" clId="{B0AAEBFB-4BB3-634C-A764-F5A9029428A3}" dt="2025-01-29T19:03:13.704" v="5534" actId="14826"/>
        <pc:sldMkLst>
          <pc:docMk/>
          <pc:sldMk cId="1532176962" sldId="4180"/>
        </pc:sldMkLst>
      </pc:sldChg>
      <pc:sldChg chg="addSp delSp modSp mod">
        <pc:chgData name="Kathleen Hamm" userId="36549483-0846-4a99-81ba-93636940a9dd" providerId="ADAL" clId="{B0AAEBFB-4BB3-634C-A764-F5A9029428A3}" dt="2025-01-25T17:27:58.831" v="4077" actId="208"/>
        <pc:sldMkLst>
          <pc:docMk/>
          <pc:sldMk cId="1037334484" sldId="4181"/>
        </pc:sldMkLst>
      </pc:sldChg>
      <pc:sldChg chg="addSp modSp mod">
        <pc:chgData name="Kathleen Hamm" userId="36549483-0846-4a99-81ba-93636940a9dd" providerId="ADAL" clId="{B0AAEBFB-4BB3-634C-A764-F5A9029428A3}" dt="2025-01-24T22:11:58.283" v="3863" actId="555"/>
        <pc:sldMkLst>
          <pc:docMk/>
          <pc:sldMk cId="3724636930" sldId="4182"/>
        </pc:sldMkLst>
      </pc:sldChg>
      <pc:sldChg chg="addSp modSp mod">
        <pc:chgData name="Kathleen Hamm" userId="36549483-0846-4a99-81ba-93636940a9dd" providerId="ADAL" clId="{B0AAEBFB-4BB3-634C-A764-F5A9029428A3}" dt="2025-01-24T22:05:08.171" v="3833" actId="1038"/>
        <pc:sldMkLst>
          <pc:docMk/>
          <pc:sldMk cId="638988210" sldId="4183"/>
        </pc:sldMkLst>
      </pc:sldChg>
      <pc:sldChg chg="modSp mod">
        <pc:chgData name="Kathleen Hamm" userId="36549483-0846-4a99-81ba-93636940a9dd" providerId="ADAL" clId="{B0AAEBFB-4BB3-634C-A764-F5A9029428A3}" dt="2025-01-24T22:03:46.687" v="3820" actId="1076"/>
        <pc:sldMkLst>
          <pc:docMk/>
          <pc:sldMk cId="965012237" sldId="4184"/>
        </pc:sldMkLst>
      </pc:sldChg>
      <pc:sldChg chg="modSp mod">
        <pc:chgData name="Kathleen Hamm" userId="36549483-0846-4a99-81ba-93636940a9dd" providerId="ADAL" clId="{B0AAEBFB-4BB3-634C-A764-F5A9029428A3}" dt="2025-01-24T22:02:56.571" v="3817" actId="732"/>
        <pc:sldMkLst>
          <pc:docMk/>
          <pc:sldMk cId="3339839606" sldId="4185"/>
        </pc:sldMkLst>
      </pc:sldChg>
      <pc:sldChg chg="addSp modSp mod delAnim">
        <pc:chgData name="Kathleen Hamm" userId="36549483-0846-4a99-81ba-93636940a9dd" providerId="ADAL" clId="{B0AAEBFB-4BB3-634C-A764-F5A9029428A3}" dt="2025-01-23T16:24:48.394" v="1152" actId="208"/>
        <pc:sldMkLst>
          <pc:docMk/>
          <pc:sldMk cId="2008045050" sldId="4186"/>
        </pc:sldMkLst>
      </pc:sldChg>
      <pc:sldChg chg="addSp delSp modSp mod">
        <pc:chgData name="Kathleen Hamm" userId="36549483-0846-4a99-81ba-93636940a9dd" providerId="ADAL" clId="{B0AAEBFB-4BB3-634C-A764-F5A9029428A3}" dt="2025-01-23T14:11:57.668" v="1014" actId="1076"/>
        <pc:sldMkLst>
          <pc:docMk/>
          <pc:sldMk cId="1211518293" sldId="4188"/>
        </pc:sldMkLst>
      </pc:sldChg>
      <pc:sldChg chg="addSp delSp modSp mod modAnim">
        <pc:chgData name="Kathleen Hamm" userId="36549483-0846-4a99-81ba-93636940a9dd" providerId="ADAL" clId="{B0AAEBFB-4BB3-634C-A764-F5A9029428A3}" dt="2025-01-26T20:25:17.165" v="4478" actId="166"/>
        <pc:sldMkLst>
          <pc:docMk/>
          <pc:sldMk cId="4031668143" sldId="4189"/>
        </pc:sldMkLst>
      </pc:sldChg>
      <pc:sldChg chg="new del">
        <pc:chgData name="Kathleen Hamm" userId="36549483-0846-4a99-81ba-93636940a9dd" providerId="ADAL" clId="{B0AAEBFB-4BB3-634C-A764-F5A9029428A3}" dt="2025-01-24T20:22:16.295" v="2592" actId="680"/>
        <pc:sldMkLst>
          <pc:docMk/>
          <pc:sldMk cId="500416881" sldId="4190"/>
        </pc:sldMkLst>
      </pc:sldChg>
      <pc:sldMasterChg chg="addSp delSp modSp mod modSldLayout">
        <pc:chgData name="Kathleen Hamm" userId="36549483-0846-4a99-81ba-93636940a9dd" providerId="ADAL" clId="{B0AAEBFB-4BB3-634C-A764-F5A9029428A3}" dt="2025-01-27T19:45:12.830" v="5136" actId="1076"/>
        <pc:sldMasterMkLst>
          <pc:docMk/>
          <pc:sldMasterMk cId="3777723911" sldId="2147483711"/>
        </pc:sldMasterMkLst>
        <pc:sldLayoutChg chg="delSp mod">
          <pc:chgData name="Kathleen Hamm" userId="36549483-0846-4a99-81ba-93636940a9dd" providerId="ADAL" clId="{B0AAEBFB-4BB3-634C-A764-F5A9029428A3}" dt="2025-01-22T13:56:01.949" v="315" actId="478"/>
          <pc:sldLayoutMkLst>
            <pc:docMk/>
            <pc:sldMasterMk cId="3777723911" sldId="2147483711"/>
            <pc:sldLayoutMk cId="2131820325" sldId="2147483712"/>
          </pc:sldLayoutMkLst>
        </pc:sldLayoutChg>
        <pc:sldLayoutChg chg="addSp delSp modSp mod">
          <pc:chgData name="Kathleen Hamm" userId="36549483-0846-4a99-81ba-93636940a9dd" providerId="ADAL" clId="{B0AAEBFB-4BB3-634C-A764-F5A9029428A3}" dt="2025-01-22T15:02:11.433" v="490" actId="735"/>
          <pc:sldLayoutMkLst>
            <pc:docMk/>
            <pc:sldMasterMk cId="3777723911" sldId="2147483711"/>
            <pc:sldLayoutMk cId="1574581042" sldId="2147483713"/>
          </pc:sldLayoutMkLst>
        </pc:sldLayoutChg>
        <pc:sldLayoutChg chg="modSp mod">
          <pc:chgData name="Kathleen Hamm" userId="36549483-0846-4a99-81ba-93636940a9dd" providerId="ADAL" clId="{B0AAEBFB-4BB3-634C-A764-F5A9029428A3}" dt="2025-01-24T16:27:13.988" v="2362" actId="735"/>
          <pc:sldLayoutMkLst>
            <pc:docMk/>
            <pc:sldMasterMk cId="3777723911" sldId="2147483711"/>
            <pc:sldLayoutMk cId="2217421557" sldId="2147483760"/>
          </pc:sldLayoutMkLst>
        </pc:sldLayoutChg>
      </pc:sldMasterChg>
    </pc:docChg>
  </pc:docChgLst>
  <pc:docChgLst>
    <pc:chgData name="Tracey Nicholson" userId="S::tracey.nicholson@pmglearning.com::2d9ee02c-1be0-4a68-b5f3-2777bd5801a4" providerId="AD" clId="Web-{7C36A609-708D-7EC8-5EE6-DF371C9FD113}"/>
    <pc:docChg chg="modSld">
      <pc:chgData name="Tracey Nicholson" userId="S::tracey.nicholson@pmglearning.com::2d9ee02c-1be0-4a68-b5f3-2777bd5801a4" providerId="AD" clId="Web-{7C36A609-708D-7EC8-5EE6-DF371C9FD113}" dt="2025-04-17T14:26:43.389" v="1"/>
      <pc:docMkLst>
        <pc:docMk/>
      </pc:docMkLst>
      <pc:sldChg chg="delSp">
        <pc:chgData name="Tracey Nicholson" userId="S::tracey.nicholson@pmglearning.com::2d9ee02c-1be0-4a68-b5f3-2777bd5801a4" providerId="AD" clId="Web-{7C36A609-708D-7EC8-5EE6-DF371C9FD113}" dt="2025-04-17T14:26:43.389" v="1"/>
        <pc:sldMkLst>
          <pc:docMk/>
          <pc:sldMk cId="1184496223" sldId="4161"/>
        </pc:sldMkLst>
      </pc:sldChg>
    </pc:docChg>
  </pc:docChgLst>
  <pc:docChgLst>
    <pc:chgData name="Tracey Nicholson" userId="2d9ee02c-1be0-4a68-b5f3-2777bd5801a4" providerId="ADAL" clId="{EFC0CB40-A694-41AC-AEEF-47B9014229E7}"/>
    <pc:docChg chg="undo custSel modSld modMainMaster modNotesMaster modHandout">
      <pc:chgData name="Tracey Nicholson" userId="2d9ee02c-1be0-4a68-b5f3-2777bd5801a4" providerId="ADAL" clId="{EFC0CB40-A694-41AC-AEEF-47B9014229E7}" dt="2025-06-05T16:26:28.526" v="20"/>
      <pc:docMkLst>
        <pc:docMk/>
      </pc:docMkLst>
      <pc:sldChg chg="modNotes">
        <pc:chgData name="Tracey Nicholson" userId="2d9ee02c-1be0-4a68-b5f3-2777bd5801a4" providerId="ADAL" clId="{EFC0CB40-A694-41AC-AEEF-47B9014229E7}" dt="2025-06-05T16:26:28.526" v="20"/>
        <pc:sldMkLst>
          <pc:docMk/>
          <pc:sldMk cId="314548212" sldId="4059"/>
        </pc:sldMkLst>
      </pc:sldChg>
      <pc:sldChg chg="delSp mod">
        <pc:chgData name="Tracey Nicholson" userId="2d9ee02c-1be0-4a68-b5f3-2777bd5801a4" providerId="ADAL" clId="{EFC0CB40-A694-41AC-AEEF-47B9014229E7}" dt="2025-04-17T16:10:05.130" v="0" actId="478"/>
        <pc:sldMkLst>
          <pc:docMk/>
          <pc:sldMk cId="3338384018" sldId="4147"/>
        </pc:sldMkLst>
      </pc:sldChg>
      <pc:sldChg chg="modSp mod">
        <pc:chgData name="Tracey Nicholson" userId="2d9ee02c-1be0-4a68-b5f3-2777bd5801a4" providerId="ADAL" clId="{EFC0CB40-A694-41AC-AEEF-47B9014229E7}" dt="2025-04-17T16:11:03.628" v="3" actId="14100"/>
        <pc:sldMkLst>
          <pc:docMk/>
          <pc:sldMk cId="2961262452" sldId="4167"/>
        </pc:sldMkLst>
        <pc:spChg chg="mod">
          <ac:chgData name="Tracey Nicholson" userId="2d9ee02c-1be0-4a68-b5f3-2777bd5801a4" providerId="ADAL" clId="{EFC0CB40-A694-41AC-AEEF-47B9014229E7}" dt="2025-04-17T16:11:03.628" v="3" actId="14100"/>
          <ac:spMkLst>
            <pc:docMk/>
            <pc:sldMk cId="2961262452" sldId="4167"/>
            <ac:spMk id="4" creationId="{A3BDA533-F8C8-4105-65A8-003ECE368838}"/>
          </ac:spMkLst>
        </pc:spChg>
      </pc:sldChg>
      <pc:sldChg chg="delSp mod">
        <pc:chgData name="Tracey Nicholson" userId="2d9ee02c-1be0-4a68-b5f3-2777bd5801a4" providerId="ADAL" clId="{EFC0CB40-A694-41AC-AEEF-47B9014229E7}" dt="2025-06-05T16:25:34.291" v="19" actId="478"/>
        <pc:sldMkLst>
          <pc:docMk/>
          <pc:sldMk cId="3543293742" sldId="4172"/>
        </pc:sldMkLst>
      </pc:sldChg>
      <pc:sldChg chg="addSp delSp mod">
        <pc:chgData name="Tracey Nicholson" userId="2d9ee02c-1be0-4a68-b5f3-2777bd5801a4" providerId="ADAL" clId="{EFC0CB40-A694-41AC-AEEF-47B9014229E7}" dt="2025-04-17T16:11:35.858" v="6" actId="478"/>
        <pc:sldMkLst>
          <pc:docMk/>
          <pc:sldMk cId="3383281027" sldId="4173"/>
        </pc:sldMkLst>
        <pc:picChg chg="add del">
          <ac:chgData name="Tracey Nicholson" userId="2d9ee02c-1be0-4a68-b5f3-2777bd5801a4" providerId="ADAL" clId="{EFC0CB40-A694-41AC-AEEF-47B9014229E7}" dt="2025-04-17T16:11:33.820" v="5" actId="478"/>
          <ac:picMkLst>
            <pc:docMk/>
            <pc:sldMk cId="3383281027" sldId="4173"/>
            <ac:picMk id="4" creationId="{FE95F6CD-CE92-513D-FC71-7CD40B7D72E1}"/>
          </ac:picMkLst>
        </pc:picChg>
      </pc:sldChg>
      <pc:sldMasterChg chg="modSp mod modSldLayout">
        <pc:chgData name="Tracey Nicholson" userId="2d9ee02c-1be0-4a68-b5f3-2777bd5801a4" providerId="ADAL" clId="{EFC0CB40-A694-41AC-AEEF-47B9014229E7}" dt="2025-06-05T16:23:17.618" v="18" actId="22"/>
        <pc:sldMasterMkLst>
          <pc:docMk/>
          <pc:sldMasterMk cId="3777723911" sldId="2147483711"/>
        </pc:sldMasterMkLst>
        <pc:spChg chg="mod">
          <ac:chgData name="Tracey Nicholson" userId="2d9ee02c-1be0-4a68-b5f3-2777bd5801a4" providerId="ADAL" clId="{EFC0CB40-A694-41AC-AEEF-47B9014229E7}" dt="2025-06-05T16:22:23.065" v="9"/>
          <ac:spMkLst>
            <pc:docMk/>
            <pc:sldMasterMk cId="3777723911" sldId="2147483711"/>
            <ac:spMk id="7" creationId="{D7F6259C-CA34-1745-9D8B-0878BBF4E844}"/>
          </ac:spMkLst>
        </pc:spChg>
        <pc:sldLayoutChg chg="modSp mod">
          <pc:chgData name="Tracey Nicholson" userId="2d9ee02c-1be0-4a68-b5f3-2777bd5801a4" providerId="ADAL" clId="{EFC0CB40-A694-41AC-AEEF-47B9014229E7}" dt="2025-06-05T16:22:29.583" v="10"/>
          <pc:sldLayoutMkLst>
            <pc:docMk/>
            <pc:sldMasterMk cId="3777723911" sldId="2147483711"/>
            <pc:sldLayoutMk cId="2131820325" sldId="2147483712"/>
          </pc:sldLayoutMkLst>
          <pc:spChg chg="mod">
            <ac:chgData name="Tracey Nicholson" userId="2d9ee02c-1be0-4a68-b5f3-2777bd5801a4" providerId="ADAL" clId="{EFC0CB40-A694-41AC-AEEF-47B9014229E7}" dt="2025-06-05T16:22:29.583" v="10"/>
            <ac:spMkLst>
              <pc:docMk/>
              <pc:sldMasterMk cId="3777723911" sldId="2147483711"/>
              <pc:sldLayoutMk cId="2131820325" sldId="2147483712"/>
              <ac:spMk id="13" creationId="{F2854136-A89C-6B11-21B1-CD09DC973333}"/>
            </ac:spMkLst>
          </pc:spChg>
        </pc:sldLayoutChg>
        <pc:sldLayoutChg chg="delSp mod">
          <pc:chgData name="Tracey Nicholson" userId="2d9ee02c-1be0-4a68-b5f3-2777bd5801a4" providerId="ADAL" clId="{EFC0CB40-A694-41AC-AEEF-47B9014229E7}" dt="2025-06-05T16:23:02.959" v="15" actId="478"/>
          <pc:sldLayoutMkLst>
            <pc:docMk/>
            <pc:sldMasterMk cId="3777723911" sldId="2147483711"/>
            <pc:sldLayoutMk cId="2311578046" sldId="2147483734"/>
          </pc:sldLayoutMkLst>
        </pc:sldLayoutChg>
        <pc:sldLayoutChg chg="addSp delSp mod">
          <pc:chgData name="Tracey Nicholson" userId="2d9ee02c-1be0-4a68-b5f3-2777bd5801a4" providerId="ADAL" clId="{EFC0CB40-A694-41AC-AEEF-47B9014229E7}" dt="2025-06-05T16:23:17.618" v="18" actId="22"/>
          <pc:sldLayoutMkLst>
            <pc:docMk/>
            <pc:sldMasterMk cId="3777723911" sldId="2147483711"/>
            <pc:sldLayoutMk cId="932238101" sldId="2147483744"/>
          </pc:sldLayoutMkLst>
        </pc:sldLayoutChg>
        <pc:sldLayoutChg chg="modSp mod">
          <pc:chgData name="Tracey Nicholson" userId="2d9ee02c-1be0-4a68-b5f3-2777bd5801a4" providerId="ADAL" clId="{EFC0CB40-A694-41AC-AEEF-47B9014229E7}" dt="2025-06-05T16:22:33.620" v="11"/>
          <pc:sldLayoutMkLst>
            <pc:docMk/>
            <pc:sldMasterMk cId="3777723911" sldId="2147483711"/>
            <pc:sldLayoutMk cId="546243510" sldId="2147483749"/>
          </pc:sldLayoutMkLst>
          <pc:spChg chg="mod">
            <ac:chgData name="Tracey Nicholson" userId="2d9ee02c-1be0-4a68-b5f3-2777bd5801a4" providerId="ADAL" clId="{EFC0CB40-A694-41AC-AEEF-47B9014229E7}" dt="2025-06-05T16:22:33.620" v="11"/>
            <ac:spMkLst>
              <pc:docMk/>
              <pc:sldMasterMk cId="3777723911" sldId="2147483711"/>
              <pc:sldLayoutMk cId="546243510" sldId="2147483749"/>
              <ac:spMk id="25" creationId="{55D23079-32B8-B687-9AC6-4C4229532B81}"/>
            </ac:spMkLst>
          </pc:spChg>
        </pc:sldLayoutChg>
        <pc:sldLayoutChg chg="modSp mod">
          <pc:chgData name="Tracey Nicholson" userId="2d9ee02c-1be0-4a68-b5f3-2777bd5801a4" providerId="ADAL" clId="{EFC0CB40-A694-41AC-AEEF-47B9014229E7}" dt="2025-06-05T16:22:40.820" v="12"/>
          <pc:sldLayoutMkLst>
            <pc:docMk/>
            <pc:sldMasterMk cId="3777723911" sldId="2147483711"/>
            <pc:sldLayoutMk cId="689557875" sldId="2147483768"/>
          </pc:sldLayoutMkLst>
          <pc:spChg chg="mod">
            <ac:chgData name="Tracey Nicholson" userId="2d9ee02c-1be0-4a68-b5f3-2777bd5801a4" providerId="ADAL" clId="{EFC0CB40-A694-41AC-AEEF-47B9014229E7}" dt="2025-06-05T16:22:40.820" v="12"/>
            <ac:spMkLst>
              <pc:docMk/>
              <pc:sldMasterMk cId="3777723911" sldId="2147483711"/>
              <pc:sldLayoutMk cId="689557875" sldId="2147483768"/>
              <ac:spMk id="25" creationId="{55D23079-32B8-B687-9AC6-4C4229532B81}"/>
            </ac:spMkLst>
          </pc:spChg>
        </pc:sldLayoutChg>
        <pc:sldLayoutChg chg="modSp mod">
          <pc:chgData name="Tracey Nicholson" userId="2d9ee02c-1be0-4a68-b5f3-2777bd5801a4" providerId="ADAL" clId="{EFC0CB40-A694-41AC-AEEF-47B9014229E7}" dt="2025-06-05T16:22:48.443" v="13"/>
          <pc:sldLayoutMkLst>
            <pc:docMk/>
            <pc:sldMasterMk cId="3777723911" sldId="2147483711"/>
            <pc:sldLayoutMk cId="2593455616" sldId="2147483769"/>
          </pc:sldLayoutMkLst>
          <pc:spChg chg="mod">
            <ac:chgData name="Tracey Nicholson" userId="2d9ee02c-1be0-4a68-b5f3-2777bd5801a4" providerId="ADAL" clId="{EFC0CB40-A694-41AC-AEEF-47B9014229E7}" dt="2025-06-05T16:22:48.443" v="13"/>
            <ac:spMkLst>
              <pc:docMk/>
              <pc:sldMasterMk cId="3777723911" sldId="2147483711"/>
              <pc:sldLayoutMk cId="2593455616" sldId="2147483769"/>
              <ac:spMk id="25" creationId="{55D23079-32B8-B687-9AC6-4C4229532B81}"/>
            </ac:spMkLst>
          </pc:spChg>
        </pc:sldLayoutChg>
        <pc:sldLayoutChg chg="modSp mod">
          <pc:chgData name="Tracey Nicholson" userId="2d9ee02c-1be0-4a68-b5f3-2777bd5801a4" providerId="ADAL" clId="{EFC0CB40-A694-41AC-AEEF-47B9014229E7}" dt="2025-06-05T16:22:53.742" v="14"/>
          <pc:sldLayoutMkLst>
            <pc:docMk/>
            <pc:sldMasterMk cId="3777723911" sldId="2147483711"/>
            <pc:sldLayoutMk cId="4275450192" sldId="2147483770"/>
          </pc:sldLayoutMkLst>
          <pc:spChg chg="mod">
            <ac:chgData name="Tracey Nicholson" userId="2d9ee02c-1be0-4a68-b5f3-2777bd5801a4" providerId="ADAL" clId="{EFC0CB40-A694-41AC-AEEF-47B9014229E7}" dt="2025-06-05T16:22:53.742" v="14"/>
            <ac:spMkLst>
              <pc:docMk/>
              <pc:sldMasterMk cId="3777723911" sldId="2147483711"/>
              <pc:sldLayoutMk cId="4275450192" sldId="2147483770"/>
              <ac:spMk id="25" creationId="{55D23079-32B8-B687-9AC6-4C4229532B81}"/>
            </ac:spMkLst>
          </pc:spChg>
        </pc:sldLayoutChg>
      </pc:sldMasterChg>
    </pc:docChg>
  </pc:docChgLst>
  <pc:docChgLst>
    <pc:chgData name="Tracey Nicholson" userId="2d9ee02c-1be0-4a68-b5f3-2777bd5801a4" providerId="ADAL" clId="{FEDECBAF-0AD3-49F7-80B9-636A5F8625E5}"/>
    <pc:docChg chg="undo custSel addSld delSld modSld sldOrd delSection modSection">
      <pc:chgData name="Tracey Nicholson" userId="2d9ee02c-1be0-4a68-b5f3-2777bd5801a4" providerId="ADAL" clId="{FEDECBAF-0AD3-49F7-80B9-636A5F8625E5}" dt="2025-04-10T20:08:12.570" v="6952" actId="20577"/>
      <pc:docMkLst>
        <pc:docMk/>
      </pc:docMkLst>
      <pc:sldChg chg="addSp delSp modSp mod">
        <pc:chgData name="Tracey Nicholson" userId="2d9ee02c-1be0-4a68-b5f3-2777bd5801a4" providerId="ADAL" clId="{FEDECBAF-0AD3-49F7-80B9-636A5F8625E5}" dt="2025-04-10T20:02:09.281" v="6752" actId="20577"/>
        <pc:sldMkLst>
          <pc:docMk/>
          <pc:sldMk cId="3345886950" sldId="3920"/>
        </pc:sldMkLst>
        <pc:spChg chg="mod">
          <ac:chgData name="Tracey Nicholson" userId="2d9ee02c-1be0-4a68-b5f3-2777bd5801a4" providerId="ADAL" clId="{FEDECBAF-0AD3-49F7-80B9-636A5F8625E5}" dt="2025-04-09T14:56:38.706" v="5160" actId="14100"/>
          <ac:spMkLst>
            <pc:docMk/>
            <pc:sldMk cId="3345886950" sldId="3920"/>
            <ac:spMk id="3" creationId="{7A45A7EA-7742-4079-9A75-8172FCFD7080}"/>
          </ac:spMkLst>
        </pc:spChg>
        <pc:spChg chg="mod">
          <ac:chgData name="Tracey Nicholson" userId="2d9ee02c-1be0-4a68-b5f3-2777bd5801a4" providerId="ADAL" clId="{FEDECBAF-0AD3-49F7-80B9-636A5F8625E5}" dt="2025-04-10T20:02:09.281" v="6752" actId="20577"/>
          <ac:spMkLst>
            <pc:docMk/>
            <pc:sldMk cId="3345886950" sldId="3920"/>
            <ac:spMk id="7" creationId="{750F6B34-B538-CB4C-94D0-10F3FD999D72}"/>
          </ac:spMkLst>
        </pc:spChg>
      </pc:sldChg>
      <pc:sldChg chg="modSp mod modNotes">
        <pc:chgData name="Tracey Nicholson" userId="2d9ee02c-1be0-4a68-b5f3-2777bd5801a4" providerId="ADAL" clId="{FEDECBAF-0AD3-49F7-80B9-636A5F8625E5}" dt="2025-04-10T20:04:21.959" v="6898" actId="20577"/>
        <pc:sldMkLst>
          <pc:docMk/>
          <pc:sldMk cId="314548212" sldId="4059"/>
        </pc:sldMkLst>
        <pc:spChg chg="mod">
          <ac:chgData name="Tracey Nicholson" userId="2d9ee02c-1be0-4a68-b5f3-2777bd5801a4" providerId="ADAL" clId="{FEDECBAF-0AD3-49F7-80B9-636A5F8625E5}" dt="2025-04-09T15:25:22.396" v="5175" actId="20577"/>
          <ac:spMkLst>
            <pc:docMk/>
            <pc:sldMk cId="314548212" sldId="4059"/>
            <ac:spMk id="6" creationId="{E8D96B81-2288-4093-D204-57072FF96A0C}"/>
          </ac:spMkLst>
        </pc:spChg>
      </pc:sldChg>
      <pc:sldChg chg="modSp add mod modNotesTx">
        <pc:chgData name="Tracey Nicholson" userId="2d9ee02c-1be0-4a68-b5f3-2777bd5801a4" providerId="ADAL" clId="{FEDECBAF-0AD3-49F7-80B9-636A5F8625E5}" dt="2025-04-10T20:03:40.882" v="6897" actId="113"/>
        <pc:sldMkLst>
          <pc:docMk/>
          <pc:sldMk cId="859681768" sldId="4068"/>
        </pc:sldMkLst>
        <pc:spChg chg="mod">
          <ac:chgData name="Tracey Nicholson" userId="2d9ee02c-1be0-4a68-b5f3-2777bd5801a4" providerId="ADAL" clId="{FEDECBAF-0AD3-49F7-80B9-636A5F8625E5}" dt="2025-04-10T20:02:59.037" v="6753"/>
          <ac:spMkLst>
            <pc:docMk/>
            <pc:sldMk cId="859681768" sldId="4068"/>
            <ac:spMk id="7" creationId="{B4931300-4AB3-09B4-BE13-CE466B7E9F40}"/>
          </ac:spMkLst>
        </pc:spChg>
      </pc:sldChg>
      <pc:sldChg chg="addSp delSp modSp mod addAnim delAnim modAnim modNotesTx">
        <pc:chgData name="Tracey Nicholson" userId="2d9ee02c-1be0-4a68-b5f3-2777bd5801a4" providerId="ADAL" clId="{FEDECBAF-0AD3-49F7-80B9-636A5F8625E5}" dt="2025-04-10T17:08:12.160" v="5236"/>
        <pc:sldMkLst>
          <pc:docMk/>
          <pc:sldMk cId="3815913039" sldId="4072"/>
        </pc:sldMkLst>
        <pc:spChg chg="mod">
          <ac:chgData name="Tracey Nicholson" userId="2d9ee02c-1be0-4a68-b5f3-2777bd5801a4" providerId="ADAL" clId="{FEDECBAF-0AD3-49F7-80B9-636A5F8625E5}" dt="2025-04-10T17:05:40.049" v="5231" actId="1038"/>
          <ac:spMkLst>
            <pc:docMk/>
            <pc:sldMk cId="3815913039" sldId="4072"/>
            <ac:spMk id="7" creationId="{959E9045-7E15-ED5F-8AF0-077934770417}"/>
          </ac:spMkLst>
        </pc:spChg>
        <pc:spChg chg="add del">
          <ac:chgData name="Tracey Nicholson" userId="2d9ee02c-1be0-4a68-b5f3-2777bd5801a4" providerId="ADAL" clId="{FEDECBAF-0AD3-49F7-80B9-636A5F8625E5}" dt="2025-04-07T15:07:59.381" v="2074" actId="478"/>
          <ac:spMkLst>
            <pc:docMk/>
            <pc:sldMk cId="3815913039" sldId="4072"/>
            <ac:spMk id="12" creationId="{BD26FE5C-B378-29EF-BA6C-8AE418E798DA}"/>
          </ac:spMkLst>
        </pc:spChg>
      </pc:sldChg>
      <pc:sldChg chg="modSp mod modAnim modNotes modNotesTx">
        <pc:chgData name="Tracey Nicholson" userId="2d9ee02c-1be0-4a68-b5f3-2777bd5801a4" providerId="ADAL" clId="{FEDECBAF-0AD3-49F7-80B9-636A5F8625E5}" dt="2025-04-10T20:05:02.641" v="6902" actId="1076"/>
        <pc:sldMkLst>
          <pc:docMk/>
          <pc:sldMk cId="3014932788" sldId="4124"/>
        </pc:sldMkLst>
        <pc:spChg chg="mod">
          <ac:chgData name="Tracey Nicholson" userId="2d9ee02c-1be0-4a68-b5f3-2777bd5801a4" providerId="ADAL" clId="{FEDECBAF-0AD3-49F7-80B9-636A5F8625E5}" dt="2025-04-07T15:10:38.135" v="2127" actId="20577"/>
          <ac:spMkLst>
            <pc:docMk/>
            <pc:sldMk cId="3014932788" sldId="4124"/>
            <ac:spMk id="4" creationId="{AD682014-64C1-44D0-2379-3E5CA7E51340}"/>
          </ac:spMkLst>
        </pc:spChg>
        <pc:spChg chg="mod">
          <ac:chgData name="Tracey Nicholson" userId="2d9ee02c-1be0-4a68-b5f3-2777bd5801a4" providerId="ADAL" clId="{FEDECBAF-0AD3-49F7-80B9-636A5F8625E5}" dt="2025-04-07T15:08:46.391" v="2079" actId="20577"/>
          <ac:spMkLst>
            <pc:docMk/>
            <pc:sldMk cId="3014932788" sldId="4124"/>
            <ac:spMk id="6" creationId="{639F0D05-301B-92C2-B95A-AC3F05070602}"/>
          </ac:spMkLst>
        </pc:spChg>
        <pc:spChg chg="mod">
          <ac:chgData name="Tracey Nicholson" userId="2d9ee02c-1be0-4a68-b5f3-2777bd5801a4" providerId="ADAL" clId="{FEDECBAF-0AD3-49F7-80B9-636A5F8625E5}" dt="2025-04-08T15:16:55.873" v="4767" actId="20577"/>
          <ac:spMkLst>
            <pc:docMk/>
            <pc:sldMk cId="3014932788" sldId="4124"/>
            <ac:spMk id="8" creationId="{2E95D101-96BC-47F9-5297-54A0113B4A60}"/>
          </ac:spMkLst>
        </pc:spChg>
      </pc:sldChg>
      <pc:sldChg chg="del">
        <pc:chgData name="Tracey Nicholson" userId="2d9ee02c-1be0-4a68-b5f3-2777bd5801a4" providerId="ADAL" clId="{FEDECBAF-0AD3-49F7-80B9-636A5F8625E5}" dt="2025-04-09T15:00:56.472" v="5165" actId="47"/>
        <pc:sldMkLst>
          <pc:docMk/>
          <pc:sldMk cId="1908830975" sldId="4142"/>
        </pc:sldMkLst>
      </pc:sldChg>
      <pc:sldChg chg="addSp modSp mod ord modNotesTx">
        <pc:chgData name="Tracey Nicholson" userId="2d9ee02c-1be0-4a68-b5f3-2777bd5801a4" providerId="ADAL" clId="{FEDECBAF-0AD3-49F7-80B9-636A5F8625E5}" dt="2025-04-10T17:05:25.677" v="5227" actId="1076"/>
        <pc:sldMkLst>
          <pc:docMk/>
          <pc:sldMk cId="2199298870" sldId="4143"/>
        </pc:sldMkLst>
        <pc:spChg chg="mod">
          <ac:chgData name="Tracey Nicholson" userId="2d9ee02c-1be0-4a68-b5f3-2777bd5801a4" providerId="ADAL" clId="{FEDECBAF-0AD3-49F7-80B9-636A5F8625E5}" dt="2025-04-10T17:05:25.677" v="5227" actId="1076"/>
          <ac:spMkLst>
            <pc:docMk/>
            <pc:sldMk cId="2199298870" sldId="4143"/>
            <ac:spMk id="5" creationId="{FB09E504-CFAD-6004-E2E9-14FB20129372}"/>
          </ac:spMkLst>
        </pc:spChg>
      </pc:sldChg>
      <pc:sldChg chg="addSp delSp modSp mod modAnim modNotes modNotesTx">
        <pc:chgData name="Tracey Nicholson" userId="2d9ee02c-1be0-4a68-b5f3-2777bd5801a4" providerId="ADAL" clId="{FEDECBAF-0AD3-49F7-80B9-636A5F8625E5}" dt="2025-04-10T17:14:43.749" v="5282"/>
        <pc:sldMkLst>
          <pc:docMk/>
          <pc:sldMk cId="1971615892" sldId="4144"/>
        </pc:sldMkLst>
        <pc:spChg chg="mod">
          <ac:chgData name="Tracey Nicholson" userId="2d9ee02c-1be0-4a68-b5f3-2777bd5801a4" providerId="ADAL" clId="{FEDECBAF-0AD3-49F7-80B9-636A5F8625E5}" dt="2025-04-10T17:14:18.647" v="5275" actId="20577"/>
          <ac:spMkLst>
            <pc:docMk/>
            <pc:sldMk cId="1971615892" sldId="4144"/>
            <ac:spMk id="2" creationId="{09B5235A-869A-1096-34C7-640708656CEA}"/>
          </ac:spMkLst>
        </pc:spChg>
        <pc:spChg chg="mod">
          <ac:chgData name="Tracey Nicholson" userId="2d9ee02c-1be0-4a68-b5f3-2777bd5801a4" providerId="ADAL" clId="{FEDECBAF-0AD3-49F7-80B9-636A5F8625E5}" dt="2025-04-10T17:14:11.022" v="5266" actId="20577"/>
          <ac:spMkLst>
            <pc:docMk/>
            <pc:sldMk cId="1971615892" sldId="4144"/>
            <ac:spMk id="5" creationId="{27378B3E-FDFD-5CE3-9532-8E8661ABFDB1}"/>
          </ac:spMkLst>
        </pc:spChg>
        <pc:spChg chg="add mod">
          <ac:chgData name="Tracey Nicholson" userId="2d9ee02c-1be0-4a68-b5f3-2777bd5801a4" providerId="ADAL" clId="{FEDECBAF-0AD3-49F7-80B9-636A5F8625E5}" dt="2025-04-10T17:14:15.421" v="5269" actId="20577"/>
          <ac:spMkLst>
            <pc:docMk/>
            <pc:sldMk cId="1971615892" sldId="4144"/>
            <ac:spMk id="6" creationId="{FD8A38CE-2373-3DD1-C9B2-5251CBC68280}"/>
          </ac:spMkLst>
        </pc:spChg>
      </pc:sldChg>
      <pc:sldChg chg="modSp mod modNotes modNotesTx">
        <pc:chgData name="Tracey Nicholson" userId="2d9ee02c-1be0-4a68-b5f3-2777bd5801a4" providerId="ADAL" clId="{FEDECBAF-0AD3-49F7-80B9-636A5F8625E5}" dt="2025-04-10T17:17:02.719" v="5292" actId="20577"/>
        <pc:sldMkLst>
          <pc:docMk/>
          <pc:sldMk cId="4237979316" sldId="4145"/>
        </pc:sldMkLst>
        <pc:spChg chg="mod">
          <ac:chgData name="Tracey Nicholson" userId="2d9ee02c-1be0-4a68-b5f3-2777bd5801a4" providerId="ADAL" clId="{FEDECBAF-0AD3-49F7-80B9-636A5F8625E5}" dt="2025-04-07T15:17:52.894" v="2275" actId="20577"/>
          <ac:spMkLst>
            <pc:docMk/>
            <pc:sldMk cId="4237979316" sldId="4145"/>
            <ac:spMk id="5" creationId="{5959B919-6491-70F7-65E9-EBC52C073E69}"/>
          </ac:spMkLst>
        </pc:spChg>
      </pc:sldChg>
      <pc:sldChg chg="addSp delSp modSp mod modAnim modNotes modNotesTx">
        <pc:chgData name="Tracey Nicholson" userId="2d9ee02c-1be0-4a68-b5f3-2777bd5801a4" providerId="ADAL" clId="{FEDECBAF-0AD3-49F7-80B9-636A5F8625E5}" dt="2025-04-10T17:20:37.156" v="5296" actId="20577"/>
        <pc:sldMkLst>
          <pc:docMk/>
          <pc:sldMk cId="3634866688" sldId="4146"/>
        </pc:sldMkLst>
        <pc:spChg chg="mod">
          <ac:chgData name="Tracey Nicholson" userId="2d9ee02c-1be0-4a68-b5f3-2777bd5801a4" providerId="ADAL" clId="{FEDECBAF-0AD3-49F7-80B9-636A5F8625E5}" dt="2025-04-07T15:19:21.634" v="2290" actId="20577"/>
          <ac:spMkLst>
            <pc:docMk/>
            <pc:sldMk cId="3634866688" sldId="4146"/>
            <ac:spMk id="2" creationId="{3771F4BF-1752-E033-CED3-4C18ACE3E975}"/>
          </ac:spMkLst>
        </pc:spChg>
        <pc:spChg chg="add mod">
          <ac:chgData name="Tracey Nicholson" userId="2d9ee02c-1be0-4a68-b5f3-2777bd5801a4" providerId="ADAL" clId="{FEDECBAF-0AD3-49F7-80B9-636A5F8625E5}" dt="2025-04-07T15:20:40.882" v="2342" actId="20577"/>
          <ac:spMkLst>
            <pc:docMk/>
            <pc:sldMk cId="3634866688" sldId="4146"/>
            <ac:spMk id="8" creationId="{F4AE6A62-7FEE-96CC-23B8-F3BC80A4A536}"/>
          </ac:spMkLst>
        </pc:spChg>
        <pc:picChg chg="mod">
          <ac:chgData name="Tracey Nicholson" userId="2d9ee02c-1be0-4a68-b5f3-2777bd5801a4" providerId="ADAL" clId="{FEDECBAF-0AD3-49F7-80B9-636A5F8625E5}" dt="2025-04-07T16:59:30.714" v="2606" actId="1076"/>
          <ac:picMkLst>
            <pc:docMk/>
            <pc:sldMk cId="3634866688" sldId="4146"/>
            <ac:picMk id="5" creationId="{86DE5933-E063-E7AF-82CB-ABD3E5C96CD3}"/>
          </ac:picMkLst>
        </pc:picChg>
        <pc:picChg chg="mod">
          <ac:chgData name="Tracey Nicholson" userId="2d9ee02c-1be0-4a68-b5f3-2777bd5801a4" providerId="ADAL" clId="{FEDECBAF-0AD3-49F7-80B9-636A5F8625E5}" dt="2025-04-07T16:59:29.056" v="2605" actId="1076"/>
          <ac:picMkLst>
            <pc:docMk/>
            <pc:sldMk cId="3634866688" sldId="4146"/>
            <ac:picMk id="6" creationId="{94F05983-A135-9A1B-EFA8-40684E92214E}"/>
          </ac:picMkLst>
        </pc:picChg>
      </pc:sldChg>
      <pc:sldChg chg="addSp delSp modSp mod modNotes modNotesTx">
        <pc:chgData name="Tracey Nicholson" userId="2d9ee02c-1be0-4a68-b5f3-2777bd5801a4" providerId="ADAL" clId="{FEDECBAF-0AD3-49F7-80B9-636A5F8625E5}" dt="2025-04-10T17:22:22.261" v="5353" actId="20577"/>
        <pc:sldMkLst>
          <pc:docMk/>
          <pc:sldMk cId="3338384018" sldId="4147"/>
        </pc:sldMkLst>
        <pc:picChg chg="mod">
          <ac:chgData name="Tracey Nicholson" userId="2d9ee02c-1be0-4a68-b5f3-2777bd5801a4" providerId="ADAL" clId="{FEDECBAF-0AD3-49F7-80B9-636A5F8625E5}" dt="2025-04-07T15:22:39.291" v="2348" actId="1076"/>
          <ac:picMkLst>
            <pc:docMk/>
            <pc:sldMk cId="3338384018" sldId="4147"/>
            <ac:picMk id="2" creationId="{35A2CF6C-E5A1-7EE8-FB62-A5770CBCA8E9}"/>
          </ac:picMkLst>
        </pc:picChg>
        <pc:picChg chg="add mod ord">
          <ac:chgData name="Tracey Nicholson" userId="2d9ee02c-1be0-4a68-b5f3-2777bd5801a4" providerId="ADAL" clId="{FEDECBAF-0AD3-49F7-80B9-636A5F8625E5}" dt="2025-04-07T15:22:24.286" v="2346" actId="167"/>
          <ac:picMkLst>
            <pc:docMk/>
            <pc:sldMk cId="3338384018" sldId="4147"/>
            <ac:picMk id="6" creationId="{2732186B-F742-EA29-F9C6-CECE77C37D74}"/>
          </ac:picMkLst>
        </pc:picChg>
      </pc:sldChg>
      <pc:sldChg chg="delSp mod modAnim modNotes modNotesTx">
        <pc:chgData name="Tracey Nicholson" userId="2d9ee02c-1be0-4a68-b5f3-2777bd5801a4" providerId="ADAL" clId="{FEDECBAF-0AD3-49F7-80B9-636A5F8625E5}" dt="2025-04-10T20:05:32.081" v="6913" actId="1036"/>
        <pc:sldMkLst>
          <pc:docMk/>
          <pc:sldMk cId="3101096796" sldId="4148"/>
        </pc:sldMkLst>
      </pc:sldChg>
      <pc:sldChg chg="delSp modNotesTx">
        <pc:chgData name="Tracey Nicholson" userId="2d9ee02c-1be0-4a68-b5f3-2777bd5801a4" providerId="ADAL" clId="{FEDECBAF-0AD3-49F7-80B9-636A5F8625E5}" dt="2025-04-10T18:41:01.539" v="5918" actId="114"/>
        <pc:sldMkLst>
          <pc:docMk/>
          <pc:sldMk cId="3173851430" sldId="4149"/>
        </pc:sldMkLst>
      </pc:sldChg>
      <pc:sldChg chg="addSp delSp modSp mod modNotesTx">
        <pc:chgData name="Tracey Nicholson" userId="2d9ee02c-1be0-4a68-b5f3-2777bd5801a4" providerId="ADAL" clId="{FEDECBAF-0AD3-49F7-80B9-636A5F8625E5}" dt="2025-04-10T18:40:53.395" v="5914" actId="113"/>
        <pc:sldMkLst>
          <pc:docMk/>
          <pc:sldMk cId="103139828" sldId="4150"/>
        </pc:sldMkLst>
      </pc:sldChg>
      <pc:sldChg chg="addSp delSp modSp mod modNotes modNotesTx">
        <pc:chgData name="Tracey Nicholson" userId="2d9ee02c-1be0-4a68-b5f3-2777bd5801a4" providerId="ADAL" clId="{FEDECBAF-0AD3-49F7-80B9-636A5F8625E5}" dt="2025-04-10T20:06:00.377" v="6930" actId="20577"/>
        <pc:sldMkLst>
          <pc:docMk/>
          <pc:sldMk cId="1107437628" sldId="4151"/>
        </pc:sldMkLst>
      </pc:sldChg>
      <pc:sldChg chg="modSp mod modNotesTx">
        <pc:chgData name="Tracey Nicholson" userId="2d9ee02c-1be0-4a68-b5f3-2777bd5801a4" providerId="ADAL" clId="{FEDECBAF-0AD3-49F7-80B9-636A5F8625E5}" dt="2025-04-10T18:40:29.562" v="5908" actId="113"/>
        <pc:sldMkLst>
          <pc:docMk/>
          <pc:sldMk cId="1197305688" sldId="4152"/>
        </pc:sldMkLst>
        <pc:spChg chg="mod">
          <ac:chgData name="Tracey Nicholson" userId="2d9ee02c-1be0-4a68-b5f3-2777bd5801a4" providerId="ADAL" clId="{FEDECBAF-0AD3-49F7-80B9-636A5F8625E5}" dt="2025-04-07T17:16:17.335" v="3002" actId="20577"/>
          <ac:spMkLst>
            <pc:docMk/>
            <pc:sldMk cId="1197305688" sldId="4152"/>
            <ac:spMk id="4" creationId="{EB9CC034-3BC4-FFED-818F-86C5FF2E979F}"/>
          </ac:spMkLst>
        </pc:spChg>
      </pc:sldChg>
      <pc:sldChg chg="addSp delSp modSp mod modNotes modNotesTx">
        <pc:chgData name="Tracey Nicholson" userId="2d9ee02c-1be0-4a68-b5f3-2777bd5801a4" providerId="ADAL" clId="{FEDECBAF-0AD3-49F7-80B9-636A5F8625E5}" dt="2025-04-09T14:46:41.725" v="4910" actId="207"/>
        <pc:sldMkLst>
          <pc:docMk/>
          <pc:sldMk cId="1912154367" sldId="4153"/>
        </pc:sldMkLst>
        <pc:spChg chg="mod">
          <ac:chgData name="Tracey Nicholson" userId="2d9ee02c-1be0-4a68-b5f3-2777bd5801a4" providerId="ADAL" clId="{FEDECBAF-0AD3-49F7-80B9-636A5F8625E5}" dt="2025-04-07T17:19:47.012" v="3164" actId="20577"/>
          <ac:spMkLst>
            <pc:docMk/>
            <pc:sldMk cId="1912154367" sldId="4153"/>
            <ac:spMk id="4" creationId="{6CC35C4B-7728-594F-CC49-D3E8F58434BD}"/>
          </ac:spMkLst>
        </pc:spChg>
      </pc:sldChg>
      <pc:sldChg chg="addSp delSp modSp mod modNotesTx">
        <pc:chgData name="Tracey Nicholson" userId="2d9ee02c-1be0-4a68-b5f3-2777bd5801a4" providerId="ADAL" clId="{FEDECBAF-0AD3-49F7-80B9-636A5F8625E5}" dt="2025-04-07T17:35:03.181" v="3231" actId="20577"/>
        <pc:sldMkLst>
          <pc:docMk/>
          <pc:sldMk cId="2098735682" sldId="4154"/>
        </pc:sldMkLst>
      </pc:sldChg>
      <pc:sldChg chg="addSp delSp modSp mod modNotes modNotesTx">
        <pc:chgData name="Tracey Nicholson" userId="2d9ee02c-1be0-4a68-b5f3-2777bd5801a4" providerId="ADAL" clId="{FEDECBAF-0AD3-49F7-80B9-636A5F8625E5}" dt="2025-04-09T14:46:51.543" v="4911" actId="207"/>
        <pc:sldMkLst>
          <pc:docMk/>
          <pc:sldMk cId="2277709738" sldId="4155"/>
        </pc:sldMkLst>
      </pc:sldChg>
      <pc:sldChg chg="delSp mod modNotes modNotesTx">
        <pc:chgData name="Tracey Nicholson" userId="2d9ee02c-1be0-4a68-b5f3-2777bd5801a4" providerId="ADAL" clId="{FEDECBAF-0AD3-49F7-80B9-636A5F8625E5}" dt="2025-04-10T17:44:19.882" v="5785" actId="20577"/>
        <pc:sldMkLst>
          <pc:docMk/>
          <pc:sldMk cId="1818785914" sldId="4156"/>
        </pc:sldMkLst>
      </pc:sldChg>
      <pc:sldChg chg="modSp mod modNotes modNotesTx">
        <pc:chgData name="Tracey Nicholson" userId="2d9ee02c-1be0-4a68-b5f3-2777bd5801a4" providerId="ADAL" clId="{FEDECBAF-0AD3-49F7-80B9-636A5F8625E5}" dt="2025-04-10T18:40:15.878" v="5906" actId="113"/>
        <pc:sldMkLst>
          <pc:docMk/>
          <pc:sldMk cId="3407541085" sldId="4158"/>
        </pc:sldMkLst>
        <pc:spChg chg="mod">
          <ac:chgData name="Tracey Nicholson" userId="2d9ee02c-1be0-4a68-b5f3-2777bd5801a4" providerId="ADAL" clId="{FEDECBAF-0AD3-49F7-80B9-636A5F8625E5}" dt="2025-04-07T15:30:39.869" v="2407" actId="14100"/>
          <ac:spMkLst>
            <pc:docMk/>
            <pc:sldMk cId="3407541085" sldId="4158"/>
            <ac:spMk id="4" creationId="{5F70BF03-8B05-455F-6329-753B7EBC1751}"/>
          </ac:spMkLst>
        </pc:spChg>
      </pc:sldChg>
      <pc:sldChg chg="addSp delSp modSp mod modNotesTx">
        <pc:chgData name="Tracey Nicholson" userId="2d9ee02c-1be0-4a68-b5f3-2777bd5801a4" providerId="ADAL" clId="{FEDECBAF-0AD3-49F7-80B9-636A5F8625E5}" dt="2025-04-07T17:50:12.791" v="3506" actId="20577"/>
        <pc:sldMkLst>
          <pc:docMk/>
          <pc:sldMk cId="1187143260" sldId="4159"/>
        </pc:sldMkLst>
      </pc:sldChg>
      <pc:sldChg chg="addSp delSp modSp mod modNotesTx">
        <pc:chgData name="Tracey Nicholson" userId="2d9ee02c-1be0-4a68-b5f3-2777bd5801a4" providerId="ADAL" clId="{FEDECBAF-0AD3-49F7-80B9-636A5F8625E5}" dt="2025-04-10T17:56:37.800" v="5805" actId="20577"/>
        <pc:sldMkLst>
          <pc:docMk/>
          <pc:sldMk cId="3668396184" sldId="4160"/>
        </pc:sldMkLst>
      </pc:sldChg>
      <pc:sldChg chg="addSp delSp modSp mod modNotes modNotesTx">
        <pc:chgData name="Tracey Nicholson" userId="2d9ee02c-1be0-4a68-b5f3-2777bd5801a4" providerId="ADAL" clId="{FEDECBAF-0AD3-49F7-80B9-636A5F8625E5}" dt="2025-04-10T18:40:05.924" v="5904" actId="113"/>
        <pc:sldMkLst>
          <pc:docMk/>
          <pc:sldMk cId="1184496223" sldId="4161"/>
        </pc:sldMkLst>
      </pc:sldChg>
      <pc:sldChg chg="delSp modSp mod modNotes modNotesTx">
        <pc:chgData name="Tracey Nicholson" userId="2d9ee02c-1be0-4a68-b5f3-2777bd5801a4" providerId="ADAL" clId="{FEDECBAF-0AD3-49F7-80B9-636A5F8625E5}" dt="2025-04-09T14:47:58.997" v="4945" actId="1035"/>
        <pc:sldMkLst>
          <pc:docMk/>
          <pc:sldMk cId="4016829711" sldId="4162"/>
        </pc:sldMkLst>
        <pc:spChg chg="mod">
          <ac:chgData name="Tracey Nicholson" userId="2d9ee02c-1be0-4a68-b5f3-2777bd5801a4" providerId="ADAL" clId="{FEDECBAF-0AD3-49F7-80B9-636A5F8625E5}" dt="2025-04-07T18:48:59.164" v="3934" actId="20577"/>
          <ac:spMkLst>
            <pc:docMk/>
            <pc:sldMk cId="4016829711" sldId="4162"/>
            <ac:spMk id="4" creationId="{938CAC41-113E-DAEC-DE57-CF0DE2100C58}"/>
          </ac:spMkLst>
        </pc:spChg>
      </pc:sldChg>
      <pc:sldChg chg="delSp modSp mod modNotes modNotesTx">
        <pc:chgData name="Tracey Nicholson" userId="2d9ee02c-1be0-4a68-b5f3-2777bd5801a4" providerId="ADAL" clId="{FEDECBAF-0AD3-49F7-80B9-636A5F8625E5}" dt="2025-04-10T20:06:22.094" v="6931" actId="113"/>
        <pc:sldMkLst>
          <pc:docMk/>
          <pc:sldMk cId="3201330809" sldId="4163"/>
        </pc:sldMkLst>
        <pc:spChg chg="mod">
          <ac:chgData name="Tracey Nicholson" userId="2d9ee02c-1be0-4a68-b5f3-2777bd5801a4" providerId="ADAL" clId="{FEDECBAF-0AD3-49F7-80B9-636A5F8625E5}" dt="2025-04-07T18:54:03.876" v="4089" actId="6549"/>
          <ac:spMkLst>
            <pc:docMk/>
            <pc:sldMk cId="3201330809" sldId="4163"/>
            <ac:spMk id="6" creationId="{D27B0965-678E-437E-0966-5548D143E395}"/>
          </ac:spMkLst>
        </pc:spChg>
      </pc:sldChg>
      <pc:sldChg chg="addSp delSp modSp mod modNotes modNotesTx">
        <pc:chgData name="Tracey Nicholson" userId="2d9ee02c-1be0-4a68-b5f3-2777bd5801a4" providerId="ADAL" clId="{FEDECBAF-0AD3-49F7-80B9-636A5F8625E5}" dt="2025-04-10T18:39:55.464" v="5902" actId="113"/>
        <pc:sldMkLst>
          <pc:docMk/>
          <pc:sldMk cId="830698403" sldId="4164"/>
        </pc:sldMkLst>
        <pc:spChg chg="mod">
          <ac:chgData name="Tracey Nicholson" userId="2d9ee02c-1be0-4a68-b5f3-2777bd5801a4" providerId="ADAL" clId="{FEDECBAF-0AD3-49F7-80B9-636A5F8625E5}" dt="2025-04-07T18:59:38.077" v="4263" actId="20577"/>
          <ac:spMkLst>
            <pc:docMk/>
            <pc:sldMk cId="830698403" sldId="4164"/>
            <ac:spMk id="6" creationId="{DAEF17DC-9575-840F-AA8C-25B0C70715EB}"/>
          </ac:spMkLst>
        </pc:spChg>
      </pc:sldChg>
      <pc:sldChg chg="delSp mod modNotes modNotesTx">
        <pc:chgData name="Tracey Nicholson" userId="2d9ee02c-1be0-4a68-b5f3-2777bd5801a4" providerId="ADAL" clId="{FEDECBAF-0AD3-49F7-80B9-636A5F8625E5}" dt="2025-04-10T18:30:36.627" v="5837" actId="20577"/>
        <pc:sldMkLst>
          <pc:docMk/>
          <pc:sldMk cId="3514969267" sldId="4165"/>
        </pc:sldMkLst>
      </pc:sldChg>
      <pc:sldChg chg="addSp delSp modSp mod modNotes modNotesTx">
        <pc:chgData name="Tracey Nicholson" userId="2d9ee02c-1be0-4a68-b5f3-2777bd5801a4" providerId="ADAL" clId="{FEDECBAF-0AD3-49F7-80B9-636A5F8625E5}" dt="2025-04-10T18:31:55.032" v="5838" actId="20577"/>
        <pc:sldMkLst>
          <pc:docMk/>
          <pc:sldMk cId="908640937" sldId="4166"/>
        </pc:sldMkLst>
        <pc:spChg chg="mod">
          <ac:chgData name="Tracey Nicholson" userId="2d9ee02c-1be0-4a68-b5f3-2777bd5801a4" providerId="ADAL" clId="{FEDECBAF-0AD3-49F7-80B9-636A5F8625E5}" dt="2025-04-07T19:06:09.412" v="4516" actId="20577"/>
          <ac:spMkLst>
            <pc:docMk/>
            <pc:sldMk cId="908640937" sldId="4166"/>
            <ac:spMk id="6" creationId="{D67B7865-753A-9CF8-6B2A-2D59EA7B2F1A}"/>
          </ac:spMkLst>
        </pc:spChg>
      </pc:sldChg>
      <pc:sldChg chg="modNotes modNotesTx">
        <pc:chgData name="Tracey Nicholson" userId="2d9ee02c-1be0-4a68-b5f3-2777bd5801a4" providerId="ADAL" clId="{FEDECBAF-0AD3-49F7-80B9-636A5F8625E5}" dt="2025-04-10T18:39:36.542" v="5899" actId="113"/>
        <pc:sldMkLst>
          <pc:docMk/>
          <pc:sldMk cId="2961262452" sldId="4167"/>
        </pc:sldMkLst>
      </pc:sldChg>
      <pc:sldChg chg="delSp modSp mod modNotesTx">
        <pc:chgData name="Tracey Nicholson" userId="2d9ee02c-1be0-4a68-b5f3-2777bd5801a4" providerId="ADAL" clId="{FEDECBAF-0AD3-49F7-80B9-636A5F8625E5}" dt="2025-04-10T18:39:29.252" v="5897" actId="113"/>
        <pc:sldMkLst>
          <pc:docMk/>
          <pc:sldMk cId="2632610849" sldId="4168"/>
        </pc:sldMkLst>
      </pc:sldChg>
      <pc:sldChg chg="addSp delSp modSp mod modNotesTx">
        <pc:chgData name="Tracey Nicholson" userId="2d9ee02c-1be0-4a68-b5f3-2777bd5801a4" providerId="ADAL" clId="{FEDECBAF-0AD3-49F7-80B9-636A5F8625E5}" dt="2025-04-10T18:36:01.478" v="5846" actId="20577"/>
        <pc:sldMkLst>
          <pc:docMk/>
          <pc:sldMk cId="4018340691" sldId="4169"/>
        </pc:sldMkLst>
      </pc:sldChg>
      <pc:sldChg chg="addSp delSp modSp mod modNotesTx">
        <pc:chgData name="Tracey Nicholson" userId="2d9ee02c-1be0-4a68-b5f3-2777bd5801a4" providerId="ADAL" clId="{FEDECBAF-0AD3-49F7-80B9-636A5F8625E5}" dt="2025-04-10T18:36:49.301" v="5852" actId="20577"/>
        <pc:sldMkLst>
          <pc:docMk/>
          <pc:sldMk cId="2987020722" sldId="4170"/>
        </pc:sldMkLst>
      </pc:sldChg>
      <pc:sldChg chg="addSp delSp modSp mod modNotesTx">
        <pc:chgData name="Tracey Nicholson" userId="2d9ee02c-1be0-4a68-b5f3-2777bd5801a4" providerId="ADAL" clId="{FEDECBAF-0AD3-49F7-80B9-636A5F8625E5}" dt="2025-04-10T18:39:15.127" v="5895" actId="20577"/>
        <pc:sldMkLst>
          <pc:docMk/>
          <pc:sldMk cId="812798200" sldId="4171"/>
        </pc:sldMkLst>
        <pc:picChg chg="add del mod">
          <ac:chgData name="Tracey Nicholson" userId="2d9ee02c-1be0-4a68-b5f3-2777bd5801a4" providerId="ADAL" clId="{FEDECBAF-0AD3-49F7-80B9-636A5F8625E5}" dt="2025-04-08T15:04:26.528" v="4652" actId="478"/>
          <ac:picMkLst>
            <pc:docMk/>
            <pc:sldMk cId="812798200" sldId="4171"/>
            <ac:picMk id="3" creationId="{CA7C5FB9-89F6-5594-E281-2A12030A21C3}"/>
          </ac:picMkLst>
        </pc:picChg>
      </pc:sldChg>
      <pc:sldChg chg="delSp modSp mod modNotes modNotesTx">
        <pc:chgData name="Tracey Nicholson" userId="2d9ee02c-1be0-4a68-b5f3-2777bd5801a4" providerId="ADAL" clId="{FEDECBAF-0AD3-49F7-80B9-636A5F8625E5}" dt="2025-04-10T18:43:00.568" v="5922" actId="20577"/>
        <pc:sldMkLst>
          <pc:docMk/>
          <pc:sldMk cId="3543293742" sldId="4172"/>
        </pc:sldMkLst>
        <pc:spChg chg="mod">
          <ac:chgData name="Tracey Nicholson" userId="2d9ee02c-1be0-4a68-b5f3-2777bd5801a4" providerId="ADAL" clId="{FEDECBAF-0AD3-49F7-80B9-636A5F8625E5}" dt="2025-04-07T19:19:05.520" v="4585" actId="20577"/>
          <ac:spMkLst>
            <pc:docMk/>
            <pc:sldMk cId="3543293742" sldId="4172"/>
            <ac:spMk id="4" creationId="{10FB843C-8C94-B2EA-7B8D-976F255754C1}"/>
          </ac:spMkLst>
        </pc:spChg>
      </pc:sldChg>
      <pc:sldChg chg="addSp delSp modSp mod modNotes modNotesTx">
        <pc:chgData name="Tracey Nicholson" userId="2d9ee02c-1be0-4a68-b5f3-2777bd5801a4" providerId="ADAL" clId="{FEDECBAF-0AD3-49F7-80B9-636A5F8625E5}" dt="2025-04-10T18:44:06.138" v="5927" actId="113"/>
        <pc:sldMkLst>
          <pc:docMk/>
          <pc:sldMk cId="3383281027" sldId="4173"/>
        </pc:sldMkLst>
        <pc:spChg chg="mod">
          <ac:chgData name="Tracey Nicholson" userId="2d9ee02c-1be0-4a68-b5f3-2777bd5801a4" providerId="ADAL" clId="{FEDECBAF-0AD3-49F7-80B9-636A5F8625E5}" dt="2025-04-07T20:31:48.974" v="4600" actId="20577"/>
          <ac:spMkLst>
            <pc:docMk/>
            <pc:sldMk cId="3383281027" sldId="4173"/>
            <ac:spMk id="6" creationId="{9BAC58CA-8C0B-F4CC-CA5F-4587BFCD1420}"/>
          </ac:spMkLst>
        </pc:spChg>
      </pc:sldChg>
      <pc:sldChg chg="addSp delSp modSp mod modNotes modNotesTx">
        <pc:chgData name="Tracey Nicholson" userId="2d9ee02c-1be0-4a68-b5f3-2777bd5801a4" providerId="ADAL" clId="{FEDECBAF-0AD3-49F7-80B9-636A5F8625E5}" dt="2025-04-10T18:50:51.847" v="5945" actId="20577"/>
        <pc:sldMkLst>
          <pc:docMk/>
          <pc:sldMk cId="1038688601" sldId="4174"/>
        </pc:sldMkLst>
        <pc:spChg chg="mod">
          <ac:chgData name="Tracey Nicholson" userId="2d9ee02c-1be0-4a68-b5f3-2777bd5801a4" providerId="ADAL" clId="{FEDECBAF-0AD3-49F7-80B9-636A5F8625E5}" dt="2025-04-07T20:33:02.247" v="4638" actId="20577"/>
          <ac:spMkLst>
            <pc:docMk/>
            <pc:sldMk cId="1038688601" sldId="4174"/>
            <ac:spMk id="4" creationId="{DD263E1E-FF70-FB33-286E-918A15C25C5E}"/>
          </ac:spMkLst>
        </pc:spChg>
      </pc:sldChg>
      <pc:sldChg chg="addSp delSp modSp mod modNotes modNotesTx">
        <pc:chgData name="Tracey Nicholson" userId="2d9ee02c-1be0-4a68-b5f3-2777bd5801a4" providerId="ADAL" clId="{FEDECBAF-0AD3-49F7-80B9-636A5F8625E5}" dt="2025-04-10T20:06:56.120" v="6945" actId="1035"/>
        <pc:sldMkLst>
          <pc:docMk/>
          <pc:sldMk cId="4135574277" sldId="4175"/>
        </pc:sldMkLst>
      </pc:sldChg>
      <pc:sldChg chg="delSp modSp modNotes modNotesTx">
        <pc:chgData name="Tracey Nicholson" userId="2d9ee02c-1be0-4a68-b5f3-2777bd5801a4" providerId="ADAL" clId="{FEDECBAF-0AD3-49F7-80B9-636A5F8625E5}" dt="2025-04-10T20:07:08.697" v="6946" actId="113"/>
        <pc:sldMkLst>
          <pc:docMk/>
          <pc:sldMk cId="3073765366" sldId="4176"/>
        </pc:sldMkLst>
      </pc:sldChg>
      <pc:sldChg chg="addSp delSp modSp mod modNotesTx">
        <pc:chgData name="Tracey Nicholson" userId="2d9ee02c-1be0-4a68-b5f3-2777bd5801a4" providerId="ADAL" clId="{FEDECBAF-0AD3-49F7-80B9-636A5F8625E5}" dt="2025-04-10T19:12:45.595" v="6018" actId="20577"/>
        <pc:sldMkLst>
          <pc:docMk/>
          <pc:sldMk cId="3928426991" sldId="4177"/>
        </pc:sldMkLst>
      </pc:sldChg>
      <pc:sldChg chg="addSp delSp modSp mod modNotesTx">
        <pc:chgData name="Tracey Nicholson" userId="2d9ee02c-1be0-4a68-b5f3-2777bd5801a4" providerId="ADAL" clId="{FEDECBAF-0AD3-49F7-80B9-636A5F8625E5}" dt="2025-04-10T19:14:38.773" v="6056" actId="20577"/>
        <pc:sldMkLst>
          <pc:docMk/>
          <pc:sldMk cId="1204474915" sldId="4178"/>
        </pc:sldMkLst>
      </pc:sldChg>
      <pc:sldChg chg="delSp modSp mod modAnim modNotes">
        <pc:chgData name="Tracey Nicholson" userId="2d9ee02c-1be0-4a68-b5f3-2777bd5801a4" providerId="ADAL" clId="{FEDECBAF-0AD3-49F7-80B9-636A5F8625E5}" dt="2025-04-09T14:50:20.046" v="4966" actId="1035"/>
        <pc:sldMkLst>
          <pc:docMk/>
          <pc:sldMk cId="2134052143" sldId="4179"/>
        </pc:sldMkLst>
      </pc:sldChg>
      <pc:sldChg chg="modSp mod modNotesTx">
        <pc:chgData name="Tracey Nicholson" userId="2d9ee02c-1be0-4a68-b5f3-2777bd5801a4" providerId="ADAL" clId="{FEDECBAF-0AD3-49F7-80B9-636A5F8625E5}" dt="2025-04-10T19:20:04.639" v="6119" actId="20577"/>
        <pc:sldMkLst>
          <pc:docMk/>
          <pc:sldMk cId="1532176962" sldId="4180"/>
        </pc:sldMkLst>
      </pc:sldChg>
      <pc:sldChg chg="addSp delSp modSp mod modNotesTx">
        <pc:chgData name="Tracey Nicholson" userId="2d9ee02c-1be0-4a68-b5f3-2777bd5801a4" providerId="ADAL" clId="{FEDECBAF-0AD3-49F7-80B9-636A5F8625E5}" dt="2025-04-10T19:23:27.380" v="6132" actId="20577"/>
        <pc:sldMkLst>
          <pc:docMk/>
          <pc:sldMk cId="1037334484" sldId="4181"/>
        </pc:sldMkLst>
        <pc:spChg chg="mod">
          <ac:chgData name="Tracey Nicholson" userId="2d9ee02c-1be0-4a68-b5f3-2777bd5801a4" providerId="ADAL" clId="{FEDECBAF-0AD3-49F7-80B9-636A5F8625E5}" dt="2025-04-10T19:21:13.860" v="6126" actId="113"/>
          <ac:spMkLst>
            <pc:docMk/>
            <pc:sldMk cId="1037334484" sldId="4181"/>
            <ac:spMk id="3" creationId="{66D2AA8A-0488-91B5-0420-E99B4D13C98B}"/>
          </ac:spMkLst>
        </pc:spChg>
      </pc:sldChg>
      <pc:sldChg chg="addSp delSp modSp mod modAnim modNotes modNotesTx">
        <pc:chgData name="Tracey Nicholson" userId="2d9ee02c-1be0-4a68-b5f3-2777bd5801a4" providerId="ADAL" clId="{FEDECBAF-0AD3-49F7-80B9-636A5F8625E5}" dt="2025-04-10T19:27:56.237" v="6157"/>
        <pc:sldMkLst>
          <pc:docMk/>
          <pc:sldMk cId="3724636930" sldId="4182"/>
        </pc:sldMkLst>
      </pc:sldChg>
      <pc:sldChg chg="delSp modSp mod modNotesTx">
        <pc:chgData name="Tracey Nicholson" userId="2d9ee02c-1be0-4a68-b5f3-2777bd5801a4" providerId="ADAL" clId="{FEDECBAF-0AD3-49F7-80B9-636A5F8625E5}" dt="2025-04-10T19:31:29.800" v="6257" actId="20577"/>
        <pc:sldMkLst>
          <pc:docMk/>
          <pc:sldMk cId="638988210" sldId="4183"/>
        </pc:sldMkLst>
        <pc:spChg chg="mod">
          <ac:chgData name="Tracey Nicholson" userId="2d9ee02c-1be0-4a68-b5f3-2777bd5801a4" providerId="ADAL" clId="{FEDECBAF-0AD3-49F7-80B9-636A5F8625E5}" dt="2025-04-08T15:10:45.204" v="4684" actId="20577"/>
          <ac:spMkLst>
            <pc:docMk/>
            <pc:sldMk cId="638988210" sldId="4183"/>
            <ac:spMk id="6" creationId="{0D4AF129-1B38-108F-51E4-0AA231F6A4FE}"/>
          </ac:spMkLst>
        </pc:spChg>
        <pc:spChg chg="mod">
          <ac:chgData name="Tracey Nicholson" userId="2d9ee02c-1be0-4a68-b5f3-2777bd5801a4" providerId="ADAL" clId="{FEDECBAF-0AD3-49F7-80B9-636A5F8625E5}" dt="2025-04-10T19:31:29.800" v="6257" actId="20577"/>
          <ac:spMkLst>
            <pc:docMk/>
            <pc:sldMk cId="638988210" sldId="4183"/>
            <ac:spMk id="7" creationId="{4785A8AE-1FAD-4F31-F654-3E98A942F618}"/>
          </ac:spMkLst>
        </pc:spChg>
      </pc:sldChg>
      <pc:sldChg chg="modNotes modNotesTx">
        <pc:chgData name="Tracey Nicholson" userId="2d9ee02c-1be0-4a68-b5f3-2777bd5801a4" providerId="ADAL" clId="{FEDECBAF-0AD3-49F7-80B9-636A5F8625E5}" dt="2025-04-10T20:07:38.280" v="6948" actId="113"/>
        <pc:sldMkLst>
          <pc:docMk/>
          <pc:sldMk cId="965012237" sldId="4184"/>
        </pc:sldMkLst>
      </pc:sldChg>
      <pc:sldChg chg="delSp mod modNotesTx">
        <pc:chgData name="Tracey Nicholson" userId="2d9ee02c-1be0-4a68-b5f3-2777bd5801a4" providerId="ADAL" clId="{FEDECBAF-0AD3-49F7-80B9-636A5F8625E5}" dt="2025-04-10T19:36:25.439" v="6324" actId="20577"/>
        <pc:sldMkLst>
          <pc:docMk/>
          <pc:sldMk cId="3339839606" sldId="4185"/>
        </pc:sldMkLst>
      </pc:sldChg>
      <pc:sldChg chg="delSp modAnim modNotes modNotesTx">
        <pc:chgData name="Tracey Nicholson" userId="2d9ee02c-1be0-4a68-b5f3-2777bd5801a4" providerId="ADAL" clId="{FEDECBAF-0AD3-49F7-80B9-636A5F8625E5}" dt="2025-04-10T20:08:00.196" v="6950" actId="1076"/>
        <pc:sldMkLst>
          <pc:docMk/>
          <pc:sldMk cId="2008045050" sldId="4186"/>
        </pc:sldMkLst>
      </pc:sldChg>
      <pc:sldChg chg="modSp mod modNotesTx">
        <pc:chgData name="Tracey Nicholson" userId="2d9ee02c-1be0-4a68-b5f3-2777bd5801a4" providerId="ADAL" clId="{FEDECBAF-0AD3-49F7-80B9-636A5F8625E5}" dt="2025-04-10T19:48:45.577" v="6479" actId="20577"/>
        <pc:sldMkLst>
          <pc:docMk/>
          <pc:sldMk cId="1009158133" sldId="4187"/>
        </pc:sldMkLst>
        <pc:spChg chg="mod">
          <ac:chgData name="Tracey Nicholson" userId="2d9ee02c-1be0-4a68-b5f3-2777bd5801a4" providerId="ADAL" clId="{FEDECBAF-0AD3-49F7-80B9-636A5F8625E5}" dt="2025-04-08T15:13:54.712" v="4748" actId="20577"/>
          <ac:spMkLst>
            <pc:docMk/>
            <pc:sldMk cId="1009158133" sldId="4187"/>
            <ac:spMk id="4" creationId="{4344D8BA-0F88-02BE-8D20-FB48CEFF8458}"/>
          </ac:spMkLst>
        </pc:spChg>
      </pc:sldChg>
      <pc:sldChg chg="addSp delSp modSp mod modNotes modNotesTx">
        <pc:chgData name="Tracey Nicholson" userId="2d9ee02c-1be0-4a68-b5f3-2777bd5801a4" providerId="ADAL" clId="{FEDECBAF-0AD3-49F7-80B9-636A5F8625E5}" dt="2025-04-10T20:08:12.570" v="6952" actId="20577"/>
        <pc:sldMkLst>
          <pc:docMk/>
          <pc:sldMk cId="1211518293" sldId="4188"/>
        </pc:sldMkLst>
      </pc:sldChg>
      <pc:sldChg chg="modSp mod modNotesTx">
        <pc:chgData name="Tracey Nicholson" userId="2d9ee02c-1be0-4a68-b5f3-2777bd5801a4" providerId="ADAL" clId="{FEDECBAF-0AD3-49F7-80B9-636A5F8625E5}" dt="2025-04-08T15:16:13.154" v="4766" actId="20577"/>
        <pc:sldMkLst>
          <pc:docMk/>
          <pc:sldMk cId="4031668143" sldId="4189"/>
        </pc:sldMkLst>
        <pc:spChg chg="mod">
          <ac:chgData name="Tracey Nicholson" userId="2d9ee02c-1be0-4a68-b5f3-2777bd5801a4" providerId="ADAL" clId="{FEDECBAF-0AD3-49F7-80B9-636A5F8625E5}" dt="2025-04-08T15:15:35.256" v="4762" actId="20577"/>
          <ac:spMkLst>
            <pc:docMk/>
            <pc:sldMk cId="4031668143" sldId="4189"/>
            <ac:spMk id="47" creationId="{EA6771A8-F04E-B54B-407B-85D65B49C57F}"/>
          </ac:spMkLst>
        </pc:spChg>
      </pc:sldChg>
      <pc:sldChg chg="addSp modSp add mod ord modAnim modNotesTx">
        <pc:chgData name="Tracey Nicholson" userId="2d9ee02c-1be0-4a68-b5f3-2777bd5801a4" providerId="ADAL" clId="{FEDECBAF-0AD3-49F7-80B9-636A5F8625E5}" dt="2025-04-10T20:00:46.403" v="6603" actId="14100"/>
        <pc:sldMkLst>
          <pc:docMk/>
          <pc:sldMk cId="871661534" sldId="4190"/>
        </pc:sldMkLst>
        <pc:spChg chg="mod">
          <ac:chgData name="Tracey Nicholson" userId="2d9ee02c-1be0-4a68-b5f3-2777bd5801a4" providerId="ADAL" clId="{FEDECBAF-0AD3-49F7-80B9-636A5F8625E5}" dt="2025-04-10T20:00:46.403" v="6603" actId="14100"/>
          <ac:spMkLst>
            <pc:docMk/>
            <pc:sldMk cId="871661534" sldId="4190"/>
            <ac:spMk id="3" creationId="{7A45A7EA-7742-4079-9A75-8172FCFD7080}"/>
          </ac:spMkLst>
        </pc:spChg>
        <pc:spChg chg="mod">
          <ac:chgData name="Tracey Nicholson" userId="2d9ee02c-1be0-4a68-b5f3-2777bd5801a4" providerId="ADAL" clId="{FEDECBAF-0AD3-49F7-80B9-636A5F8625E5}" dt="2025-04-10T20:00:46.403" v="6603" actId="14100"/>
          <ac:spMkLst>
            <pc:docMk/>
            <pc:sldMk cId="871661534" sldId="4190"/>
            <ac:spMk id="5" creationId="{E2813492-1D5E-C276-DE5E-F16860797BB2}"/>
          </ac:spMkLst>
        </pc:spChg>
        <pc:spChg chg="mod">
          <ac:chgData name="Tracey Nicholson" userId="2d9ee02c-1be0-4a68-b5f3-2777bd5801a4" providerId="ADAL" clId="{FEDECBAF-0AD3-49F7-80B9-636A5F8625E5}" dt="2025-04-09T15:22:01.816" v="5174" actId="20577"/>
          <ac:spMkLst>
            <pc:docMk/>
            <pc:sldMk cId="871661534" sldId="4190"/>
            <ac:spMk id="16" creationId="{EB76A3F8-75B1-894D-83DE-8EBBF3AE6CD1}"/>
          </ac:spMkLst>
        </pc:spChg>
      </pc:sldChg>
      <pc:sldChg chg="modSp add mod modNotesTx">
        <pc:chgData name="Tracey Nicholson" userId="2d9ee02c-1be0-4a68-b5f3-2777bd5801a4" providerId="ADAL" clId="{FEDECBAF-0AD3-49F7-80B9-636A5F8625E5}" dt="2025-04-09T15:00:51.967" v="5164"/>
        <pc:sldMkLst>
          <pc:docMk/>
          <pc:sldMk cId="1638413532" sldId="4191"/>
        </pc:sldMkLst>
      </pc:sldChg>
      <pc:sldChg chg="add del">
        <pc:chgData name="Tracey Nicholson" userId="2d9ee02c-1be0-4a68-b5f3-2777bd5801a4" providerId="ADAL" clId="{FEDECBAF-0AD3-49F7-80B9-636A5F8625E5}" dt="2025-02-25T17:49:55.187" v="993" actId="47"/>
        <pc:sldMkLst>
          <pc:docMk/>
          <pc:sldMk cId="792958785" sldId="4192"/>
        </pc:sldMkLst>
      </pc:sldChg>
      <pc:sldChg chg="addSp delSp modSp add del mod delAnim modAnim modNotesTx">
        <pc:chgData name="Tracey Nicholson" userId="2d9ee02c-1be0-4a68-b5f3-2777bd5801a4" providerId="ADAL" clId="{FEDECBAF-0AD3-49F7-80B9-636A5F8625E5}" dt="2025-04-09T15:16:01.020" v="5166" actId="47"/>
        <pc:sldMkLst>
          <pc:docMk/>
          <pc:sldMk cId="2835564849" sldId="4192"/>
        </pc:sldMkLst>
      </pc:sldChg>
      <pc:sldChg chg="addSp modSp add del mod ord modAnim modNotesTx">
        <pc:chgData name="Tracey Nicholson" userId="2d9ee02c-1be0-4a68-b5f3-2777bd5801a4" providerId="ADAL" clId="{FEDECBAF-0AD3-49F7-80B9-636A5F8625E5}" dt="2025-04-09T15:21:28.542" v="5168" actId="47"/>
        <pc:sldMkLst>
          <pc:docMk/>
          <pc:sldMk cId="519952292" sldId="4193"/>
        </pc:sldMkLst>
      </pc:sldChg>
      <pc:sldChg chg="add del">
        <pc:chgData name="Tracey Nicholson" userId="2d9ee02c-1be0-4a68-b5f3-2777bd5801a4" providerId="ADAL" clId="{FEDECBAF-0AD3-49F7-80B9-636A5F8625E5}" dt="2025-02-25T18:16:35.138" v="1693" actId="47"/>
        <pc:sldMkLst>
          <pc:docMk/>
          <pc:sldMk cId="3984115278" sldId="4193"/>
        </pc:sldMkLst>
      </pc:sldChg>
    </pc:docChg>
  </pc:docChgLst>
  <pc:docChgLst>
    <pc:chgData name="Tracey Nicholson" userId="S::tracey.nicholson@pmglearning.com::2d9ee02c-1be0-4a68-b5f3-2777bd5801a4" providerId="AD" clId="Web-{673152DB-8C75-BB61-18E2-2397F0164DD9}"/>
    <pc:docChg chg="modSld">
      <pc:chgData name="Tracey Nicholson" userId="S::tracey.nicholson@pmglearning.com::2d9ee02c-1be0-4a68-b5f3-2777bd5801a4" providerId="AD" clId="Web-{673152DB-8C75-BB61-18E2-2397F0164DD9}" dt="2025-04-17T13:58:41.818" v="0"/>
      <pc:docMkLst>
        <pc:docMk/>
      </pc:docMkLst>
      <pc:sldChg chg="delSp">
        <pc:chgData name="Tracey Nicholson" userId="S::tracey.nicholson@pmglearning.com::2d9ee02c-1be0-4a68-b5f3-2777bd5801a4" providerId="AD" clId="Web-{673152DB-8C75-BB61-18E2-2397F0164DD9}" dt="2025-04-17T13:58:41.818" v="0"/>
        <pc:sldMkLst>
          <pc:docMk/>
          <pc:sldMk cId="3634866688" sldId="4146"/>
        </pc:sldMkLst>
      </pc:sldChg>
    </pc:docChg>
  </pc:docChgLst>
  <pc:docChgLst>
    <pc:chgData name="Tracey Nicholson" userId="S::tracey.nicholson@pmglearning.com::2d9ee02c-1be0-4a68-b5f3-2777bd5801a4" providerId="AD" clId="Web-{A62747F1-7214-A132-11F7-4825D64C5D4E}"/>
    <pc:docChg chg="modSld">
      <pc:chgData name="Tracey Nicholson" userId="S::tracey.nicholson@pmglearning.com::2d9ee02c-1be0-4a68-b5f3-2777bd5801a4" providerId="AD" clId="Web-{A62747F1-7214-A132-11F7-4825D64C5D4E}" dt="2025-02-28T17:30:18.745" v="1"/>
      <pc:docMkLst>
        <pc:docMk/>
      </pc:docMkLst>
      <pc:sldChg chg="delSp">
        <pc:chgData name="Tracey Nicholson" userId="S::tracey.nicholson@pmglearning.com::2d9ee02c-1be0-4a68-b5f3-2777bd5801a4" providerId="AD" clId="Web-{A62747F1-7214-A132-11F7-4825D64C5D4E}" dt="2025-02-28T17:30:18.745" v="1"/>
        <pc:sldMkLst>
          <pc:docMk/>
          <pc:sldMk cId="3407541085" sldId="4158"/>
        </pc:sldMkLst>
      </pc:sldChg>
    </pc:docChg>
  </pc:docChgLst>
  <pc:docChgLst>
    <pc:chgData name="Tracey Nicholson" userId="2d9ee02c-1be0-4a68-b5f3-2777bd5801a4" providerId="ADAL" clId="{7792FA38-CD82-497C-922D-AEB44EEAD2E1}"/>
    <pc:docChg chg="undo custSel addSld delSld modSld modSection">
      <pc:chgData name="Tracey Nicholson" userId="2d9ee02c-1be0-4a68-b5f3-2777bd5801a4" providerId="ADAL" clId="{7792FA38-CD82-497C-922D-AEB44EEAD2E1}" dt="2025-02-11T19:57:52.960" v="720" actId="478"/>
      <pc:docMkLst>
        <pc:docMk/>
      </pc:docMkLst>
      <pc:sldChg chg="modNotes modNotesTx">
        <pc:chgData name="Tracey Nicholson" userId="2d9ee02c-1be0-4a68-b5f3-2777bd5801a4" providerId="ADAL" clId="{7792FA38-CD82-497C-922D-AEB44EEAD2E1}" dt="2025-01-24T15:34:37.828" v="505" actId="20577"/>
        <pc:sldMkLst>
          <pc:docMk/>
          <pc:sldMk cId="3345886950" sldId="3920"/>
        </pc:sldMkLst>
      </pc:sldChg>
      <pc:sldChg chg="modSp mod">
        <pc:chgData name="Tracey Nicholson" userId="2d9ee02c-1be0-4a68-b5f3-2777bd5801a4" providerId="ADAL" clId="{7792FA38-CD82-497C-922D-AEB44EEAD2E1}" dt="2025-01-21T21:40:26.695" v="19" actId="20577"/>
        <pc:sldMkLst>
          <pc:docMk/>
          <pc:sldMk cId="314548212" sldId="4059"/>
        </pc:sldMkLst>
      </pc:sldChg>
      <pc:sldChg chg="modSp add del mod">
        <pc:chgData name="Tracey Nicholson" userId="2d9ee02c-1be0-4a68-b5f3-2777bd5801a4" providerId="ADAL" clId="{7792FA38-CD82-497C-922D-AEB44EEAD2E1}" dt="2025-01-24T14:09:58.606" v="443" actId="47"/>
        <pc:sldMkLst>
          <pc:docMk/>
          <pc:sldMk cId="859681768" sldId="4068"/>
        </pc:sldMkLst>
      </pc:sldChg>
      <pc:sldChg chg="modSp mod modNotesTx">
        <pc:chgData name="Tracey Nicholson" userId="2d9ee02c-1be0-4a68-b5f3-2777bd5801a4" providerId="ADAL" clId="{7792FA38-CD82-497C-922D-AEB44EEAD2E1}" dt="2025-01-21T21:51:05.920" v="188" actId="1076"/>
        <pc:sldMkLst>
          <pc:docMk/>
          <pc:sldMk cId="3815913039" sldId="4072"/>
        </pc:sldMkLst>
      </pc:sldChg>
      <pc:sldChg chg="modNotes">
        <pc:chgData name="Tracey Nicholson" userId="2d9ee02c-1be0-4a68-b5f3-2777bd5801a4" providerId="ADAL" clId="{7792FA38-CD82-497C-922D-AEB44EEAD2E1}" dt="2025-01-27T14:54:04.363" v="510" actId="478"/>
        <pc:sldMkLst>
          <pc:docMk/>
          <pc:sldMk cId="3014932788" sldId="4124"/>
        </pc:sldMkLst>
      </pc:sldChg>
      <pc:sldChg chg="modSp mod">
        <pc:chgData name="Tracey Nicholson" userId="2d9ee02c-1be0-4a68-b5f3-2777bd5801a4" providerId="ADAL" clId="{7792FA38-CD82-497C-922D-AEB44EEAD2E1}" dt="2025-01-21T21:55:08.058" v="261" actId="1076"/>
        <pc:sldMkLst>
          <pc:docMk/>
          <pc:sldMk cId="2199298870" sldId="4143"/>
        </pc:sldMkLst>
      </pc:sldChg>
      <pc:sldChg chg="addSp delSp modSp mod modNotesTx">
        <pc:chgData name="Tracey Nicholson" userId="2d9ee02c-1be0-4a68-b5f3-2777bd5801a4" providerId="ADAL" clId="{7792FA38-CD82-497C-922D-AEB44EEAD2E1}" dt="2025-01-21T21:53:31.348" v="247" actId="20577"/>
        <pc:sldMkLst>
          <pc:docMk/>
          <pc:sldMk cId="4237979316" sldId="4145"/>
        </pc:sldMkLst>
      </pc:sldChg>
      <pc:sldChg chg="modSp mod">
        <pc:chgData name="Tracey Nicholson" userId="2d9ee02c-1be0-4a68-b5f3-2777bd5801a4" providerId="ADAL" clId="{7792FA38-CD82-497C-922D-AEB44EEAD2E1}" dt="2025-01-31T18:36:44.903" v="697" actId="1076"/>
        <pc:sldMkLst>
          <pc:docMk/>
          <pc:sldMk cId="3173851430" sldId="4149"/>
        </pc:sldMkLst>
      </pc:sldChg>
      <pc:sldChg chg="modSp mod">
        <pc:chgData name="Tracey Nicholson" userId="2d9ee02c-1be0-4a68-b5f3-2777bd5801a4" providerId="ADAL" clId="{7792FA38-CD82-497C-922D-AEB44EEAD2E1}" dt="2025-02-11T19:53:24.018" v="699" actId="1076"/>
        <pc:sldMkLst>
          <pc:docMk/>
          <pc:sldMk cId="1107437628" sldId="4151"/>
        </pc:sldMkLst>
      </pc:sldChg>
      <pc:sldChg chg="delSp modSp mod">
        <pc:chgData name="Tracey Nicholson" userId="2d9ee02c-1be0-4a68-b5f3-2777bd5801a4" providerId="ADAL" clId="{7792FA38-CD82-497C-922D-AEB44EEAD2E1}" dt="2025-01-27T18:16:06.218" v="598" actId="1076"/>
        <pc:sldMkLst>
          <pc:docMk/>
          <pc:sldMk cId="1912154367" sldId="4153"/>
        </pc:sldMkLst>
      </pc:sldChg>
      <pc:sldChg chg="delSp mod modAnim">
        <pc:chgData name="Tracey Nicholson" userId="2d9ee02c-1be0-4a68-b5f3-2777bd5801a4" providerId="ADAL" clId="{7792FA38-CD82-497C-922D-AEB44EEAD2E1}" dt="2025-01-27T18:17:05.990" v="600"/>
        <pc:sldMkLst>
          <pc:docMk/>
          <pc:sldMk cId="2098735682" sldId="4154"/>
        </pc:sldMkLst>
      </pc:sldChg>
      <pc:sldChg chg="delSp modSp mod">
        <pc:chgData name="Tracey Nicholson" userId="2d9ee02c-1be0-4a68-b5f3-2777bd5801a4" providerId="ADAL" clId="{7792FA38-CD82-497C-922D-AEB44EEAD2E1}" dt="2025-01-27T18:17:21.204" v="603" actId="478"/>
        <pc:sldMkLst>
          <pc:docMk/>
          <pc:sldMk cId="1818785914" sldId="4156"/>
        </pc:sldMkLst>
      </pc:sldChg>
      <pc:sldChg chg="delSp">
        <pc:chgData name="Tracey Nicholson" userId="2d9ee02c-1be0-4a68-b5f3-2777bd5801a4" providerId="ADAL" clId="{7792FA38-CD82-497C-922D-AEB44EEAD2E1}" dt="2025-01-27T18:17:47.117" v="604" actId="478"/>
        <pc:sldMkLst>
          <pc:docMk/>
          <pc:sldMk cId="1187143260" sldId="4159"/>
        </pc:sldMkLst>
      </pc:sldChg>
      <pc:sldChg chg="delSp modSp mod">
        <pc:chgData name="Tracey Nicholson" userId="2d9ee02c-1be0-4a68-b5f3-2777bd5801a4" providerId="ADAL" clId="{7792FA38-CD82-497C-922D-AEB44EEAD2E1}" dt="2025-01-31T18:37:27.395" v="698" actId="1076"/>
        <pc:sldMkLst>
          <pc:docMk/>
          <pc:sldMk cId="3668396184" sldId="4160"/>
        </pc:sldMkLst>
      </pc:sldChg>
      <pc:sldChg chg="addSp delSp modSp mod">
        <pc:chgData name="Tracey Nicholson" userId="2d9ee02c-1be0-4a68-b5f3-2777bd5801a4" providerId="ADAL" clId="{7792FA38-CD82-497C-922D-AEB44EEAD2E1}" dt="2025-01-24T13:31:35.042" v="316" actId="166"/>
        <pc:sldMkLst>
          <pc:docMk/>
          <pc:sldMk cId="4016829711" sldId="4162"/>
        </pc:sldMkLst>
      </pc:sldChg>
      <pc:sldChg chg="addSp delSp modSp mod">
        <pc:chgData name="Tracey Nicholson" userId="2d9ee02c-1be0-4a68-b5f3-2777bd5801a4" providerId="ADAL" clId="{7792FA38-CD82-497C-922D-AEB44EEAD2E1}" dt="2025-01-27T18:19:17.632" v="625" actId="20577"/>
        <pc:sldMkLst>
          <pc:docMk/>
          <pc:sldMk cId="3514969267" sldId="4165"/>
        </pc:sldMkLst>
      </pc:sldChg>
      <pc:sldChg chg="delSp mod delAnim">
        <pc:chgData name="Tracey Nicholson" userId="2d9ee02c-1be0-4a68-b5f3-2777bd5801a4" providerId="ADAL" clId="{7792FA38-CD82-497C-922D-AEB44EEAD2E1}" dt="2025-01-27T18:19:39.453" v="628" actId="478"/>
        <pc:sldMkLst>
          <pc:docMk/>
          <pc:sldMk cId="908640937" sldId="4166"/>
        </pc:sldMkLst>
      </pc:sldChg>
      <pc:sldChg chg="addSp delSp modSp mod modAnim modNotes modNotesTx">
        <pc:chgData name="Tracey Nicholson" userId="2d9ee02c-1be0-4a68-b5f3-2777bd5801a4" providerId="ADAL" clId="{7792FA38-CD82-497C-922D-AEB44EEAD2E1}" dt="2025-02-11T19:57:52.960" v="720" actId="478"/>
        <pc:sldMkLst>
          <pc:docMk/>
          <pc:sldMk cId="2632610849" sldId="4168"/>
        </pc:sldMkLst>
      </pc:sldChg>
      <pc:sldChg chg="addSp delSp modSp mod">
        <pc:chgData name="Tracey Nicholson" userId="2d9ee02c-1be0-4a68-b5f3-2777bd5801a4" providerId="ADAL" clId="{7792FA38-CD82-497C-922D-AEB44EEAD2E1}" dt="2025-01-27T18:19:57.924" v="629" actId="478"/>
        <pc:sldMkLst>
          <pc:docMk/>
          <pc:sldMk cId="4018340691" sldId="4169"/>
        </pc:sldMkLst>
      </pc:sldChg>
      <pc:sldChg chg="delSp modSp mod">
        <pc:chgData name="Tracey Nicholson" userId="2d9ee02c-1be0-4a68-b5f3-2777bd5801a4" providerId="ADAL" clId="{7792FA38-CD82-497C-922D-AEB44EEAD2E1}" dt="2025-01-27T18:20:23.377" v="635" actId="478"/>
        <pc:sldMkLst>
          <pc:docMk/>
          <pc:sldMk cId="2987020722" sldId="4170"/>
        </pc:sldMkLst>
      </pc:sldChg>
      <pc:sldChg chg="addSp delSp modSp mod">
        <pc:chgData name="Tracey Nicholson" userId="2d9ee02c-1be0-4a68-b5f3-2777bd5801a4" providerId="ADAL" clId="{7792FA38-CD82-497C-922D-AEB44EEAD2E1}" dt="2025-01-22T17:05:03.700" v="314" actId="14100"/>
        <pc:sldMkLst>
          <pc:docMk/>
          <pc:sldMk cId="3543293742" sldId="4172"/>
        </pc:sldMkLst>
      </pc:sldChg>
      <pc:sldChg chg="modSp mod modNotesTx">
        <pc:chgData name="Tracey Nicholson" userId="2d9ee02c-1be0-4a68-b5f3-2777bd5801a4" providerId="ADAL" clId="{7792FA38-CD82-497C-922D-AEB44EEAD2E1}" dt="2025-01-27T18:20:43.926" v="637" actId="1076"/>
        <pc:sldMkLst>
          <pc:docMk/>
          <pc:sldMk cId="1038688601" sldId="4174"/>
        </pc:sldMkLst>
      </pc:sldChg>
      <pc:sldChg chg="modNotesTx">
        <pc:chgData name="Tracey Nicholson" userId="2d9ee02c-1be0-4a68-b5f3-2777bd5801a4" providerId="ADAL" clId="{7792FA38-CD82-497C-922D-AEB44EEAD2E1}" dt="2025-01-24T18:58:56.527" v="508" actId="20577"/>
        <pc:sldMkLst>
          <pc:docMk/>
          <pc:sldMk cId="2134052143" sldId="4179"/>
        </pc:sldMkLst>
      </pc:sldChg>
      <pc:sldChg chg="delSp modSp mod">
        <pc:chgData name="Tracey Nicholson" userId="2d9ee02c-1be0-4a68-b5f3-2777bd5801a4" providerId="ADAL" clId="{7792FA38-CD82-497C-922D-AEB44EEAD2E1}" dt="2025-01-29T19:50:40.507" v="695" actId="478"/>
        <pc:sldMkLst>
          <pc:docMk/>
          <pc:sldMk cId="1532176962" sldId="4180"/>
        </pc:sldMkLst>
      </pc:sldChg>
      <pc:sldChg chg="delSp modSp mod">
        <pc:chgData name="Tracey Nicholson" userId="2d9ee02c-1be0-4a68-b5f3-2777bd5801a4" providerId="ADAL" clId="{7792FA38-CD82-497C-922D-AEB44EEAD2E1}" dt="2025-01-27T18:21:32.711" v="683" actId="478"/>
        <pc:sldMkLst>
          <pc:docMk/>
          <pc:sldMk cId="1037334484" sldId="4181"/>
        </pc:sldMkLst>
      </pc:sldChg>
      <pc:sldChg chg="delSp mod">
        <pc:chgData name="Tracey Nicholson" userId="2d9ee02c-1be0-4a68-b5f3-2777bd5801a4" providerId="ADAL" clId="{7792FA38-CD82-497C-922D-AEB44EEAD2E1}" dt="2025-01-27T18:21:39.591" v="684" actId="478"/>
        <pc:sldMkLst>
          <pc:docMk/>
          <pc:sldMk cId="3724636930" sldId="4182"/>
        </pc:sldMkLst>
      </pc:sldChg>
      <pc:sldChg chg="delSp modSp mod">
        <pc:chgData name="Tracey Nicholson" userId="2d9ee02c-1be0-4a68-b5f3-2777bd5801a4" providerId="ADAL" clId="{7792FA38-CD82-497C-922D-AEB44EEAD2E1}" dt="2025-01-27T18:22:07.878" v="687" actId="166"/>
        <pc:sldMkLst>
          <pc:docMk/>
          <pc:sldMk cId="638988210" sldId="4183"/>
        </pc:sldMkLst>
      </pc:sldChg>
      <pc:sldChg chg="delSp mod delAnim">
        <pc:chgData name="Tracey Nicholson" userId="2d9ee02c-1be0-4a68-b5f3-2777bd5801a4" providerId="ADAL" clId="{7792FA38-CD82-497C-922D-AEB44EEAD2E1}" dt="2025-01-27T18:22:17.973" v="688" actId="478"/>
        <pc:sldMkLst>
          <pc:docMk/>
          <pc:sldMk cId="2008045050" sldId="4186"/>
        </pc:sldMkLst>
      </pc:sldChg>
      <pc:sldChg chg="delSp modSp mod">
        <pc:chgData name="Tracey Nicholson" userId="2d9ee02c-1be0-4a68-b5f3-2777bd5801a4" providerId="ADAL" clId="{7792FA38-CD82-497C-922D-AEB44EEAD2E1}" dt="2025-01-27T18:22:42.139" v="691" actId="478"/>
        <pc:sldMkLst>
          <pc:docMk/>
          <pc:sldMk cId="4031668143" sldId="4189"/>
        </pc:sldMkLst>
      </pc:sldChg>
    </pc:docChg>
  </pc:docChgLst>
  <pc:docChgLst>
    <pc:chgData name="Renee Tatalovich" userId="c3a12dda-3e17-465b-a466-f28d262ac98c" providerId="ADAL" clId="{982DCA40-CD74-4B67-9BC6-395956FEDB20}"/>
    <pc:docChg chg="undo custSel delSld modSld modMainMaster modSection modNotesMaster modHandout">
      <pc:chgData name="Renee Tatalovich" userId="c3a12dda-3e17-465b-a466-f28d262ac98c" providerId="ADAL" clId="{982DCA40-CD74-4B67-9BC6-395956FEDB20}" dt="2025-01-27T16:10:47.318" v="496" actId="20577"/>
      <pc:docMkLst>
        <pc:docMk/>
      </pc:docMkLst>
      <pc:sldChg chg="modSp mod modNotes modNotesTx">
        <pc:chgData name="Renee Tatalovich" userId="c3a12dda-3e17-465b-a466-f28d262ac98c" providerId="ADAL" clId="{982DCA40-CD74-4B67-9BC6-395956FEDB20}" dt="2025-01-27T16:09:21.078" v="483" actId="20577"/>
        <pc:sldMkLst>
          <pc:docMk/>
          <pc:sldMk cId="3345886950" sldId="3920"/>
        </pc:sldMkLst>
      </pc:sldChg>
      <pc:sldChg chg="modNotes">
        <pc:chgData name="Renee Tatalovich" userId="c3a12dda-3e17-465b-a466-f28d262ac98c" providerId="ADAL" clId="{982DCA40-CD74-4B67-9BC6-395956FEDB20}" dt="2025-01-24T20:33:20.950" v="1"/>
        <pc:sldMkLst>
          <pc:docMk/>
          <pc:sldMk cId="314548212" sldId="4059"/>
        </pc:sldMkLst>
      </pc:sldChg>
      <pc:sldChg chg="modAnim modNotes modNotesTx">
        <pc:chgData name="Renee Tatalovich" userId="c3a12dda-3e17-465b-a466-f28d262ac98c" providerId="ADAL" clId="{982DCA40-CD74-4B67-9BC6-395956FEDB20}" dt="2025-01-27T16:06:43.579" v="473" actId="948"/>
        <pc:sldMkLst>
          <pc:docMk/>
          <pc:sldMk cId="3815913039" sldId="4072"/>
        </pc:sldMkLst>
      </pc:sldChg>
      <pc:sldChg chg="modSp mod modNotes">
        <pc:chgData name="Renee Tatalovich" userId="c3a12dda-3e17-465b-a466-f28d262ac98c" providerId="ADAL" clId="{982DCA40-CD74-4B67-9BC6-395956FEDB20}" dt="2025-01-27T16:06:17.971" v="449" actId="1076"/>
        <pc:sldMkLst>
          <pc:docMk/>
          <pc:sldMk cId="3014932788" sldId="4124"/>
        </pc:sldMkLst>
      </pc:sldChg>
      <pc:sldChg chg="modSp mod modNotes">
        <pc:chgData name="Renee Tatalovich" userId="c3a12dda-3e17-465b-a466-f28d262ac98c" providerId="ADAL" clId="{982DCA40-CD74-4B67-9BC6-395956FEDB20}" dt="2025-01-27T15:43:30.285" v="218" actId="1076"/>
        <pc:sldMkLst>
          <pc:docMk/>
          <pc:sldMk cId="1908830975" sldId="4142"/>
        </pc:sldMkLst>
      </pc:sldChg>
      <pc:sldChg chg="modAnim">
        <pc:chgData name="Renee Tatalovich" userId="c3a12dda-3e17-465b-a466-f28d262ac98c" providerId="ADAL" clId="{982DCA40-CD74-4B67-9BC6-395956FEDB20}" dt="2025-01-27T14:49:42.423" v="177"/>
        <pc:sldMkLst>
          <pc:docMk/>
          <pc:sldMk cId="2199298870" sldId="4143"/>
        </pc:sldMkLst>
      </pc:sldChg>
      <pc:sldChg chg="modSp mod modNotes">
        <pc:chgData name="Renee Tatalovich" userId="c3a12dda-3e17-465b-a466-f28d262ac98c" providerId="ADAL" clId="{982DCA40-CD74-4B67-9BC6-395956FEDB20}" dt="2025-01-27T16:06:09.951" v="448" actId="1076"/>
        <pc:sldMkLst>
          <pc:docMk/>
          <pc:sldMk cId="1971615892" sldId="4144"/>
        </pc:sldMkLst>
      </pc:sldChg>
      <pc:sldChg chg="addSp delSp modSp mod addAnim delAnim modAnim modNotes">
        <pc:chgData name="Renee Tatalovich" userId="c3a12dda-3e17-465b-a466-f28d262ac98c" providerId="ADAL" clId="{982DCA40-CD74-4B67-9BC6-395956FEDB20}" dt="2025-01-27T16:05:57.487" v="447" actId="1076"/>
        <pc:sldMkLst>
          <pc:docMk/>
          <pc:sldMk cId="4237979316" sldId="4145"/>
        </pc:sldMkLst>
      </pc:sldChg>
      <pc:sldChg chg="modNotes modNotesTx">
        <pc:chgData name="Renee Tatalovich" userId="c3a12dda-3e17-465b-a466-f28d262ac98c" providerId="ADAL" clId="{982DCA40-CD74-4B67-9BC6-395956FEDB20}" dt="2025-01-27T16:09:29.649" v="485" actId="20577"/>
        <pc:sldMkLst>
          <pc:docMk/>
          <pc:sldMk cId="3634866688" sldId="4146"/>
        </pc:sldMkLst>
      </pc:sldChg>
      <pc:sldChg chg="modNotes">
        <pc:chgData name="Renee Tatalovich" userId="c3a12dda-3e17-465b-a466-f28d262ac98c" providerId="ADAL" clId="{982DCA40-CD74-4B67-9BC6-395956FEDB20}" dt="2025-01-27T16:05:33.536" v="445" actId="948"/>
        <pc:sldMkLst>
          <pc:docMk/>
          <pc:sldMk cId="3338384018" sldId="4147"/>
        </pc:sldMkLst>
      </pc:sldChg>
      <pc:sldChg chg="modSp mod">
        <pc:chgData name="Renee Tatalovich" userId="c3a12dda-3e17-465b-a466-f28d262ac98c" providerId="ADAL" clId="{982DCA40-CD74-4B67-9BC6-395956FEDB20}" dt="2025-01-26T18:46:35.515" v="47" actId="20577"/>
        <pc:sldMkLst>
          <pc:docMk/>
          <pc:sldMk cId="3101096796" sldId="4148"/>
        </pc:sldMkLst>
      </pc:sldChg>
      <pc:sldChg chg="modNotes">
        <pc:chgData name="Renee Tatalovich" userId="c3a12dda-3e17-465b-a466-f28d262ac98c" providerId="ADAL" clId="{982DCA40-CD74-4B67-9BC6-395956FEDB20}" dt="2025-01-27T16:05:07.189" v="443" actId="1076"/>
        <pc:sldMkLst>
          <pc:docMk/>
          <pc:sldMk cId="3173851430" sldId="4149"/>
        </pc:sldMkLst>
      </pc:sldChg>
      <pc:sldChg chg="modNotes">
        <pc:chgData name="Renee Tatalovich" userId="c3a12dda-3e17-465b-a466-f28d262ac98c" providerId="ADAL" clId="{982DCA40-CD74-4B67-9BC6-395956FEDB20}" dt="2025-01-27T16:05:00.837" v="442" actId="1076"/>
        <pc:sldMkLst>
          <pc:docMk/>
          <pc:sldMk cId="103139828" sldId="4150"/>
        </pc:sldMkLst>
      </pc:sldChg>
      <pc:sldChg chg="modNotes">
        <pc:chgData name="Renee Tatalovich" userId="c3a12dda-3e17-465b-a466-f28d262ac98c" providerId="ADAL" clId="{982DCA40-CD74-4B67-9BC6-395956FEDB20}" dt="2025-01-27T16:04:43.286" v="441" actId="1076"/>
        <pc:sldMkLst>
          <pc:docMk/>
          <pc:sldMk cId="1107437628" sldId="4151"/>
        </pc:sldMkLst>
      </pc:sldChg>
      <pc:sldChg chg="modNotes">
        <pc:chgData name="Renee Tatalovich" userId="c3a12dda-3e17-465b-a466-f28d262ac98c" providerId="ADAL" clId="{982DCA40-CD74-4B67-9BC6-395956FEDB20}" dt="2025-01-27T16:04:35.460" v="440" actId="1076"/>
        <pc:sldMkLst>
          <pc:docMk/>
          <pc:sldMk cId="1197305688" sldId="4152"/>
        </pc:sldMkLst>
      </pc:sldChg>
      <pc:sldChg chg="modNotes modNotesTx">
        <pc:chgData name="Renee Tatalovich" userId="c3a12dda-3e17-465b-a466-f28d262ac98c" providerId="ADAL" clId="{982DCA40-CD74-4B67-9BC6-395956FEDB20}" dt="2025-01-27T16:10:26.026" v="493" actId="20577"/>
        <pc:sldMkLst>
          <pc:docMk/>
          <pc:sldMk cId="1912154367" sldId="4153"/>
        </pc:sldMkLst>
      </pc:sldChg>
      <pc:sldChg chg="modNotes">
        <pc:chgData name="Renee Tatalovich" userId="c3a12dda-3e17-465b-a466-f28d262ac98c" providerId="ADAL" clId="{982DCA40-CD74-4B67-9BC6-395956FEDB20}" dt="2025-01-27T16:03:55.273" v="434" actId="1076"/>
        <pc:sldMkLst>
          <pc:docMk/>
          <pc:sldMk cId="2098735682" sldId="4154"/>
        </pc:sldMkLst>
      </pc:sldChg>
      <pc:sldChg chg="modSp mod modNotes modNotesTx">
        <pc:chgData name="Renee Tatalovich" userId="c3a12dda-3e17-465b-a466-f28d262ac98c" providerId="ADAL" clId="{982DCA40-CD74-4B67-9BC6-395956FEDB20}" dt="2025-01-27T16:09:45.752" v="487" actId="20577"/>
        <pc:sldMkLst>
          <pc:docMk/>
          <pc:sldMk cId="2277709738" sldId="4155"/>
        </pc:sldMkLst>
      </pc:sldChg>
      <pc:sldChg chg="modNotes">
        <pc:chgData name="Renee Tatalovich" userId="c3a12dda-3e17-465b-a466-f28d262ac98c" providerId="ADAL" clId="{982DCA40-CD74-4B67-9BC6-395956FEDB20}" dt="2025-01-27T16:03:34.250" v="432" actId="1076"/>
        <pc:sldMkLst>
          <pc:docMk/>
          <pc:sldMk cId="1818785914" sldId="4156"/>
        </pc:sldMkLst>
      </pc:sldChg>
      <pc:sldChg chg="modSp mod modNotes modNotesTx">
        <pc:chgData name="Renee Tatalovich" userId="c3a12dda-3e17-465b-a466-f28d262ac98c" providerId="ADAL" clId="{982DCA40-CD74-4B67-9BC6-395956FEDB20}" dt="2025-01-27T16:10:33.280" v="494" actId="20577"/>
        <pc:sldMkLst>
          <pc:docMk/>
          <pc:sldMk cId="3407541085" sldId="4158"/>
        </pc:sldMkLst>
      </pc:sldChg>
      <pc:sldChg chg="modNotes">
        <pc:chgData name="Renee Tatalovich" userId="c3a12dda-3e17-465b-a466-f28d262ac98c" providerId="ADAL" clId="{982DCA40-CD74-4B67-9BC6-395956FEDB20}" dt="2025-01-27T16:02:54.346" v="429" actId="1076"/>
        <pc:sldMkLst>
          <pc:docMk/>
          <pc:sldMk cId="1187143260" sldId="4159"/>
        </pc:sldMkLst>
      </pc:sldChg>
      <pc:sldChg chg="modNotes modNotesTx">
        <pc:chgData name="Renee Tatalovich" userId="c3a12dda-3e17-465b-a466-f28d262ac98c" providerId="ADAL" clId="{982DCA40-CD74-4B67-9BC6-395956FEDB20}" dt="2025-01-27T16:09:52.914" v="488" actId="6549"/>
        <pc:sldMkLst>
          <pc:docMk/>
          <pc:sldMk cId="3668396184" sldId="4160"/>
        </pc:sldMkLst>
      </pc:sldChg>
      <pc:sldChg chg="modNotes">
        <pc:chgData name="Renee Tatalovich" userId="c3a12dda-3e17-465b-a466-f28d262ac98c" providerId="ADAL" clId="{982DCA40-CD74-4B67-9BC6-395956FEDB20}" dt="2025-01-27T16:02:32.250" v="427" actId="113"/>
        <pc:sldMkLst>
          <pc:docMk/>
          <pc:sldMk cId="1184496223" sldId="4161"/>
        </pc:sldMkLst>
      </pc:sldChg>
      <pc:sldChg chg="modSp mod modNotes">
        <pc:chgData name="Renee Tatalovich" userId="c3a12dda-3e17-465b-a466-f28d262ac98c" providerId="ADAL" clId="{982DCA40-CD74-4B67-9BC6-395956FEDB20}" dt="2025-01-27T16:02:07.641" v="424" actId="179"/>
        <pc:sldMkLst>
          <pc:docMk/>
          <pc:sldMk cId="4016829711" sldId="4162"/>
        </pc:sldMkLst>
      </pc:sldChg>
      <pc:sldChg chg="modSp mod modNotes">
        <pc:chgData name="Renee Tatalovich" userId="c3a12dda-3e17-465b-a466-f28d262ac98c" providerId="ADAL" clId="{982DCA40-CD74-4B67-9BC6-395956FEDB20}" dt="2025-01-27T16:00:35.054" v="407" actId="1076"/>
        <pc:sldMkLst>
          <pc:docMk/>
          <pc:sldMk cId="3201330809" sldId="4163"/>
        </pc:sldMkLst>
      </pc:sldChg>
      <pc:sldChg chg="modNotes">
        <pc:chgData name="Renee Tatalovich" userId="c3a12dda-3e17-465b-a466-f28d262ac98c" providerId="ADAL" clId="{982DCA40-CD74-4B67-9BC6-395956FEDB20}" dt="2025-01-27T16:00:20.393" v="406" actId="1076"/>
        <pc:sldMkLst>
          <pc:docMk/>
          <pc:sldMk cId="830698403" sldId="4164"/>
        </pc:sldMkLst>
      </pc:sldChg>
      <pc:sldChg chg="modSp mod">
        <pc:chgData name="Renee Tatalovich" userId="c3a12dda-3e17-465b-a466-f28d262ac98c" providerId="ADAL" clId="{982DCA40-CD74-4B67-9BC6-395956FEDB20}" dt="2025-01-27T16:07:22.869" v="476" actId="20577"/>
        <pc:sldMkLst>
          <pc:docMk/>
          <pc:sldMk cId="3514969267" sldId="4165"/>
        </pc:sldMkLst>
      </pc:sldChg>
      <pc:sldChg chg="modNotes">
        <pc:chgData name="Renee Tatalovich" userId="c3a12dda-3e17-465b-a466-f28d262ac98c" providerId="ADAL" clId="{982DCA40-CD74-4B67-9BC6-395956FEDB20}" dt="2025-01-27T16:00:04.676" v="405" actId="1076"/>
        <pc:sldMkLst>
          <pc:docMk/>
          <pc:sldMk cId="908640937" sldId="4166"/>
        </pc:sldMkLst>
      </pc:sldChg>
      <pc:sldChg chg="modNotes">
        <pc:chgData name="Renee Tatalovich" userId="c3a12dda-3e17-465b-a466-f28d262ac98c" providerId="ADAL" clId="{982DCA40-CD74-4B67-9BC6-395956FEDB20}" dt="2025-01-27T15:59:50.837" v="404" actId="20577"/>
        <pc:sldMkLst>
          <pc:docMk/>
          <pc:sldMk cId="2961262452" sldId="4167"/>
        </pc:sldMkLst>
      </pc:sldChg>
      <pc:sldChg chg="modNotes">
        <pc:chgData name="Renee Tatalovich" userId="c3a12dda-3e17-465b-a466-f28d262ac98c" providerId="ADAL" clId="{982DCA40-CD74-4B67-9BC6-395956FEDB20}" dt="2025-01-27T15:59:20.215" v="401" actId="113"/>
        <pc:sldMkLst>
          <pc:docMk/>
          <pc:sldMk cId="2632610849" sldId="4168"/>
        </pc:sldMkLst>
      </pc:sldChg>
      <pc:sldChg chg="modNotes modNotesTx">
        <pc:chgData name="Renee Tatalovich" userId="c3a12dda-3e17-465b-a466-f28d262ac98c" providerId="ADAL" clId="{982DCA40-CD74-4B67-9BC6-395956FEDB20}" dt="2025-01-27T16:10:10.632" v="490" actId="20577"/>
        <pc:sldMkLst>
          <pc:docMk/>
          <pc:sldMk cId="4018340691" sldId="4169"/>
        </pc:sldMkLst>
      </pc:sldChg>
      <pc:sldChg chg="modNotes">
        <pc:chgData name="Renee Tatalovich" userId="c3a12dda-3e17-465b-a466-f28d262ac98c" providerId="ADAL" clId="{982DCA40-CD74-4B67-9BC6-395956FEDB20}" dt="2025-01-27T15:55:43.938" v="318" actId="20577"/>
        <pc:sldMkLst>
          <pc:docMk/>
          <pc:sldMk cId="2987020722" sldId="4170"/>
        </pc:sldMkLst>
      </pc:sldChg>
      <pc:sldChg chg="modNotes">
        <pc:chgData name="Renee Tatalovich" userId="c3a12dda-3e17-465b-a466-f28d262ac98c" providerId="ADAL" clId="{982DCA40-CD74-4B67-9BC6-395956FEDB20}" dt="2025-01-27T15:55:27.267" v="316" actId="1076"/>
        <pc:sldMkLst>
          <pc:docMk/>
          <pc:sldMk cId="812798200" sldId="4171"/>
        </pc:sldMkLst>
      </pc:sldChg>
      <pc:sldChg chg="modSp mod modNotesTx">
        <pc:chgData name="Renee Tatalovich" userId="c3a12dda-3e17-465b-a466-f28d262ac98c" providerId="ADAL" clId="{982DCA40-CD74-4B67-9BC6-395956FEDB20}" dt="2025-01-27T16:10:47.318" v="496" actId="20577"/>
        <pc:sldMkLst>
          <pc:docMk/>
          <pc:sldMk cId="3543293742" sldId="4172"/>
        </pc:sldMkLst>
      </pc:sldChg>
      <pc:sldChg chg="modNotes modNotesTx">
        <pc:chgData name="Renee Tatalovich" userId="c3a12dda-3e17-465b-a466-f28d262ac98c" providerId="ADAL" clId="{982DCA40-CD74-4B67-9BC6-395956FEDB20}" dt="2025-01-27T16:10:18.566" v="492" actId="20577"/>
        <pc:sldMkLst>
          <pc:docMk/>
          <pc:sldMk cId="3383281027" sldId="4173"/>
        </pc:sldMkLst>
      </pc:sldChg>
      <pc:sldChg chg="modNotes">
        <pc:chgData name="Renee Tatalovich" userId="c3a12dda-3e17-465b-a466-f28d262ac98c" providerId="ADAL" clId="{982DCA40-CD74-4B67-9BC6-395956FEDB20}" dt="2025-01-27T15:55:04.962" v="314" actId="1076"/>
        <pc:sldMkLst>
          <pc:docMk/>
          <pc:sldMk cId="1038688601" sldId="4174"/>
        </pc:sldMkLst>
      </pc:sldChg>
      <pc:sldChg chg="modNotes">
        <pc:chgData name="Renee Tatalovich" userId="c3a12dda-3e17-465b-a466-f28d262ac98c" providerId="ADAL" clId="{982DCA40-CD74-4B67-9BC6-395956FEDB20}" dt="2025-01-27T15:52:53.653" v="306" actId="1076"/>
        <pc:sldMkLst>
          <pc:docMk/>
          <pc:sldMk cId="4135574277" sldId="4175"/>
        </pc:sldMkLst>
      </pc:sldChg>
      <pc:sldChg chg="modSp mod modNotes">
        <pc:chgData name="Renee Tatalovich" userId="c3a12dda-3e17-465b-a466-f28d262ac98c" providerId="ADAL" clId="{982DCA40-CD74-4B67-9BC6-395956FEDB20}" dt="2025-01-27T15:52:45.644" v="305" actId="20577"/>
        <pc:sldMkLst>
          <pc:docMk/>
          <pc:sldMk cId="3073765366" sldId="4176"/>
        </pc:sldMkLst>
      </pc:sldChg>
      <pc:sldChg chg="modNotes">
        <pc:chgData name="Renee Tatalovich" userId="c3a12dda-3e17-465b-a466-f28d262ac98c" providerId="ADAL" clId="{982DCA40-CD74-4B67-9BC6-395956FEDB20}" dt="2025-01-27T15:51:46.876" v="299" actId="14100"/>
        <pc:sldMkLst>
          <pc:docMk/>
          <pc:sldMk cId="3928426991" sldId="4177"/>
        </pc:sldMkLst>
      </pc:sldChg>
      <pc:sldChg chg="modNotes">
        <pc:chgData name="Renee Tatalovich" userId="c3a12dda-3e17-465b-a466-f28d262ac98c" providerId="ADAL" clId="{982DCA40-CD74-4B67-9BC6-395956FEDB20}" dt="2025-01-27T15:48:11.242" v="283" actId="20577"/>
        <pc:sldMkLst>
          <pc:docMk/>
          <pc:sldMk cId="1204474915" sldId="4178"/>
        </pc:sldMkLst>
      </pc:sldChg>
      <pc:sldChg chg="modNotes">
        <pc:chgData name="Renee Tatalovich" userId="c3a12dda-3e17-465b-a466-f28d262ac98c" providerId="ADAL" clId="{982DCA40-CD74-4B67-9BC6-395956FEDB20}" dt="2025-01-27T15:47:46.204" v="280" actId="948"/>
        <pc:sldMkLst>
          <pc:docMk/>
          <pc:sldMk cId="2134052143" sldId="4179"/>
        </pc:sldMkLst>
      </pc:sldChg>
      <pc:sldChg chg="modNotes">
        <pc:chgData name="Renee Tatalovich" userId="c3a12dda-3e17-465b-a466-f28d262ac98c" providerId="ADAL" clId="{982DCA40-CD74-4B67-9BC6-395956FEDB20}" dt="2025-01-27T15:46:49.941" v="252" actId="1076"/>
        <pc:sldMkLst>
          <pc:docMk/>
          <pc:sldMk cId="1532176962" sldId="4180"/>
        </pc:sldMkLst>
      </pc:sldChg>
      <pc:sldChg chg="modSp mod modNotes">
        <pc:chgData name="Renee Tatalovich" userId="c3a12dda-3e17-465b-a466-f28d262ac98c" providerId="ADAL" clId="{982DCA40-CD74-4B67-9BC6-395956FEDB20}" dt="2025-01-27T15:46:42.770" v="251" actId="1076"/>
        <pc:sldMkLst>
          <pc:docMk/>
          <pc:sldMk cId="1037334484" sldId="4181"/>
        </pc:sldMkLst>
      </pc:sldChg>
      <pc:sldChg chg="modSp mod modNotes">
        <pc:chgData name="Renee Tatalovich" userId="c3a12dda-3e17-465b-a466-f28d262ac98c" providerId="ADAL" clId="{982DCA40-CD74-4B67-9BC6-395956FEDB20}" dt="2025-01-27T15:46:32.897" v="250" actId="1036"/>
        <pc:sldMkLst>
          <pc:docMk/>
          <pc:sldMk cId="3724636930" sldId="4182"/>
        </pc:sldMkLst>
      </pc:sldChg>
      <pc:sldChg chg="modNotes">
        <pc:chgData name="Renee Tatalovich" userId="c3a12dda-3e17-465b-a466-f28d262ac98c" providerId="ADAL" clId="{982DCA40-CD74-4B67-9BC6-395956FEDB20}" dt="2025-01-27T15:46:21.333" v="238" actId="1076"/>
        <pc:sldMkLst>
          <pc:docMk/>
          <pc:sldMk cId="638988210" sldId="4183"/>
        </pc:sldMkLst>
      </pc:sldChg>
      <pc:sldChg chg="modNotes">
        <pc:chgData name="Renee Tatalovich" userId="c3a12dda-3e17-465b-a466-f28d262ac98c" providerId="ADAL" clId="{982DCA40-CD74-4B67-9BC6-395956FEDB20}" dt="2025-01-27T15:46:04.592" v="237" actId="948"/>
        <pc:sldMkLst>
          <pc:docMk/>
          <pc:sldMk cId="965012237" sldId="4184"/>
        </pc:sldMkLst>
      </pc:sldChg>
      <pc:sldChg chg="modNotes">
        <pc:chgData name="Renee Tatalovich" userId="c3a12dda-3e17-465b-a466-f28d262ac98c" providerId="ADAL" clId="{982DCA40-CD74-4B67-9BC6-395956FEDB20}" dt="2025-01-27T15:45:47.951" v="235" actId="1076"/>
        <pc:sldMkLst>
          <pc:docMk/>
          <pc:sldMk cId="3339839606" sldId="4185"/>
        </pc:sldMkLst>
      </pc:sldChg>
      <pc:sldChg chg="modSp mod modNotes">
        <pc:chgData name="Renee Tatalovich" userId="c3a12dda-3e17-465b-a466-f28d262ac98c" providerId="ADAL" clId="{982DCA40-CD74-4B67-9BC6-395956FEDB20}" dt="2025-01-27T15:45:36.455" v="234" actId="1036"/>
        <pc:sldMkLst>
          <pc:docMk/>
          <pc:sldMk cId="2008045050" sldId="4186"/>
        </pc:sldMkLst>
      </pc:sldChg>
      <pc:sldChg chg="modSp mod modNotes">
        <pc:chgData name="Renee Tatalovich" userId="c3a12dda-3e17-465b-a466-f28d262ac98c" providerId="ADAL" clId="{982DCA40-CD74-4B67-9BC6-395956FEDB20}" dt="2025-01-27T15:45:22.386" v="225" actId="1076"/>
        <pc:sldMkLst>
          <pc:docMk/>
          <pc:sldMk cId="1009158133" sldId="4187"/>
        </pc:sldMkLst>
      </pc:sldChg>
      <pc:sldChg chg="modNotes">
        <pc:chgData name="Renee Tatalovich" userId="c3a12dda-3e17-465b-a466-f28d262ac98c" providerId="ADAL" clId="{982DCA40-CD74-4B67-9BC6-395956FEDB20}" dt="2025-01-27T15:44:34.041" v="222" actId="948"/>
        <pc:sldMkLst>
          <pc:docMk/>
          <pc:sldMk cId="1211518293" sldId="4188"/>
        </pc:sldMkLst>
      </pc:sldChg>
      <pc:sldChg chg="modNotes">
        <pc:chgData name="Renee Tatalovich" userId="c3a12dda-3e17-465b-a466-f28d262ac98c" providerId="ADAL" clId="{982DCA40-CD74-4B67-9BC6-395956FEDB20}" dt="2025-01-27T15:43:05.926" v="216" actId="1076"/>
        <pc:sldMkLst>
          <pc:docMk/>
          <pc:sldMk cId="4031668143" sldId="4189"/>
        </pc:sldMkLst>
      </pc:sldChg>
      <pc:sldChg chg="del mod modShow modNotes">
        <pc:chgData name="Renee Tatalovich" userId="c3a12dda-3e17-465b-a466-f28d262ac98c" providerId="ADAL" clId="{982DCA40-CD74-4B67-9BC6-395956FEDB20}" dt="2025-01-27T15:51:54.690" v="300" actId="47"/>
        <pc:sldMkLst>
          <pc:docMk/>
          <pc:sldMk cId="3593988991" sldId="4190"/>
        </pc:sldMkLst>
      </pc:sldChg>
      <pc:sldMasterChg chg="modSp modSldLayout">
        <pc:chgData name="Renee Tatalovich" userId="c3a12dda-3e17-465b-a466-f28d262ac98c" providerId="ADAL" clId="{982DCA40-CD74-4B67-9BC6-395956FEDB20}" dt="2025-01-24T20:33:20.950" v="1"/>
        <pc:sldMasterMkLst>
          <pc:docMk/>
          <pc:sldMasterMk cId="3777723911" sldId="2147483711"/>
        </pc:sldMasterMkLst>
        <pc:sldLayoutChg chg="modSp mod">
          <pc:chgData name="Renee Tatalovich" userId="c3a12dda-3e17-465b-a466-f28d262ac98c" providerId="ADAL" clId="{982DCA40-CD74-4B67-9BC6-395956FEDB20}" dt="2025-01-24T20:33:03.688" v="0" actId="20577"/>
          <pc:sldLayoutMkLst>
            <pc:docMk/>
            <pc:sldMasterMk cId="3777723911" sldId="2147483711"/>
            <pc:sldLayoutMk cId="2131820325" sldId="2147483712"/>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2311578046" sldId="2147483734"/>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932238101" sldId="2147483744"/>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546243510" sldId="2147483749"/>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689557875" sldId="2147483768"/>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2593455616" sldId="2147483769"/>
          </pc:sldLayoutMkLst>
        </pc:sldLayoutChg>
        <pc:sldLayoutChg chg="modSp">
          <pc:chgData name="Renee Tatalovich" userId="c3a12dda-3e17-465b-a466-f28d262ac98c" providerId="ADAL" clId="{982DCA40-CD74-4B67-9BC6-395956FEDB20}" dt="2025-01-24T20:33:20.950" v="1"/>
          <pc:sldLayoutMkLst>
            <pc:docMk/>
            <pc:sldMasterMk cId="3777723911" sldId="2147483711"/>
            <pc:sldLayoutMk cId="4275450192" sldId="2147483770"/>
          </pc:sldLayoutMkLst>
        </pc:sldLayoutChg>
      </pc:sldMasterChg>
    </pc:docChg>
  </pc:docChgLst>
  <pc:docChgLst>
    <pc:chgData name="Tracey Nicholson" userId="2d9ee02c-1be0-4a68-b5f3-2777bd5801a4" providerId="ADAL" clId="{C9529F9C-1B1F-4C13-82BC-DE23A870AF98}"/>
    <pc:docChg chg="undo custSel addSld delSld modSld sldOrd addSection modSection">
      <pc:chgData name="Tracey Nicholson" userId="2d9ee02c-1be0-4a68-b5f3-2777bd5801a4" providerId="ADAL" clId="{C9529F9C-1B1F-4C13-82BC-DE23A870AF98}" dt="2025-01-10T18:29:01.100" v="15061" actId="729"/>
      <pc:docMkLst>
        <pc:docMk/>
      </pc:docMkLst>
      <pc:sldChg chg="delSp add mod modShow">
        <pc:chgData name="Tracey Nicholson" userId="2d9ee02c-1be0-4a68-b5f3-2777bd5801a4" providerId="ADAL" clId="{C9529F9C-1B1F-4C13-82BC-DE23A870AF98}" dt="2025-01-10T18:29:01.100" v="15061" actId="729"/>
        <pc:sldMkLst>
          <pc:docMk/>
          <pc:sldMk cId="2205303218" sldId="1181"/>
        </pc:sldMkLst>
      </pc:sldChg>
      <pc:sldChg chg="delSp add mod modShow">
        <pc:chgData name="Tracey Nicholson" userId="2d9ee02c-1be0-4a68-b5f3-2777bd5801a4" providerId="ADAL" clId="{C9529F9C-1B1F-4C13-82BC-DE23A870AF98}" dt="2025-01-10T18:28:57.508" v="15060" actId="729"/>
        <pc:sldMkLst>
          <pc:docMk/>
          <pc:sldMk cId="503174084" sldId="1182"/>
        </pc:sldMkLst>
      </pc:sldChg>
      <pc:sldChg chg="ord">
        <pc:chgData name="Tracey Nicholson" userId="2d9ee02c-1be0-4a68-b5f3-2777bd5801a4" providerId="ADAL" clId="{C9529F9C-1B1F-4C13-82BC-DE23A870AF98}" dt="2025-01-10T17:44:25.984" v="12221"/>
        <pc:sldMkLst>
          <pc:docMk/>
          <pc:sldMk cId="613511335" sldId="3935"/>
        </pc:sldMkLst>
      </pc:sldChg>
      <pc:sldChg chg="delSp modSp mod modNotes">
        <pc:chgData name="Tracey Nicholson" userId="2d9ee02c-1be0-4a68-b5f3-2777bd5801a4" providerId="ADAL" clId="{C9529F9C-1B1F-4C13-82BC-DE23A870AF98}" dt="2024-12-31T20:59:31.195" v="52" actId="20577"/>
        <pc:sldMkLst>
          <pc:docMk/>
          <pc:sldMk cId="314548212" sldId="4059"/>
        </pc:sldMkLst>
      </pc:sldChg>
      <pc:sldChg chg="del">
        <pc:chgData name="Tracey Nicholson" userId="2d9ee02c-1be0-4a68-b5f3-2777bd5801a4" providerId="ADAL" clId="{C9529F9C-1B1F-4C13-82BC-DE23A870AF98}" dt="2025-01-08T21:52:40.123" v="8366" actId="47"/>
        <pc:sldMkLst>
          <pc:docMk/>
          <pc:sldMk cId="1671286742" sldId="4060"/>
        </pc:sldMkLst>
      </pc:sldChg>
      <pc:sldChg chg="addSp delSp modSp del mod modAnim modShow modNotes modNotesTx">
        <pc:chgData name="Tracey Nicholson" userId="2d9ee02c-1be0-4a68-b5f3-2777bd5801a4" providerId="ADAL" clId="{C9529F9C-1B1F-4C13-82BC-DE23A870AF98}" dt="2025-01-02T16:04:35.678" v="4781" actId="47"/>
        <pc:sldMkLst>
          <pc:docMk/>
          <pc:sldMk cId="806418003" sldId="4065"/>
        </pc:sldMkLst>
      </pc:sldChg>
      <pc:sldChg chg="modSp mod ord modNotes modNotesTx">
        <pc:chgData name="Tracey Nicholson" userId="2d9ee02c-1be0-4a68-b5f3-2777bd5801a4" providerId="ADAL" clId="{C9529F9C-1B1F-4C13-82BC-DE23A870AF98}" dt="2025-01-02T18:18:14.146" v="6330"/>
        <pc:sldMkLst>
          <pc:docMk/>
          <pc:sldMk cId="3848819268" sldId="4066"/>
        </pc:sldMkLst>
      </pc:sldChg>
      <pc:sldChg chg="addSp delSp modSp mod ord modAnim modNotes modNotesTx">
        <pc:chgData name="Tracey Nicholson" userId="2d9ee02c-1be0-4a68-b5f3-2777bd5801a4" providerId="ADAL" clId="{C9529F9C-1B1F-4C13-82BC-DE23A870AF98}" dt="2025-01-10T18:03:23.863" v="13066"/>
        <pc:sldMkLst>
          <pc:docMk/>
          <pc:sldMk cId="267510060" sldId="4067"/>
        </pc:sldMkLst>
      </pc:sldChg>
      <pc:sldChg chg="delSp modSp mod ord modNotesTx">
        <pc:chgData name="Tracey Nicholson" userId="2d9ee02c-1be0-4a68-b5f3-2777bd5801a4" providerId="ADAL" clId="{C9529F9C-1B1F-4C13-82BC-DE23A870AF98}" dt="2025-01-10T17:44:24.687" v="12219"/>
        <pc:sldMkLst>
          <pc:docMk/>
          <pc:sldMk cId="859681768" sldId="4068"/>
        </pc:sldMkLst>
      </pc:sldChg>
      <pc:sldChg chg="del">
        <pc:chgData name="Tracey Nicholson" userId="2d9ee02c-1be0-4a68-b5f3-2777bd5801a4" providerId="ADAL" clId="{C9529F9C-1B1F-4C13-82BC-DE23A870AF98}" dt="2025-01-02T18:18:20.008" v="6331" actId="47"/>
        <pc:sldMkLst>
          <pc:docMk/>
          <pc:sldMk cId="3535781554" sldId="4069"/>
        </pc:sldMkLst>
      </pc:sldChg>
      <pc:sldChg chg="del">
        <pc:chgData name="Tracey Nicholson" userId="2d9ee02c-1be0-4a68-b5f3-2777bd5801a4" providerId="ADAL" clId="{C9529F9C-1B1F-4C13-82BC-DE23A870AF98}" dt="2025-01-02T18:18:21.163" v="6332" actId="47"/>
        <pc:sldMkLst>
          <pc:docMk/>
          <pc:sldMk cId="4130008397" sldId="4070"/>
        </pc:sldMkLst>
      </pc:sldChg>
      <pc:sldChg chg="addSp delSp modSp mod ord modAnim modNotes modNotesTx">
        <pc:chgData name="Tracey Nicholson" userId="2d9ee02c-1be0-4a68-b5f3-2777bd5801a4" providerId="ADAL" clId="{C9529F9C-1B1F-4C13-82BC-DE23A870AF98}" dt="2025-01-10T17:50:18.617" v="12447" actId="20577"/>
        <pc:sldMkLst>
          <pc:docMk/>
          <pc:sldMk cId="3815913039" sldId="4072"/>
        </pc:sldMkLst>
      </pc:sldChg>
      <pc:sldChg chg="addSp delSp modSp mod ord modNotes modNotesTx">
        <pc:chgData name="Tracey Nicholson" userId="2d9ee02c-1be0-4a68-b5f3-2777bd5801a4" providerId="ADAL" clId="{C9529F9C-1B1F-4C13-82BC-DE23A870AF98}" dt="2025-01-10T18:03:51.850" v="13082" actId="20577"/>
        <pc:sldMkLst>
          <pc:docMk/>
          <pc:sldMk cId="2467825914" sldId="4073"/>
        </pc:sldMkLst>
      </pc:sldChg>
      <pc:sldChg chg="addSp delSp modSp mod ord modAnim modNotes modNotesTx">
        <pc:chgData name="Tracey Nicholson" userId="2d9ee02c-1be0-4a68-b5f3-2777bd5801a4" providerId="ADAL" clId="{C9529F9C-1B1F-4C13-82BC-DE23A870AF98}" dt="2025-01-10T18:05:31.653" v="13163" actId="1076"/>
        <pc:sldMkLst>
          <pc:docMk/>
          <pc:sldMk cId="993969864" sldId="4074"/>
        </pc:sldMkLst>
      </pc:sldChg>
      <pc:sldChg chg="del">
        <pc:chgData name="Tracey Nicholson" userId="2d9ee02c-1be0-4a68-b5f3-2777bd5801a4" providerId="ADAL" clId="{C9529F9C-1B1F-4C13-82BC-DE23A870AF98}" dt="2025-01-08T20:54:37.612" v="6876" actId="47"/>
        <pc:sldMkLst>
          <pc:docMk/>
          <pc:sldMk cId="2796995760" sldId="4075"/>
        </pc:sldMkLst>
      </pc:sldChg>
      <pc:sldChg chg="del">
        <pc:chgData name="Tracey Nicholson" userId="2d9ee02c-1be0-4a68-b5f3-2777bd5801a4" providerId="ADAL" clId="{C9529F9C-1B1F-4C13-82BC-DE23A870AF98}" dt="2025-01-08T20:54:37.612" v="6876" actId="47"/>
        <pc:sldMkLst>
          <pc:docMk/>
          <pc:sldMk cId="3882618450" sldId="4076"/>
        </pc:sldMkLst>
      </pc:sldChg>
      <pc:sldChg chg="del">
        <pc:chgData name="Tracey Nicholson" userId="2d9ee02c-1be0-4a68-b5f3-2777bd5801a4" providerId="ADAL" clId="{C9529F9C-1B1F-4C13-82BC-DE23A870AF98}" dt="2025-01-08T20:54:37.612" v="6876" actId="47"/>
        <pc:sldMkLst>
          <pc:docMk/>
          <pc:sldMk cId="2945814242" sldId="4077"/>
        </pc:sldMkLst>
      </pc:sldChg>
      <pc:sldChg chg="del">
        <pc:chgData name="Tracey Nicholson" userId="2d9ee02c-1be0-4a68-b5f3-2777bd5801a4" providerId="ADAL" clId="{C9529F9C-1B1F-4C13-82BC-DE23A870AF98}" dt="2025-01-08T20:54:37.612" v="6876" actId="47"/>
        <pc:sldMkLst>
          <pc:docMk/>
          <pc:sldMk cId="4173506155" sldId="4078"/>
        </pc:sldMkLst>
      </pc:sldChg>
      <pc:sldChg chg="del">
        <pc:chgData name="Tracey Nicholson" userId="2d9ee02c-1be0-4a68-b5f3-2777bd5801a4" providerId="ADAL" clId="{C9529F9C-1B1F-4C13-82BC-DE23A870AF98}" dt="2025-01-08T20:54:37.612" v="6876" actId="47"/>
        <pc:sldMkLst>
          <pc:docMk/>
          <pc:sldMk cId="1906636301" sldId="4079"/>
        </pc:sldMkLst>
      </pc:sldChg>
      <pc:sldChg chg="del">
        <pc:chgData name="Tracey Nicholson" userId="2d9ee02c-1be0-4a68-b5f3-2777bd5801a4" providerId="ADAL" clId="{C9529F9C-1B1F-4C13-82BC-DE23A870AF98}" dt="2025-01-08T20:54:37.612" v="6876" actId="47"/>
        <pc:sldMkLst>
          <pc:docMk/>
          <pc:sldMk cId="1362102362" sldId="4080"/>
        </pc:sldMkLst>
      </pc:sldChg>
      <pc:sldChg chg="del">
        <pc:chgData name="Tracey Nicholson" userId="2d9ee02c-1be0-4a68-b5f3-2777bd5801a4" providerId="ADAL" clId="{C9529F9C-1B1F-4C13-82BC-DE23A870AF98}" dt="2025-01-08T20:54:37.612" v="6876" actId="47"/>
        <pc:sldMkLst>
          <pc:docMk/>
          <pc:sldMk cId="3569205071" sldId="4081"/>
        </pc:sldMkLst>
      </pc:sldChg>
      <pc:sldChg chg="del">
        <pc:chgData name="Tracey Nicholson" userId="2d9ee02c-1be0-4a68-b5f3-2777bd5801a4" providerId="ADAL" clId="{C9529F9C-1B1F-4C13-82BC-DE23A870AF98}" dt="2025-01-08T20:54:37.612" v="6876" actId="47"/>
        <pc:sldMkLst>
          <pc:docMk/>
          <pc:sldMk cId="1510540502" sldId="4082"/>
        </pc:sldMkLst>
      </pc:sldChg>
      <pc:sldChg chg="del">
        <pc:chgData name="Tracey Nicholson" userId="2d9ee02c-1be0-4a68-b5f3-2777bd5801a4" providerId="ADAL" clId="{C9529F9C-1B1F-4C13-82BC-DE23A870AF98}" dt="2025-01-08T20:54:37.612" v="6876" actId="47"/>
        <pc:sldMkLst>
          <pc:docMk/>
          <pc:sldMk cId="404102086" sldId="4083"/>
        </pc:sldMkLst>
      </pc:sldChg>
      <pc:sldChg chg="del">
        <pc:chgData name="Tracey Nicholson" userId="2d9ee02c-1be0-4a68-b5f3-2777bd5801a4" providerId="ADAL" clId="{C9529F9C-1B1F-4C13-82BC-DE23A870AF98}" dt="2025-01-08T20:54:37.612" v="6876" actId="47"/>
        <pc:sldMkLst>
          <pc:docMk/>
          <pc:sldMk cId="2579547032" sldId="4084"/>
        </pc:sldMkLst>
      </pc:sldChg>
      <pc:sldChg chg="del">
        <pc:chgData name="Tracey Nicholson" userId="2d9ee02c-1be0-4a68-b5f3-2777bd5801a4" providerId="ADAL" clId="{C9529F9C-1B1F-4C13-82BC-DE23A870AF98}" dt="2025-01-08T20:54:37.612" v="6876" actId="47"/>
        <pc:sldMkLst>
          <pc:docMk/>
          <pc:sldMk cId="2450612561" sldId="4085"/>
        </pc:sldMkLst>
      </pc:sldChg>
      <pc:sldChg chg="del">
        <pc:chgData name="Tracey Nicholson" userId="2d9ee02c-1be0-4a68-b5f3-2777bd5801a4" providerId="ADAL" clId="{C9529F9C-1B1F-4C13-82BC-DE23A870AF98}" dt="2025-01-08T20:54:37.612" v="6876" actId="47"/>
        <pc:sldMkLst>
          <pc:docMk/>
          <pc:sldMk cId="1314656973" sldId="4086"/>
        </pc:sldMkLst>
      </pc:sldChg>
      <pc:sldChg chg="del">
        <pc:chgData name="Tracey Nicholson" userId="2d9ee02c-1be0-4a68-b5f3-2777bd5801a4" providerId="ADAL" clId="{C9529F9C-1B1F-4C13-82BC-DE23A870AF98}" dt="2025-01-08T20:54:37.612" v="6876" actId="47"/>
        <pc:sldMkLst>
          <pc:docMk/>
          <pc:sldMk cId="1692438546" sldId="4087"/>
        </pc:sldMkLst>
      </pc:sldChg>
      <pc:sldChg chg="del">
        <pc:chgData name="Tracey Nicholson" userId="2d9ee02c-1be0-4a68-b5f3-2777bd5801a4" providerId="ADAL" clId="{C9529F9C-1B1F-4C13-82BC-DE23A870AF98}" dt="2025-01-08T20:54:37.612" v="6876" actId="47"/>
        <pc:sldMkLst>
          <pc:docMk/>
          <pc:sldMk cId="1524795708" sldId="4088"/>
        </pc:sldMkLst>
      </pc:sldChg>
      <pc:sldChg chg="del">
        <pc:chgData name="Tracey Nicholson" userId="2d9ee02c-1be0-4a68-b5f3-2777bd5801a4" providerId="ADAL" clId="{C9529F9C-1B1F-4C13-82BC-DE23A870AF98}" dt="2025-01-08T20:54:39.006" v="6877" actId="47"/>
        <pc:sldMkLst>
          <pc:docMk/>
          <pc:sldMk cId="2881947182" sldId="4089"/>
        </pc:sldMkLst>
      </pc:sldChg>
      <pc:sldChg chg="addSp delSp modSp mod ord modNotes modNotesTx">
        <pc:chgData name="Tracey Nicholson" userId="2d9ee02c-1be0-4a68-b5f3-2777bd5801a4" providerId="ADAL" clId="{C9529F9C-1B1F-4C13-82BC-DE23A870AF98}" dt="2025-01-10T18:05:42.396" v="13164" actId="113"/>
        <pc:sldMkLst>
          <pc:docMk/>
          <pc:sldMk cId="2771553572" sldId="4090"/>
        </pc:sldMkLst>
      </pc:sldChg>
      <pc:sldChg chg="del">
        <pc:chgData name="Tracey Nicholson" userId="2d9ee02c-1be0-4a68-b5f3-2777bd5801a4" providerId="ADAL" clId="{C9529F9C-1B1F-4C13-82BC-DE23A870AF98}" dt="2025-01-08T20:54:41.143" v="6878" actId="47"/>
        <pc:sldMkLst>
          <pc:docMk/>
          <pc:sldMk cId="1211125112" sldId="4091"/>
        </pc:sldMkLst>
      </pc:sldChg>
      <pc:sldChg chg="addSp delSp modSp mod ord modClrScheme chgLayout modNotes modNotesTx">
        <pc:chgData name="Tracey Nicholson" userId="2d9ee02c-1be0-4a68-b5f3-2777bd5801a4" providerId="ADAL" clId="{C9529F9C-1B1F-4C13-82BC-DE23A870AF98}" dt="2025-01-10T18:04:56.545" v="13111" actId="1076"/>
        <pc:sldMkLst>
          <pc:docMk/>
          <pc:sldMk cId="302015996" sldId="4092"/>
        </pc:sldMkLst>
      </pc:sldChg>
      <pc:sldChg chg="addSp modSp mod ord modNotes modNotesTx">
        <pc:chgData name="Tracey Nicholson" userId="2d9ee02c-1be0-4a68-b5f3-2777bd5801a4" providerId="ADAL" clId="{C9529F9C-1B1F-4C13-82BC-DE23A870AF98}" dt="2025-01-10T18:08:43.872" v="13332" actId="1076"/>
        <pc:sldMkLst>
          <pc:docMk/>
          <pc:sldMk cId="176757028" sldId="4093"/>
        </pc:sldMkLst>
      </pc:sldChg>
      <pc:sldChg chg="del">
        <pc:chgData name="Tracey Nicholson" userId="2d9ee02c-1be0-4a68-b5f3-2777bd5801a4" providerId="ADAL" clId="{C9529F9C-1B1F-4C13-82BC-DE23A870AF98}" dt="2025-01-08T21:52:40.123" v="8366" actId="47"/>
        <pc:sldMkLst>
          <pc:docMk/>
          <pc:sldMk cId="134891232" sldId="4094"/>
        </pc:sldMkLst>
      </pc:sldChg>
      <pc:sldChg chg="del">
        <pc:chgData name="Tracey Nicholson" userId="2d9ee02c-1be0-4a68-b5f3-2777bd5801a4" providerId="ADAL" clId="{C9529F9C-1B1F-4C13-82BC-DE23A870AF98}" dt="2025-01-08T21:52:40.123" v="8366" actId="47"/>
        <pc:sldMkLst>
          <pc:docMk/>
          <pc:sldMk cId="4255605907" sldId="4095"/>
        </pc:sldMkLst>
      </pc:sldChg>
      <pc:sldChg chg="del">
        <pc:chgData name="Tracey Nicholson" userId="2d9ee02c-1be0-4a68-b5f3-2777bd5801a4" providerId="ADAL" clId="{C9529F9C-1B1F-4C13-82BC-DE23A870AF98}" dt="2025-01-08T21:52:40.123" v="8366" actId="47"/>
        <pc:sldMkLst>
          <pc:docMk/>
          <pc:sldMk cId="3074726599" sldId="4096"/>
        </pc:sldMkLst>
      </pc:sldChg>
      <pc:sldChg chg="del">
        <pc:chgData name="Tracey Nicholson" userId="2d9ee02c-1be0-4a68-b5f3-2777bd5801a4" providerId="ADAL" clId="{C9529F9C-1B1F-4C13-82BC-DE23A870AF98}" dt="2025-01-08T21:52:40.123" v="8366" actId="47"/>
        <pc:sldMkLst>
          <pc:docMk/>
          <pc:sldMk cId="3856521347" sldId="4097"/>
        </pc:sldMkLst>
      </pc:sldChg>
      <pc:sldChg chg="del">
        <pc:chgData name="Tracey Nicholson" userId="2d9ee02c-1be0-4a68-b5f3-2777bd5801a4" providerId="ADAL" clId="{C9529F9C-1B1F-4C13-82BC-DE23A870AF98}" dt="2025-01-08T21:52:40.123" v="8366" actId="47"/>
        <pc:sldMkLst>
          <pc:docMk/>
          <pc:sldMk cId="821762678" sldId="4098"/>
        </pc:sldMkLst>
      </pc:sldChg>
      <pc:sldChg chg="del">
        <pc:chgData name="Tracey Nicholson" userId="2d9ee02c-1be0-4a68-b5f3-2777bd5801a4" providerId="ADAL" clId="{C9529F9C-1B1F-4C13-82BC-DE23A870AF98}" dt="2025-01-08T21:52:40.123" v="8366" actId="47"/>
        <pc:sldMkLst>
          <pc:docMk/>
          <pc:sldMk cId="2054162334" sldId="4099"/>
        </pc:sldMkLst>
      </pc:sldChg>
      <pc:sldChg chg="del">
        <pc:chgData name="Tracey Nicholson" userId="2d9ee02c-1be0-4a68-b5f3-2777bd5801a4" providerId="ADAL" clId="{C9529F9C-1B1F-4C13-82BC-DE23A870AF98}" dt="2025-01-08T21:52:40.123" v="8366" actId="47"/>
        <pc:sldMkLst>
          <pc:docMk/>
          <pc:sldMk cId="3514077083" sldId="4100"/>
        </pc:sldMkLst>
      </pc:sldChg>
      <pc:sldChg chg="del">
        <pc:chgData name="Tracey Nicholson" userId="2d9ee02c-1be0-4a68-b5f3-2777bd5801a4" providerId="ADAL" clId="{C9529F9C-1B1F-4C13-82BC-DE23A870AF98}" dt="2025-01-08T21:52:40.123" v="8366" actId="47"/>
        <pc:sldMkLst>
          <pc:docMk/>
          <pc:sldMk cId="374029010" sldId="4101"/>
        </pc:sldMkLst>
      </pc:sldChg>
      <pc:sldChg chg="del">
        <pc:chgData name="Tracey Nicholson" userId="2d9ee02c-1be0-4a68-b5f3-2777bd5801a4" providerId="ADAL" clId="{C9529F9C-1B1F-4C13-82BC-DE23A870AF98}" dt="2025-01-08T21:52:40.123" v="8366" actId="47"/>
        <pc:sldMkLst>
          <pc:docMk/>
          <pc:sldMk cId="1264029448" sldId="4102"/>
        </pc:sldMkLst>
      </pc:sldChg>
      <pc:sldChg chg="del">
        <pc:chgData name="Tracey Nicholson" userId="2d9ee02c-1be0-4a68-b5f3-2777bd5801a4" providerId="ADAL" clId="{C9529F9C-1B1F-4C13-82BC-DE23A870AF98}" dt="2025-01-08T21:52:40.123" v="8366" actId="47"/>
        <pc:sldMkLst>
          <pc:docMk/>
          <pc:sldMk cId="1020442198" sldId="4103"/>
        </pc:sldMkLst>
      </pc:sldChg>
      <pc:sldChg chg="del">
        <pc:chgData name="Tracey Nicholson" userId="2d9ee02c-1be0-4a68-b5f3-2777bd5801a4" providerId="ADAL" clId="{C9529F9C-1B1F-4C13-82BC-DE23A870AF98}" dt="2025-01-08T21:52:40.123" v="8366" actId="47"/>
        <pc:sldMkLst>
          <pc:docMk/>
          <pc:sldMk cId="3584783594" sldId="4104"/>
        </pc:sldMkLst>
      </pc:sldChg>
      <pc:sldChg chg="del">
        <pc:chgData name="Tracey Nicholson" userId="2d9ee02c-1be0-4a68-b5f3-2777bd5801a4" providerId="ADAL" clId="{C9529F9C-1B1F-4C13-82BC-DE23A870AF98}" dt="2025-01-08T21:52:40.123" v="8366" actId="47"/>
        <pc:sldMkLst>
          <pc:docMk/>
          <pc:sldMk cId="878819313" sldId="4105"/>
        </pc:sldMkLst>
      </pc:sldChg>
      <pc:sldChg chg="del">
        <pc:chgData name="Tracey Nicholson" userId="2d9ee02c-1be0-4a68-b5f3-2777bd5801a4" providerId="ADAL" clId="{C9529F9C-1B1F-4C13-82BC-DE23A870AF98}" dt="2025-01-08T21:52:40.123" v="8366" actId="47"/>
        <pc:sldMkLst>
          <pc:docMk/>
          <pc:sldMk cId="1296613170" sldId="4106"/>
        </pc:sldMkLst>
      </pc:sldChg>
      <pc:sldChg chg="del">
        <pc:chgData name="Tracey Nicholson" userId="2d9ee02c-1be0-4a68-b5f3-2777bd5801a4" providerId="ADAL" clId="{C9529F9C-1B1F-4C13-82BC-DE23A870AF98}" dt="2025-01-08T21:52:40.123" v="8366" actId="47"/>
        <pc:sldMkLst>
          <pc:docMk/>
          <pc:sldMk cId="1226991224" sldId="4107"/>
        </pc:sldMkLst>
      </pc:sldChg>
      <pc:sldChg chg="del">
        <pc:chgData name="Tracey Nicholson" userId="2d9ee02c-1be0-4a68-b5f3-2777bd5801a4" providerId="ADAL" clId="{C9529F9C-1B1F-4C13-82BC-DE23A870AF98}" dt="2025-01-08T21:52:40.123" v="8366" actId="47"/>
        <pc:sldMkLst>
          <pc:docMk/>
          <pc:sldMk cId="1974167310" sldId="4108"/>
        </pc:sldMkLst>
      </pc:sldChg>
      <pc:sldChg chg="del">
        <pc:chgData name="Tracey Nicholson" userId="2d9ee02c-1be0-4a68-b5f3-2777bd5801a4" providerId="ADAL" clId="{C9529F9C-1B1F-4C13-82BC-DE23A870AF98}" dt="2025-01-08T21:52:40.123" v="8366" actId="47"/>
        <pc:sldMkLst>
          <pc:docMk/>
          <pc:sldMk cId="78340781" sldId="4109"/>
        </pc:sldMkLst>
      </pc:sldChg>
      <pc:sldChg chg="del">
        <pc:chgData name="Tracey Nicholson" userId="2d9ee02c-1be0-4a68-b5f3-2777bd5801a4" providerId="ADAL" clId="{C9529F9C-1B1F-4C13-82BC-DE23A870AF98}" dt="2025-01-08T21:52:40.123" v="8366" actId="47"/>
        <pc:sldMkLst>
          <pc:docMk/>
          <pc:sldMk cId="105029284" sldId="4110"/>
        </pc:sldMkLst>
      </pc:sldChg>
      <pc:sldChg chg="del">
        <pc:chgData name="Tracey Nicholson" userId="2d9ee02c-1be0-4a68-b5f3-2777bd5801a4" providerId="ADAL" clId="{C9529F9C-1B1F-4C13-82BC-DE23A870AF98}" dt="2025-01-08T21:52:40.123" v="8366" actId="47"/>
        <pc:sldMkLst>
          <pc:docMk/>
          <pc:sldMk cId="1114113536" sldId="4111"/>
        </pc:sldMkLst>
      </pc:sldChg>
      <pc:sldChg chg="del">
        <pc:chgData name="Tracey Nicholson" userId="2d9ee02c-1be0-4a68-b5f3-2777bd5801a4" providerId="ADAL" clId="{C9529F9C-1B1F-4C13-82BC-DE23A870AF98}" dt="2025-01-08T21:52:40.123" v="8366" actId="47"/>
        <pc:sldMkLst>
          <pc:docMk/>
          <pc:sldMk cId="2282550078" sldId="4112"/>
        </pc:sldMkLst>
      </pc:sldChg>
      <pc:sldChg chg="del">
        <pc:chgData name="Tracey Nicholson" userId="2d9ee02c-1be0-4a68-b5f3-2777bd5801a4" providerId="ADAL" clId="{C9529F9C-1B1F-4C13-82BC-DE23A870AF98}" dt="2025-01-08T21:52:40.123" v="8366" actId="47"/>
        <pc:sldMkLst>
          <pc:docMk/>
          <pc:sldMk cId="3152289908" sldId="4113"/>
        </pc:sldMkLst>
      </pc:sldChg>
      <pc:sldChg chg="del">
        <pc:chgData name="Tracey Nicholson" userId="2d9ee02c-1be0-4a68-b5f3-2777bd5801a4" providerId="ADAL" clId="{C9529F9C-1B1F-4C13-82BC-DE23A870AF98}" dt="2025-01-08T21:52:40.123" v="8366" actId="47"/>
        <pc:sldMkLst>
          <pc:docMk/>
          <pc:sldMk cId="270446395" sldId="4114"/>
        </pc:sldMkLst>
      </pc:sldChg>
      <pc:sldChg chg="del">
        <pc:chgData name="Tracey Nicholson" userId="2d9ee02c-1be0-4a68-b5f3-2777bd5801a4" providerId="ADAL" clId="{C9529F9C-1B1F-4C13-82BC-DE23A870AF98}" dt="2025-01-08T21:52:40.123" v="8366" actId="47"/>
        <pc:sldMkLst>
          <pc:docMk/>
          <pc:sldMk cId="2397155665" sldId="4115"/>
        </pc:sldMkLst>
      </pc:sldChg>
      <pc:sldChg chg="del">
        <pc:chgData name="Tracey Nicholson" userId="2d9ee02c-1be0-4a68-b5f3-2777bd5801a4" providerId="ADAL" clId="{C9529F9C-1B1F-4C13-82BC-DE23A870AF98}" dt="2025-01-08T21:52:40.123" v="8366" actId="47"/>
        <pc:sldMkLst>
          <pc:docMk/>
          <pc:sldMk cId="2573929316" sldId="4116"/>
        </pc:sldMkLst>
      </pc:sldChg>
      <pc:sldChg chg="del">
        <pc:chgData name="Tracey Nicholson" userId="2d9ee02c-1be0-4a68-b5f3-2777bd5801a4" providerId="ADAL" clId="{C9529F9C-1B1F-4C13-82BC-DE23A870AF98}" dt="2025-01-08T21:52:40.123" v="8366" actId="47"/>
        <pc:sldMkLst>
          <pc:docMk/>
          <pc:sldMk cId="3175704241" sldId="4117"/>
        </pc:sldMkLst>
      </pc:sldChg>
      <pc:sldChg chg="del">
        <pc:chgData name="Tracey Nicholson" userId="2d9ee02c-1be0-4a68-b5f3-2777bd5801a4" providerId="ADAL" clId="{C9529F9C-1B1F-4C13-82BC-DE23A870AF98}" dt="2025-01-08T21:52:40.123" v="8366" actId="47"/>
        <pc:sldMkLst>
          <pc:docMk/>
          <pc:sldMk cId="2686749672" sldId="4118"/>
        </pc:sldMkLst>
      </pc:sldChg>
      <pc:sldChg chg="del">
        <pc:chgData name="Tracey Nicholson" userId="2d9ee02c-1be0-4a68-b5f3-2777bd5801a4" providerId="ADAL" clId="{C9529F9C-1B1F-4C13-82BC-DE23A870AF98}" dt="2025-01-08T21:52:40.123" v="8366" actId="47"/>
        <pc:sldMkLst>
          <pc:docMk/>
          <pc:sldMk cId="612898661" sldId="4119"/>
        </pc:sldMkLst>
      </pc:sldChg>
      <pc:sldChg chg="del">
        <pc:chgData name="Tracey Nicholson" userId="2d9ee02c-1be0-4a68-b5f3-2777bd5801a4" providerId="ADAL" clId="{C9529F9C-1B1F-4C13-82BC-DE23A870AF98}" dt="2025-01-08T21:52:40.123" v="8366" actId="47"/>
        <pc:sldMkLst>
          <pc:docMk/>
          <pc:sldMk cId="2828371910" sldId="4120"/>
        </pc:sldMkLst>
      </pc:sldChg>
      <pc:sldChg chg="del">
        <pc:chgData name="Tracey Nicholson" userId="2d9ee02c-1be0-4a68-b5f3-2777bd5801a4" providerId="ADAL" clId="{C9529F9C-1B1F-4C13-82BC-DE23A870AF98}" dt="2025-01-08T21:52:40.123" v="8366" actId="47"/>
        <pc:sldMkLst>
          <pc:docMk/>
          <pc:sldMk cId="3747722219" sldId="4121"/>
        </pc:sldMkLst>
      </pc:sldChg>
      <pc:sldChg chg="del">
        <pc:chgData name="Tracey Nicholson" userId="2d9ee02c-1be0-4a68-b5f3-2777bd5801a4" providerId="ADAL" clId="{C9529F9C-1B1F-4C13-82BC-DE23A870AF98}" dt="2025-01-08T21:52:40.123" v="8366" actId="47"/>
        <pc:sldMkLst>
          <pc:docMk/>
          <pc:sldMk cId="1121299370" sldId="4122"/>
        </pc:sldMkLst>
      </pc:sldChg>
      <pc:sldChg chg="addSp delSp modSp mod ord modNotes modNotesTx">
        <pc:chgData name="Tracey Nicholson" userId="2d9ee02c-1be0-4a68-b5f3-2777bd5801a4" providerId="ADAL" clId="{C9529F9C-1B1F-4C13-82BC-DE23A870AF98}" dt="2025-01-10T18:28:28.223" v="15059" actId="20577"/>
        <pc:sldMkLst>
          <pc:docMk/>
          <pc:sldMk cId="1587735777" sldId="4123"/>
        </pc:sldMkLst>
      </pc:sldChg>
      <pc:sldChg chg="addSp delSp modSp add mod ord modNotes modNotesTx">
        <pc:chgData name="Tracey Nicholson" userId="2d9ee02c-1be0-4a68-b5f3-2777bd5801a4" providerId="ADAL" clId="{C9529F9C-1B1F-4C13-82BC-DE23A870AF98}" dt="2025-01-02T15:08:17.791" v="2707" actId="22"/>
        <pc:sldMkLst>
          <pc:docMk/>
          <pc:sldMk cId="3014932788" sldId="4124"/>
        </pc:sldMkLst>
      </pc:sldChg>
      <pc:sldChg chg="addSp modSp new mod modAnim modNotes modNotesTx">
        <pc:chgData name="Tracey Nicholson" userId="2d9ee02c-1be0-4a68-b5f3-2777bd5801a4" providerId="ADAL" clId="{C9529F9C-1B1F-4C13-82BC-DE23A870AF98}" dt="2025-01-10T17:54:39.693" v="12562"/>
        <pc:sldMkLst>
          <pc:docMk/>
          <pc:sldMk cId="2412189444" sldId="4125"/>
        </pc:sldMkLst>
      </pc:sldChg>
      <pc:sldChg chg="addSp delSp modSp add mod modAnim modNotes modNotesTx">
        <pc:chgData name="Tracey Nicholson" userId="2d9ee02c-1be0-4a68-b5f3-2777bd5801a4" providerId="ADAL" clId="{C9529F9C-1B1F-4C13-82BC-DE23A870AF98}" dt="2025-01-10T17:53:34.301" v="12560" actId="20577"/>
        <pc:sldMkLst>
          <pc:docMk/>
          <pc:sldMk cId="3575331987" sldId="4126"/>
        </pc:sldMkLst>
      </pc:sldChg>
      <pc:sldChg chg="modSp add mod modNotes modNotesTx">
        <pc:chgData name="Tracey Nicholson" userId="2d9ee02c-1be0-4a68-b5f3-2777bd5801a4" providerId="ADAL" clId="{C9529F9C-1B1F-4C13-82BC-DE23A870AF98}" dt="2025-01-10T17:57:37.761" v="12613" actId="1036"/>
        <pc:sldMkLst>
          <pc:docMk/>
          <pc:sldMk cId="2696177660" sldId="4127"/>
        </pc:sldMkLst>
      </pc:sldChg>
      <pc:sldChg chg="addSp delSp modSp add mod delAnim modAnim modNotes modNotesTx">
        <pc:chgData name="Tracey Nicholson" userId="2d9ee02c-1be0-4a68-b5f3-2777bd5801a4" providerId="ADAL" clId="{C9529F9C-1B1F-4C13-82BC-DE23A870AF98}" dt="2025-01-10T17:58:12.129" v="12697" actId="20577"/>
        <pc:sldMkLst>
          <pc:docMk/>
          <pc:sldMk cId="322049292" sldId="4128"/>
        </pc:sldMkLst>
      </pc:sldChg>
      <pc:sldChg chg="addSp delSp modSp add mod delAnim modAnim">
        <pc:chgData name="Tracey Nicholson" userId="2d9ee02c-1be0-4a68-b5f3-2777bd5801a4" providerId="ADAL" clId="{C9529F9C-1B1F-4C13-82BC-DE23A870AF98}" dt="2025-01-08T20:51:20.534" v="6665" actId="1036"/>
        <pc:sldMkLst>
          <pc:docMk/>
          <pc:sldMk cId="1334644982" sldId="4129"/>
        </pc:sldMkLst>
      </pc:sldChg>
      <pc:sldChg chg="addSp delSp modSp add mod delAnim modAnim">
        <pc:chgData name="Tracey Nicholson" userId="2d9ee02c-1be0-4a68-b5f3-2777bd5801a4" providerId="ADAL" clId="{C9529F9C-1B1F-4C13-82BC-DE23A870AF98}" dt="2025-01-08T20:51:36.996" v="6694" actId="1035"/>
        <pc:sldMkLst>
          <pc:docMk/>
          <pc:sldMk cId="1565828242" sldId="4130"/>
        </pc:sldMkLst>
      </pc:sldChg>
      <pc:sldChg chg="addSp delSp modSp add mod delAnim modAnim">
        <pc:chgData name="Tracey Nicholson" userId="2d9ee02c-1be0-4a68-b5f3-2777bd5801a4" providerId="ADAL" clId="{C9529F9C-1B1F-4C13-82BC-DE23A870AF98}" dt="2025-01-08T20:51:54.384" v="6728" actId="14100"/>
        <pc:sldMkLst>
          <pc:docMk/>
          <pc:sldMk cId="440825925" sldId="4131"/>
        </pc:sldMkLst>
      </pc:sldChg>
      <pc:sldChg chg="addSp delSp modSp add mod delAnim modAnim">
        <pc:chgData name="Tracey Nicholson" userId="2d9ee02c-1be0-4a68-b5f3-2777bd5801a4" providerId="ADAL" clId="{C9529F9C-1B1F-4C13-82BC-DE23A870AF98}" dt="2025-01-08T20:52:08.075" v="6774" actId="1036"/>
        <pc:sldMkLst>
          <pc:docMk/>
          <pc:sldMk cId="847274656" sldId="4132"/>
        </pc:sldMkLst>
      </pc:sldChg>
      <pc:sldChg chg="addSp delSp modSp add mod delAnim modAnim modNotes modNotesTx">
        <pc:chgData name="Tracey Nicholson" userId="2d9ee02c-1be0-4a68-b5f3-2777bd5801a4" providerId="ADAL" clId="{C9529F9C-1B1F-4C13-82BC-DE23A870AF98}" dt="2025-01-10T17:59:17.728" v="12788" actId="20577"/>
        <pc:sldMkLst>
          <pc:docMk/>
          <pc:sldMk cId="3925378020" sldId="4133"/>
        </pc:sldMkLst>
      </pc:sldChg>
      <pc:sldChg chg="addSp delSp modSp add mod delAnim modAnim modNotes modNotesTx">
        <pc:chgData name="Tracey Nicholson" userId="2d9ee02c-1be0-4a68-b5f3-2777bd5801a4" providerId="ADAL" clId="{C9529F9C-1B1F-4C13-82BC-DE23A870AF98}" dt="2025-01-10T18:00:17.991" v="13044" actId="20577"/>
        <pc:sldMkLst>
          <pc:docMk/>
          <pc:sldMk cId="313342142" sldId="4134"/>
        </pc:sldMkLst>
      </pc:sldChg>
      <pc:sldChg chg="addSp delSp modSp add mod delAnim modAnim modNotes modNotesTx">
        <pc:chgData name="Tracey Nicholson" userId="2d9ee02c-1be0-4a68-b5f3-2777bd5801a4" providerId="ADAL" clId="{C9529F9C-1B1F-4C13-82BC-DE23A870AF98}" dt="2025-01-10T18:02:45.672" v="13065" actId="1076"/>
        <pc:sldMkLst>
          <pc:docMk/>
          <pc:sldMk cId="1631444708" sldId="4135"/>
        </pc:sldMkLst>
      </pc:sldChg>
      <pc:sldChg chg="new del">
        <pc:chgData name="Tracey Nicholson" userId="2d9ee02c-1be0-4a68-b5f3-2777bd5801a4" providerId="ADAL" clId="{C9529F9C-1B1F-4C13-82BC-DE23A870AF98}" dt="2025-01-08T21:06:03.433" v="7351" actId="680"/>
        <pc:sldMkLst>
          <pc:docMk/>
          <pc:sldMk cId="1176919283" sldId="4136"/>
        </pc:sldMkLst>
      </pc:sldChg>
      <pc:sldChg chg="addSp delSp modSp add mod modNotesTx">
        <pc:chgData name="Tracey Nicholson" userId="2d9ee02c-1be0-4a68-b5f3-2777bd5801a4" providerId="ADAL" clId="{C9529F9C-1B1F-4C13-82BC-DE23A870AF98}" dt="2025-01-08T21:30:52.295" v="8038" actId="113"/>
        <pc:sldMkLst>
          <pc:docMk/>
          <pc:sldMk cId="2432704937" sldId="4136"/>
        </pc:sldMkLst>
      </pc:sldChg>
      <pc:sldChg chg="modSp add mod modNotes modNotesTx">
        <pc:chgData name="Tracey Nicholson" userId="2d9ee02c-1be0-4a68-b5f3-2777bd5801a4" providerId="ADAL" clId="{C9529F9C-1B1F-4C13-82BC-DE23A870AF98}" dt="2025-01-10T18:05:55.101" v="13187" actId="20577"/>
        <pc:sldMkLst>
          <pc:docMk/>
          <pc:sldMk cId="527608788" sldId="4137"/>
        </pc:sldMkLst>
      </pc:sldChg>
      <pc:sldChg chg="addSp delSp modSp add mod modNotes modNotesTx">
        <pc:chgData name="Tracey Nicholson" userId="2d9ee02c-1be0-4a68-b5f3-2777bd5801a4" providerId="ADAL" clId="{C9529F9C-1B1F-4C13-82BC-DE23A870AF98}" dt="2025-01-10T18:19:33.560" v="14364" actId="1076"/>
        <pc:sldMkLst>
          <pc:docMk/>
          <pc:sldMk cId="498194216" sldId="4138"/>
        </pc:sldMkLst>
      </pc:sldChg>
      <pc:sldChg chg="delSp modSp add mod modAnim modNotes modNotesTx">
        <pc:chgData name="Tracey Nicholson" userId="2d9ee02c-1be0-4a68-b5f3-2777bd5801a4" providerId="ADAL" clId="{C9529F9C-1B1F-4C13-82BC-DE23A870AF98}" dt="2025-01-10T18:21:49.436" v="14383" actId="1076"/>
        <pc:sldMkLst>
          <pc:docMk/>
          <pc:sldMk cId="825723139" sldId="4139"/>
        </pc:sldMkLst>
      </pc:sldChg>
      <pc:sldChg chg="addSp delSp modSp new mod modNotes modNotesTx">
        <pc:chgData name="Tracey Nicholson" userId="2d9ee02c-1be0-4a68-b5f3-2777bd5801a4" providerId="ADAL" clId="{C9529F9C-1B1F-4C13-82BC-DE23A870AF98}" dt="2025-01-10T18:18:34.061" v="14357" actId="1035"/>
        <pc:sldMkLst>
          <pc:docMk/>
          <pc:sldMk cId="1154074365" sldId="4140"/>
        </pc:sldMkLst>
      </pc:sldChg>
      <pc:sldChg chg="addSp modSp add mod modNotes modNotesTx">
        <pc:chgData name="Tracey Nicholson" userId="2d9ee02c-1be0-4a68-b5f3-2777bd5801a4" providerId="ADAL" clId="{C9529F9C-1B1F-4C13-82BC-DE23A870AF98}" dt="2025-01-10T18:27:54.348" v="15020" actId="1076"/>
        <pc:sldMkLst>
          <pc:docMk/>
          <pc:sldMk cId="941312693" sldId="4141"/>
        </pc:sldMkLst>
      </pc:sldChg>
    </pc:docChg>
  </pc:docChgLst>
  <pc:docChgLst>
    <pc:chgData name="Renee Tatalovich" userId="c3a12dda-3e17-465b-a466-f28d262ac98c" providerId="ADAL" clId="{406D1975-4EC5-444E-9257-59A76D27C61C}"/>
    <pc:docChg chg="undo custSel modSld">
      <pc:chgData name="Renee Tatalovich" userId="c3a12dda-3e17-465b-a466-f28d262ac98c" providerId="ADAL" clId="{406D1975-4EC5-444E-9257-59A76D27C61C}" dt="2025-03-03T21:32:21.195" v="1083" actId="1076"/>
      <pc:docMkLst>
        <pc:docMk/>
      </pc:docMkLst>
      <pc:sldChg chg="modNotes modNotesTx">
        <pc:chgData name="Renee Tatalovich" userId="c3a12dda-3e17-465b-a466-f28d262ac98c" providerId="ADAL" clId="{406D1975-4EC5-444E-9257-59A76D27C61C}" dt="2025-03-03T21:26:18.538" v="1054" actId="113"/>
        <pc:sldMkLst>
          <pc:docMk/>
          <pc:sldMk cId="3345886950" sldId="3920"/>
        </pc:sldMkLst>
      </pc:sldChg>
      <pc:sldChg chg="modNotes modNotesTx">
        <pc:chgData name="Renee Tatalovich" userId="c3a12dda-3e17-465b-a466-f28d262ac98c" providerId="ADAL" clId="{406D1975-4EC5-444E-9257-59A76D27C61C}" dt="2025-03-03T21:23:13.243" v="938" actId="1036"/>
        <pc:sldMkLst>
          <pc:docMk/>
          <pc:sldMk cId="1908830975" sldId="4142"/>
        </pc:sldMkLst>
      </pc:sldChg>
      <pc:sldChg chg="modNotesTx">
        <pc:chgData name="Renee Tatalovich" userId="c3a12dda-3e17-465b-a466-f28d262ac98c" providerId="ADAL" clId="{406D1975-4EC5-444E-9257-59A76D27C61C}" dt="2025-03-03T20:14:34.413" v="31" actId="20577"/>
        <pc:sldMkLst>
          <pc:docMk/>
          <pc:sldMk cId="3101096796" sldId="4148"/>
        </pc:sldMkLst>
      </pc:sldChg>
      <pc:sldChg chg="modNotes">
        <pc:chgData name="Renee Tatalovich" userId="c3a12dda-3e17-465b-a466-f28d262ac98c" providerId="ADAL" clId="{406D1975-4EC5-444E-9257-59A76D27C61C}" dt="2025-03-03T20:55:12.170" v="179" actId="20577"/>
        <pc:sldMkLst>
          <pc:docMk/>
          <pc:sldMk cId="1197305688" sldId="4152"/>
        </pc:sldMkLst>
      </pc:sldChg>
      <pc:sldChg chg="modNotes">
        <pc:chgData name="Renee Tatalovich" userId="c3a12dda-3e17-465b-a466-f28d262ac98c" providerId="ADAL" clId="{406D1975-4EC5-444E-9257-59A76D27C61C}" dt="2025-03-03T20:56:46.253" v="200" actId="20577"/>
        <pc:sldMkLst>
          <pc:docMk/>
          <pc:sldMk cId="1184496223" sldId="4161"/>
        </pc:sldMkLst>
      </pc:sldChg>
      <pc:sldChg chg="modNotes">
        <pc:chgData name="Renee Tatalovich" userId="c3a12dda-3e17-465b-a466-f28d262ac98c" providerId="ADAL" clId="{406D1975-4EC5-444E-9257-59A76D27C61C}" dt="2025-03-03T21:29:06.039" v="1056" actId="113"/>
        <pc:sldMkLst>
          <pc:docMk/>
          <pc:sldMk cId="4016829711" sldId="4162"/>
        </pc:sldMkLst>
      </pc:sldChg>
      <pc:sldChg chg="modNotes">
        <pc:chgData name="Renee Tatalovich" userId="c3a12dda-3e17-465b-a466-f28d262ac98c" providerId="ADAL" clId="{406D1975-4EC5-444E-9257-59A76D27C61C}" dt="2025-03-03T20:58:31.241" v="220" actId="20577"/>
        <pc:sldMkLst>
          <pc:docMk/>
          <pc:sldMk cId="3514969267" sldId="4165"/>
        </pc:sldMkLst>
      </pc:sldChg>
      <pc:sldChg chg="modNotes">
        <pc:chgData name="Renee Tatalovich" userId="c3a12dda-3e17-465b-a466-f28d262ac98c" providerId="ADAL" clId="{406D1975-4EC5-444E-9257-59A76D27C61C}" dt="2025-03-03T20:58:57.345" v="222" actId="113"/>
        <pc:sldMkLst>
          <pc:docMk/>
          <pc:sldMk cId="2961262452" sldId="4167"/>
        </pc:sldMkLst>
      </pc:sldChg>
      <pc:sldChg chg="modNotes">
        <pc:chgData name="Renee Tatalovich" userId="c3a12dda-3e17-465b-a466-f28d262ac98c" providerId="ADAL" clId="{406D1975-4EC5-444E-9257-59A76D27C61C}" dt="2025-03-03T21:00:01.552" v="232" actId="1035"/>
        <pc:sldMkLst>
          <pc:docMk/>
          <pc:sldMk cId="2632610849" sldId="4168"/>
        </pc:sldMkLst>
      </pc:sldChg>
      <pc:sldChg chg="modNotes">
        <pc:chgData name="Renee Tatalovich" userId="c3a12dda-3e17-465b-a466-f28d262ac98c" providerId="ADAL" clId="{406D1975-4EC5-444E-9257-59A76D27C61C}" dt="2025-03-03T21:00:30.366" v="234"/>
        <pc:sldMkLst>
          <pc:docMk/>
          <pc:sldMk cId="3543293742" sldId="4172"/>
        </pc:sldMkLst>
      </pc:sldChg>
      <pc:sldChg chg="modNotes">
        <pc:chgData name="Renee Tatalovich" userId="c3a12dda-3e17-465b-a466-f28d262ac98c" providerId="ADAL" clId="{406D1975-4EC5-444E-9257-59A76D27C61C}" dt="2025-03-03T21:01:08.317" v="239" actId="20577"/>
        <pc:sldMkLst>
          <pc:docMk/>
          <pc:sldMk cId="3383281027" sldId="4173"/>
        </pc:sldMkLst>
      </pc:sldChg>
      <pc:sldChg chg="modNotes">
        <pc:chgData name="Renee Tatalovich" userId="c3a12dda-3e17-465b-a466-f28d262ac98c" providerId="ADAL" clId="{406D1975-4EC5-444E-9257-59A76D27C61C}" dt="2025-03-03T21:02:31.284" v="284" actId="1036"/>
        <pc:sldMkLst>
          <pc:docMk/>
          <pc:sldMk cId="4135574277" sldId="4175"/>
        </pc:sldMkLst>
      </pc:sldChg>
      <pc:sldChg chg="modNotes">
        <pc:chgData name="Renee Tatalovich" userId="c3a12dda-3e17-465b-a466-f28d262ac98c" providerId="ADAL" clId="{406D1975-4EC5-444E-9257-59A76D27C61C}" dt="2025-03-03T21:03:16.134" v="337" actId="1036"/>
        <pc:sldMkLst>
          <pc:docMk/>
          <pc:sldMk cId="1204474915" sldId="4178"/>
        </pc:sldMkLst>
      </pc:sldChg>
      <pc:sldChg chg="modAnim modNotes modNotesTx">
        <pc:chgData name="Renee Tatalovich" userId="c3a12dda-3e17-465b-a466-f28d262ac98c" providerId="ADAL" clId="{406D1975-4EC5-444E-9257-59A76D27C61C}" dt="2025-03-03T21:03:57.696" v="397" actId="1036"/>
        <pc:sldMkLst>
          <pc:docMk/>
          <pc:sldMk cId="2134052143" sldId="4179"/>
        </pc:sldMkLst>
      </pc:sldChg>
      <pc:sldChg chg="modNotes">
        <pc:chgData name="Renee Tatalovich" userId="c3a12dda-3e17-465b-a466-f28d262ac98c" providerId="ADAL" clId="{406D1975-4EC5-444E-9257-59A76D27C61C}" dt="2025-03-03T21:04:25.401" v="420" actId="1035"/>
        <pc:sldMkLst>
          <pc:docMk/>
          <pc:sldMk cId="1532176962" sldId="4180"/>
        </pc:sldMkLst>
      </pc:sldChg>
      <pc:sldChg chg="modNotes">
        <pc:chgData name="Renee Tatalovich" userId="c3a12dda-3e17-465b-a466-f28d262ac98c" providerId="ADAL" clId="{406D1975-4EC5-444E-9257-59A76D27C61C}" dt="2025-03-03T21:15:17.389" v="584" actId="1036"/>
        <pc:sldMkLst>
          <pc:docMk/>
          <pc:sldMk cId="3724636930" sldId="4182"/>
        </pc:sldMkLst>
      </pc:sldChg>
      <pc:sldChg chg="modNotes">
        <pc:chgData name="Renee Tatalovich" userId="c3a12dda-3e17-465b-a466-f28d262ac98c" providerId="ADAL" clId="{406D1975-4EC5-444E-9257-59A76D27C61C}" dt="2025-03-03T21:17:05.138" v="773" actId="1036"/>
        <pc:sldMkLst>
          <pc:docMk/>
          <pc:sldMk cId="3339839606" sldId="4185"/>
        </pc:sldMkLst>
      </pc:sldChg>
      <pc:sldChg chg="delSp modSp modAnim modNotes modNotesTx">
        <pc:chgData name="Renee Tatalovich" userId="c3a12dda-3e17-465b-a466-f28d262ac98c" providerId="ADAL" clId="{406D1975-4EC5-444E-9257-59A76D27C61C}" dt="2025-03-03T21:17:19.610" v="795" actId="1035"/>
        <pc:sldMkLst>
          <pc:docMk/>
          <pc:sldMk cId="2008045050" sldId="4186"/>
        </pc:sldMkLst>
      </pc:sldChg>
      <pc:sldChg chg="modNotes">
        <pc:chgData name="Renee Tatalovich" userId="c3a12dda-3e17-465b-a466-f28d262ac98c" providerId="ADAL" clId="{406D1975-4EC5-444E-9257-59A76D27C61C}" dt="2025-03-03T21:18:17.408" v="844" actId="1035"/>
        <pc:sldMkLst>
          <pc:docMk/>
          <pc:sldMk cId="1211518293" sldId="4188"/>
        </pc:sldMkLst>
      </pc:sldChg>
      <pc:sldChg chg="modNotes modNotesTx">
        <pc:chgData name="Renee Tatalovich" userId="c3a12dda-3e17-465b-a466-f28d262ac98c" providerId="ADAL" clId="{406D1975-4EC5-444E-9257-59A76D27C61C}" dt="2025-03-03T21:32:21.195" v="1083" actId="1076"/>
        <pc:sldMkLst>
          <pc:docMk/>
          <pc:sldMk cId="4031668143" sldId="4189"/>
        </pc:sldMkLst>
      </pc:sldChg>
      <pc:sldChg chg="addSp delSp modSp mod delAnim modAnim modNotes modNotesTx">
        <pc:chgData name="Renee Tatalovich" userId="c3a12dda-3e17-465b-a466-f28d262ac98c" providerId="ADAL" clId="{406D1975-4EC5-444E-9257-59A76D27C61C}" dt="2025-03-03T21:24:35.393" v="989"/>
        <pc:sldMkLst>
          <pc:docMk/>
          <pc:sldMk cId="871661534" sldId="4190"/>
        </pc:sldMkLst>
      </pc:sldChg>
      <pc:sldChg chg="modNotes modNotesTx">
        <pc:chgData name="Renee Tatalovich" userId="c3a12dda-3e17-465b-a466-f28d262ac98c" providerId="ADAL" clId="{406D1975-4EC5-444E-9257-59A76D27C61C}" dt="2025-03-03T21:25:41.345" v="1053" actId="20577"/>
        <pc:sldMkLst>
          <pc:docMk/>
          <pc:sldMk cId="1638413532" sldId="4191"/>
        </pc:sldMkLst>
      </pc:sldChg>
      <pc:sldChg chg="modSp mod modNotes">
        <pc:chgData name="Renee Tatalovich" userId="c3a12dda-3e17-465b-a466-f28d262ac98c" providerId="ADAL" clId="{406D1975-4EC5-444E-9257-59A76D27C61C}" dt="2025-03-03T21:25:29.399" v="1051"/>
        <pc:sldMkLst>
          <pc:docMk/>
          <pc:sldMk cId="2835564849" sldId="4192"/>
        </pc:sldMkLst>
      </pc:sldChg>
      <pc:sldChg chg="modNotes modNotesTx">
        <pc:chgData name="Renee Tatalovich" userId="c3a12dda-3e17-465b-a466-f28d262ac98c" providerId="ADAL" clId="{406D1975-4EC5-444E-9257-59A76D27C61C}" dt="2025-03-03T21:24:28.074" v="987" actId="20577"/>
        <pc:sldMkLst>
          <pc:docMk/>
          <pc:sldMk cId="519952292" sldId="4193"/>
        </pc:sldMkLst>
      </pc:sldChg>
    </pc:docChg>
  </pc:docChgLst>
  <pc:docChgLst>
    <pc:chgData name="Tracey Nicholson" userId="2d9ee02c-1be0-4a68-b5f3-2777bd5801a4" providerId="ADAL" clId="{101E1A1E-D1F7-4A32-8D75-F333D485D8A3}"/>
    <pc:docChg chg="undo custSel addSld delSld modSld sldOrd addSection modSection modNotesMaster modHandout">
      <pc:chgData name="Tracey Nicholson" userId="2d9ee02c-1be0-4a68-b5f3-2777bd5801a4" providerId="ADAL" clId="{101E1A1E-D1F7-4A32-8D75-F333D485D8A3}" dt="2024-12-06T16:37:51.710" v="2237" actId="5793"/>
      <pc:docMkLst>
        <pc:docMk/>
      </pc:docMkLst>
      <pc:sldChg chg="modNotes">
        <pc:chgData name="Tracey Nicholson" userId="2d9ee02c-1be0-4a68-b5f3-2777bd5801a4" providerId="ADAL" clId="{101E1A1E-D1F7-4A32-8D75-F333D485D8A3}" dt="2024-11-11T17:31:40.680" v="961" actId="20577"/>
        <pc:sldMkLst>
          <pc:docMk/>
          <pc:sldMk cId="3540121869" sldId="3900"/>
        </pc:sldMkLst>
      </pc:sldChg>
      <pc:sldChg chg="ord modNotesTx">
        <pc:chgData name="Tracey Nicholson" userId="2d9ee02c-1be0-4a68-b5f3-2777bd5801a4" providerId="ADAL" clId="{101E1A1E-D1F7-4A32-8D75-F333D485D8A3}" dt="2024-12-06T16:36:28.727" v="2104" actId="20577"/>
        <pc:sldMkLst>
          <pc:docMk/>
          <pc:sldMk cId="613511335" sldId="3935"/>
        </pc:sldMkLst>
      </pc:sldChg>
      <pc:sldChg chg="ord">
        <pc:chgData name="Tracey Nicholson" userId="2d9ee02c-1be0-4a68-b5f3-2777bd5801a4" providerId="ADAL" clId="{101E1A1E-D1F7-4A32-8D75-F333D485D8A3}" dt="2024-12-06T16:16:11.618" v="1076" actId="20578"/>
        <pc:sldMkLst>
          <pc:docMk/>
          <pc:sldMk cId="1671286742" sldId="4060"/>
        </pc:sldMkLst>
      </pc:sldChg>
      <pc:sldChg chg="addSp delSp modSp add mod modAnim modNotesTx">
        <pc:chgData name="Tracey Nicholson" userId="2d9ee02c-1be0-4a68-b5f3-2777bd5801a4" providerId="ADAL" clId="{101E1A1E-D1F7-4A32-8D75-F333D485D8A3}" dt="2024-12-06T16:24:56.233" v="1288" actId="1076"/>
        <pc:sldMkLst>
          <pc:docMk/>
          <pc:sldMk cId="806418003" sldId="4065"/>
        </pc:sldMkLst>
      </pc:sldChg>
      <pc:sldChg chg="add del">
        <pc:chgData name="Tracey Nicholson" userId="2d9ee02c-1be0-4a68-b5f3-2777bd5801a4" providerId="ADAL" clId="{101E1A1E-D1F7-4A32-8D75-F333D485D8A3}" dt="2024-12-06T16:25:27.838" v="1290"/>
        <pc:sldMkLst>
          <pc:docMk/>
          <pc:sldMk cId="3472450956" sldId="4066"/>
        </pc:sldMkLst>
      </pc:sldChg>
      <pc:sldChg chg="addSp delSp modSp add mod modNotesTx">
        <pc:chgData name="Tracey Nicholson" userId="2d9ee02c-1be0-4a68-b5f3-2777bd5801a4" providerId="ADAL" clId="{101E1A1E-D1F7-4A32-8D75-F333D485D8A3}" dt="2024-12-06T16:33:21.235" v="1922" actId="20577"/>
        <pc:sldMkLst>
          <pc:docMk/>
          <pc:sldMk cId="3848819268" sldId="4066"/>
        </pc:sldMkLst>
      </pc:sldChg>
      <pc:sldChg chg="modSp add mod modNotesTx">
        <pc:chgData name="Tracey Nicholson" userId="2d9ee02c-1be0-4a68-b5f3-2777bd5801a4" providerId="ADAL" clId="{101E1A1E-D1F7-4A32-8D75-F333D485D8A3}" dt="2024-12-06T16:35:14.921" v="2028"/>
        <pc:sldMkLst>
          <pc:docMk/>
          <pc:sldMk cId="267510060" sldId="4067"/>
        </pc:sldMkLst>
      </pc:sldChg>
      <pc:sldChg chg="modSp add mod modNotesTx">
        <pc:chgData name="Tracey Nicholson" userId="2d9ee02c-1be0-4a68-b5f3-2777bd5801a4" providerId="ADAL" clId="{101E1A1E-D1F7-4A32-8D75-F333D485D8A3}" dt="2024-12-06T16:37:51.710" v="2237" actId="5793"/>
        <pc:sldMkLst>
          <pc:docMk/>
          <pc:sldMk cId="859681768" sldId="4068"/>
        </pc:sldMkLst>
      </pc:sldChg>
      <pc:sldChg chg="add">
        <pc:chgData name="Tracey Nicholson" userId="2d9ee02c-1be0-4a68-b5f3-2777bd5801a4" providerId="ADAL" clId="{101E1A1E-D1F7-4A32-8D75-F333D485D8A3}" dt="2024-12-06T16:35:34.139" v="2029"/>
        <pc:sldMkLst>
          <pc:docMk/>
          <pc:sldMk cId="3535781554" sldId="4069"/>
        </pc:sldMkLst>
      </pc:sldChg>
      <pc:sldChg chg="add">
        <pc:chgData name="Tracey Nicholson" userId="2d9ee02c-1be0-4a68-b5f3-2777bd5801a4" providerId="ADAL" clId="{101E1A1E-D1F7-4A32-8D75-F333D485D8A3}" dt="2024-12-06T16:35:34.326" v="2030"/>
        <pc:sldMkLst>
          <pc:docMk/>
          <pc:sldMk cId="4130008397" sldId="4070"/>
        </pc:sldMkLst>
      </pc:sldChg>
      <pc:sldChg chg="add">
        <pc:chgData name="Tracey Nicholson" userId="2d9ee02c-1be0-4a68-b5f3-2777bd5801a4" providerId="ADAL" clId="{101E1A1E-D1F7-4A32-8D75-F333D485D8A3}" dt="2024-12-06T16:35:34.550" v="2031"/>
        <pc:sldMkLst>
          <pc:docMk/>
          <pc:sldMk cId="3042435344" sldId="4071"/>
        </pc:sldMkLst>
      </pc:sldChg>
    </pc:docChg>
  </pc:docChgLst>
  <pc:docChgLst>
    <pc:chgData name="Kathleen Hamm" userId="36549483-0846-4a99-81ba-93636940a9dd" providerId="ADAL" clId="{DFE8838E-31EF-A540-99A8-6E93109DB9F5}"/>
    <pc:docChg chg="undo custSel modSld">
      <pc:chgData name="Kathleen Hamm" userId="36549483-0846-4a99-81ba-93636940a9dd" providerId="ADAL" clId="{DFE8838E-31EF-A540-99A8-6E93109DB9F5}" dt="2025-04-17T14:46:32.525" v="114" actId="1076"/>
      <pc:docMkLst>
        <pc:docMk/>
      </pc:docMkLst>
      <pc:sldChg chg="modSp mod">
        <pc:chgData name="Kathleen Hamm" userId="36549483-0846-4a99-81ba-93636940a9dd" providerId="ADAL" clId="{DFE8838E-31EF-A540-99A8-6E93109DB9F5}" dt="2025-04-17T13:50:41.596" v="30" actId="1076"/>
        <pc:sldMkLst>
          <pc:docMk/>
          <pc:sldMk cId="3634866688" sldId="4146"/>
        </pc:sldMkLst>
        <pc:spChg chg="mod">
          <ac:chgData name="Kathleen Hamm" userId="36549483-0846-4a99-81ba-93636940a9dd" providerId="ADAL" clId="{DFE8838E-31EF-A540-99A8-6E93109DB9F5}" dt="2025-04-17T13:50:23.338" v="29"/>
          <ac:spMkLst>
            <pc:docMk/>
            <pc:sldMk cId="3634866688" sldId="4146"/>
            <ac:spMk id="8" creationId="{F4AE6A62-7FEE-96CC-23B8-F3BC80A4A536}"/>
          </ac:spMkLst>
        </pc:spChg>
        <pc:picChg chg="mod">
          <ac:chgData name="Kathleen Hamm" userId="36549483-0846-4a99-81ba-93636940a9dd" providerId="ADAL" clId="{DFE8838E-31EF-A540-99A8-6E93109DB9F5}" dt="2025-04-17T13:47:17.818" v="22"/>
          <ac:picMkLst>
            <pc:docMk/>
            <pc:sldMk cId="3634866688" sldId="4146"/>
            <ac:picMk id="5" creationId="{86DE5933-E063-E7AF-82CB-ABD3E5C96CD3}"/>
          </ac:picMkLst>
        </pc:picChg>
        <pc:picChg chg="mod">
          <ac:chgData name="Kathleen Hamm" userId="36549483-0846-4a99-81ba-93636940a9dd" providerId="ADAL" clId="{DFE8838E-31EF-A540-99A8-6E93109DB9F5}" dt="2025-04-17T13:48:19.061" v="25"/>
          <ac:picMkLst>
            <pc:docMk/>
            <pc:sldMk cId="3634866688" sldId="4146"/>
            <ac:picMk id="6" creationId="{94F05983-A135-9A1B-EFA8-40684E92214E}"/>
          </ac:picMkLst>
        </pc:picChg>
      </pc:sldChg>
      <pc:sldChg chg="addSp delSp modSp mod">
        <pc:chgData name="Kathleen Hamm" userId="36549483-0846-4a99-81ba-93636940a9dd" providerId="ADAL" clId="{DFE8838E-31EF-A540-99A8-6E93109DB9F5}" dt="2025-04-17T14:04:07.929" v="67" actId="1076"/>
        <pc:sldMkLst>
          <pc:docMk/>
          <pc:sldMk cId="3338384018" sldId="4147"/>
        </pc:sldMkLst>
        <pc:picChg chg="mod">
          <ac:chgData name="Kathleen Hamm" userId="36549483-0846-4a99-81ba-93636940a9dd" providerId="ADAL" clId="{DFE8838E-31EF-A540-99A8-6E93109DB9F5}" dt="2025-04-17T14:03:55.524" v="66" actId="14100"/>
          <ac:picMkLst>
            <pc:docMk/>
            <pc:sldMk cId="3338384018" sldId="4147"/>
            <ac:picMk id="2" creationId="{35A2CF6C-E5A1-7EE8-FB62-A5770CBCA8E9}"/>
          </ac:picMkLst>
        </pc:picChg>
        <pc:picChg chg="mod modCrop">
          <ac:chgData name="Kathleen Hamm" userId="36549483-0846-4a99-81ba-93636940a9dd" providerId="ADAL" clId="{DFE8838E-31EF-A540-99A8-6E93109DB9F5}" dt="2025-04-17T14:03:49.138" v="65" actId="14100"/>
          <ac:picMkLst>
            <pc:docMk/>
            <pc:sldMk cId="3338384018" sldId="4147"/>
            <ac:picMk id="6" creationId="{2732186B-F742-EA29-F9C6-CECE77C37D74}"/>
          </ac:picMkLst>
        </pc:picChg>
      </pc:sldChg>
      <pc:sldChg chg="addSp delSp modSp mod">
        <pc:chgData name="Kathleen Hamm" userId="36549483-0846-4a99-81ba-93636940a9dd" providerId="ADAL" clId="{DFE8838E-31EF-A540-99A8-6E93109DB9F5}" dt="2025-04-17T14:43:15.526" v="110" actId="208"/>
        <pc:sldMkLst>
          <pc:docMk/>
          <pc:sldMk cId="1184496223" sldId="4161"/>
        </pc:sldMkLst>
        <pc:grpChg chg="add mod">
          <ac:chgData name="Kathleen Hamm" userId="36549483-0846-4a99-81ba-93636940a9dd" providerId="ADAL" clId="{DFE8838E-31EF-A540-99A8-6E93109DB9F5}" dt="2025-04-17T14:22:08.135" v="105" actId="1076"/>
          <ac:grpSpMkLst>
            <pc:docMk/>
            <pc:sldMk cId="1184496223" sldId="4161"/>
            <ac:grpSpMk id="13" creationId="{696FD05C-D3FE-A46D-C7B5-4A98BCA2DAAC}"/>
          </ac:grpSpMkLst>
        </pc:grpChg>
        <pc:picChg chg="mod modCrop">
          <ac:chgData name="Kathleen Hamm" userId="36549483-0846-4a99-81ba-93636940a9dd" providerId="ADAL" clId="{DFE8838E-31EF-A540-99A8-6E93109DB9F5}" dt="2025-04-17T14:43:15.526" v="110" actId="208"/>
          <ac:picMkLst>
            <pc:docMk/>
            <pc:sldMk cId="1184496223" sldId="4161"/>
            <ac:picMk id="4" creationId="{93EDF591-0AA8-5057-C2F9-AAB2BC404A67}"/>
          </ac:picMkLst>
        </pc:picChg>
        <pc:picChg chg="add mod">
          <ac:chgData name="Kathleen Hamm" userId="36549483-0846-4a99-81ba-93636940a9dd" providerId="ADAL" clId="{DFE8838E-31EF-A540-99A8-6E93109DB9F5}" dt="2025-04-17T14:43:14.294" v="109" actId="208"/>
          <ac:picMkLst>
            <pc:docMk/>
            <pc:sldMk cId="1184496223" sldId="4161"/>
            <ac:picMk id="8" creationId="{C7137CF0-A778-4C6F-886B-EC7FC7ED9B5F}"/>
          </ac:picMkLst>
        </pc:picChg>
      </pc:sldChg>
      <pc:sldChg chg="modSp mod">
        <pc:chgData name="Kathleen Hamm" userId="36549483-0846-4a99-81ba-93636940a9dd" providerId="ADAL" clId="{DFE8838E-31EF-A540-99A8-6E93109DB9F5}" dt="2025-04-17T14:46:32.525" v="114" actId="1076"/>
        <pc:sldMkLst>
          <pc:docMk/>
          <pc:sldMk cId="3383281027" sldId="4173"/>
        </pc:sldMkLst>
        <pc:picChg chg="mod modCrop">
          <ac:chgData name="Kathleen Hamm" userId="36549483-0846-4a99-81ba-93636940a9dd" providerId="ADAL" clId="{DFE8838E-31EF-A540-99A8-6E93109DB9F5}" dt="2025-04-17T14:46:12.109" v="113" actId="18131"/>
          <ac:picMkLst>
            <pc:docMk/>
            <pc:sldMk cId="3383281027" sldId="4173"/>
            <ac:picMk id="4" creationId="{FE95F6CD-CE92-513D-FC71-7CD40B7D72E1}"/>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4365288363852"/>
          <c:y val="3.8384206293639478E-2"/>
          <c:w val="0.83129855715871259"/>
          <c:h val="0.71042471042471045"/>
        </c:manualLayout>
      </c:layout>
      <c:lineChart>
        <c:grouping val="standard"/>
        <c:varyColors val="0"/>
        <c:ser>
          <c:idx val="0"/>
          <c:order val="0"/>
          <c:tx>
            <c:strRef>
              <c:f>Sheet1!$A$2</c:f>
              <c:strCache>
                <c:ptCount val="1"/>
                <c:pt idx="0">
                  <c:v>Low Alkalinity</c:v>
                </c:pt>
              </c:strCache>
            </c:strRef>
          </c:tx>
          <c:spPr>
            <a:ln w="32905">
              <a:solidFill>
                <a:srgbClr val="52A21F"/>
              </a:solidFill>
              <a:prstDash val="solid"/>
            </a:ln>
          </c:spPr>
          <c:marker>
            <c:symbol val="diamond"/>
            <c:size val="4"/>
            <c:spPr>
              <a:noFill/>
              <a:ln w="5484">
                <a:solidFill>
                  <a:srgbClr val="52A21F"/>
                </a:solidFill>
              </a:ln>
            </c:spPr>
          </c:marker>
          <c:cat>
            <c:strRef>
              <c:f>Sheet1!$B$1:$J$1</c:f>
              <c:strCache>
                <c:ptCount val="9"/>
                <c:pt idx="0">
                  <c:v>0600</c:v>
                </c:pt>
                <c:pt idx="1">
                  <c:v>0900</c:v>
                </c:pt>
                <c:pt idx="2">
                  <c:v>1200</c:v>
                </c:pt>
                <c:pt idx="3">
                  <c:v>1500</c:v>
                </c:pt>
                <c:pt idx="4">
                  <c:v>1800</c:v>
                </c:pt>
                <c:pt idx="5">
                  <c:v>2100</c:v>
                </c:pt>
                <c:pt idx="6">
                  <c:v>0000</c:v>
                </c:pt>
                <c:pt idx="7">
                  <c:v>0300</c:v>
                </c:pt>
                <c:pt idx="8">
                  <c:v>0600</c:v>
                </c:pt>
              </c:strCache>
            </c:strRef>
          </c:cat>
          <c:val>
            <c:numRef>
              <c:f>Sheet1!$B$2:$J$2</c:f>
              <c:numCache>
                <c:formatCode>General</c:formatCode>
                <c:ptCount val="9"/>
                <c:pt idx="0">
                  <c:v>6</c:v>
                </c:pt>
                <c:pt idx="1">
                  <c:v>6.5</c:v>
                </c:pt>
                <c:pt idx="2">
                  <c:v>7.4</c:v>
                </c:pt>
                <c:pt idx="3">
                  <c:v>8.5</c:v>
                </c:pt>
                <c:pt idx="4">
                  <c:v>9.8000000000000007</c:v>
                </c:pt>
                <c:pt idx="5">
                  <c:v>8.5</c:v>
                </c:pt>
                <c:pt idx="6">
                  <c:v>7.4</c:v>
                </c:pt>
                <c:pt idx="7">
                  <c:v>6.7</c:v>
                </c:pt>
                <c:pt idx="8">
                  <c:v>6</c:v>
                </c:pt>
              </c:numCache>
            </c:numRef>
          </c:val>
          <c:smooth val="1"/>
          <c:extLst>
            <c:ext xmlns:c16="http://schemas.microsoft.com/office/drawing/2014/chart" uri="{C3380CC4-5D6E-409C-BE32-E72D297353CC}">
              <c16:uniqueId val="{00000000-19FA-470D-B34C-8ADDF1ACFB1A}"/>
            </c:ext>
          </c:extLst>
        </c:ser>
        <c:ser>
          <c:idx val="1"/>
          <c:order val="1"/>
          <c:tx>
            <c:strRef>
              <c:f>Sheet1!$A$3</c:f>
              <c:strCache>
                <c:ptCount val="1"/>
                <c:pt idx="0">
                  <c:v>Moderate Alkalinity</c:v>
                </c:pt>
              </c:strCache>
            </c:strRef>
          </c:tx>
          <c:spPr>
            <a:ln w="32905">
              <a:solidFill>
                <a:srgbClr val="143E86"/>
              </a:solidFill>
              <a:prstDash val="sysDash"/>
            </a:ln>
          </c:spPr>
          <c:marker>
            <c:symbol val="square"/>
            <c:size val="4"/>
            <c:spPr>
              <a:noFill/>
              <a:ln w="5484">
                <a:solidFill>
                  <a:srgbClr val="143E86"/>
                </a:solidFill>
              </a:ln>
            </c:spPr>
          </c:marker>
          <c:cat>
            <c:strRef>
              <c:f>Sheet1!$B$1:$J$1</c:f>
              <c:strCache>
                <c:ptCount val="9"/>
                <c:pt idx="0">
                  <c:v>0600</c:v>
                </c:pt>
                <c:pt idx="1">
                  <c:v>0900</c:v>
                </c:pt>
                <c:pt idx="2">
                  <c:v>1200</c:v>
                </c:pt>
                <c:pt idx="3">
                  <c:v>1500</c:v>
                </c:pt>
                <c:pt idx="4">
                  <c:v>1800</c:v>
                </c:pt>
                <c:pt idx="5">
                  <c:v>2100</c:v>
                </c:pt>
                <c:pt idx="6">
                  <c:v>0000</c:v>
                </c:pt>
                <c:pt idx="7">
                  <c:v>0300</c:v>
                </c:pt>
                <c:pt idx="8">
                  <c:v>0600</c:v>
                </c:pt>
              </c:strCache>
            </c:strRef>
          </c:cat>
          <c:val>
            <c:numRef>
              <c:f>Sheet1!$B$3:$J$3</c:f>
              <c:numCache>
                <c:formatCode>General</c:formatCode>
                <c:ptCount val="9"/>
                <c:pt idx="0">
                  <c:v>7.1</c:v>
                </c:pt>
                <c:pt idx="1">
                  <c:v>7.7</c:v>
                </c:pt>
                <c:pt idx="2">
                  <c:v>8.1999999999999993</c:v>
                </c:pt>
                <c:pt idx="3">
                  <c:v>8.6</c:v>
                </c:pt>
                <c:pt idx="4">
                  <c:v>8.8000000000000007</c:v>
                </c:pt>
                <c:pt idx="5">
                  <c:v>8.5</c:v>
                </c:pt>
                <c:pt idx="6">
                  <c:v>8.1</c:v>
                </c:pt>
                <c:pt idx="7">
                  <c:v>7.6</c:v>
                </c:pt>
                <c:pt idx="8">
                  <c:v>7.2</c:v>
                </c:pt>
              </c:numCache>
            </c:numRef>
          </c:val>
          <c:smooth val="1"/>
          <c:extLst>
            <c:ext xmlns:c16="http://schemas.microsoft.com/office/drawing/2014/chart" uri="{C3380CC4-5D6E-409C-BE32-E72D297353CC}">
              <c16:uniqueId val="{00000001-19FA-470D-B34C-8ADDF1ACFB1A}"/>
            </c:ext>
          </c:extLst>
        </c:ser>
        <c:dLbls>
          <c:showLegendKey val="0"/>
          <c:showVal val="0"/>
          <c:showCatName val="0"/>
          <c:showSerName val="0"/>
          <c:showPercent val="0"/>
          <c:showBubbleSize val="0"/>
        </c:dLbls>
        <c:marker val="1"/>
        <c:smooth val="0"/>
        <c:axId val="145286896"/>
        <c:axId val="1"/>
      </c:lineChart>
      <c:catAx>
        <c:axId val="145286896"/>
        <c:scaling>
          <c:orientation val="minMax"/>
        </c:scaling>
        <c:delete val="0"/>
        <c:axPos val="b"/>
        <c:title>
          <c:tx>
            <c:rich>
              <a:bodyPr/>
              <a:lstStyle/>
              <a:p>
                <a:pPr>
                  <a:defRPr sz="1555" b="1" i="0" u="none" strike="noStrike" baseline="0">
                    <a:solidFill>
                      <a:schemeClr val="tx1"/>
                    </a:solidFill>
                    <a:latin typeface="Times New Roman"/>
                    <a:ea typeface="Times New Roman"/>
                    <a:cs typeface="Times New Roman"/>
                  </a:defRPr>
                </a:pPr>
                <a:r>
                  <a:rPr lang="en-US" b="0" i="0" dirty="0">
                    <a:latin typeface="Arial" panose="020B0604020202020204" pitchFamily="34" charset="0"/>
                    <a:cs typeface="Arial" panose="020B0604020202020204" pitchFamily="34" charset="0"/>
                  </a:rPr>
                  <a:t>Time of Day</a:t>
                </a:r>
              </a:p>
            </c:rich>
          </c:tx>
          <c:layout>
            <c:manualLayout>
              <c:xMode val="edge"/>
              <c:yMode val="edge"/>
              <c:x val="0.45061043285238622"/>
              <c:y val="0.80888030888030893"/>
            </c:manualLayout>
          </c:layout>
          <c:overlay val="0"/>
          <c:spPr>
            <a:noFill/>
            <a:ln w="21937">
              <a:noFill/>
            </a:ln>
          </c:spPr>
        </c:title>
        <c:numFmt formatCode="General" sourceLinked="1"/>
        <c:majorTickMark val="out"/>
        <c:minorTickMark val="none"/>
        <c:tickLblPos val="nextTo"/>
        <c:spPr>
          <a:ln w="2742">
            <a:solidFill>
              <a:schemeClr val="tx1"/>
            </a:solidFill>
            <a:prstDash val="solid"/>
          </a:ln>
        </c:spPr>
        <c:txPr>
          <a:bodyPr rot="0" vert="horz"/>
          <a:lstStyle/>
          <a:p>
            <a:pPr>
              <a:defRPr sz="1555" b="1" i="0" u="none" strike="noStrike" baseline="0">
                <a:solidFill>
                  <a:schemeClr val="tx1"/>
                </a:solidFill>
                <a:latin typeface="Times New Roman"/>
                <a:ea typeface="Times New Roman"/>
                <a:cs typeface="Times New Roman"/>
              </a:defRPr>
            </a:pPr>
            <a:endParaRPr lang="en-US"/>
          </a:p>
        </c:txPr>
        <c:crossAx val="1"/>
        <c:crossesAt val="7"/>
        <c:auto val="0"/>
        <c:lblAlgn val="ctr"/>
        <c:lblOffset val="100"/>
        <c:tickLblSkip val="1"/>
        <c:tickMarkSkip val="1"/>
        <c:noMultiLvlLbl val="0"/>
      </c:catAx>
      <c:valAx>
        <c:axId val="1"/>
        <c:scaling>
          <c:orientation val="minMax"/>
          <c:max val="10"/>
          <c:min val="5.5"/>
        </c:scaling>
        <c:delete val="0"/>
        <c:axPos val="l"/>
        <c:majorGridlines>
          <c:spPr>
            <a:ln w="2742">
              <a:solidFill>
                <a:schemeClr val="tx1"/>
              </a:solidFill>
              <a:prstDash val="solid"/>
            </a:ln>
          </c:spPr>
        </c:majorGridlines>
        <c:title>
          <c:tx>
            <c:rich>
              <a:bodyPr rot="0" vert="horz"/>
              <a:lstStyle/>
              <a:p>
                <a:pPr>
                  <a:defRPr sz="1900" b="1" i="0" u="none" strike="noStrike" baseline="0">
                    <a:solidFill>
                      <a:schemeClr val="tx1"/>
                    </a:solidFill>
                    <a:latin typeface="Times New Roman"/>
                    <a:ea typeface="Times New Roman"/>
                    <a:cs typeface="Times New Roman"/>
                  </a:defRPr>
                </a:pPr>
                <a:r>
                  <a:rPr lang="en-US" b="0" i="0" dirty="0">
                    <a:latin typeface="Arial" panose="020B0604020202020204" pitchFamily="34" charset="0"/>
                    <a:cs typeface="Arial" panose="020B0604020202020204" pitchFamily="34" charset="0"/>
                  </a:rPr>
                  <a:t>pH</a:t>
                </a:r>
              </a:p>
            </c:rich>
          </c:tx>
          <c:layout>
            <c:manualLayout>
              <c:xMode val="edge"/>
              <c:yMode val="edge"/>
              <c:x val="0"/>
              <c:y val="0.37065637065637064"/>
            </c:manualLayout>
          </c:layout>
          <c:overlay val="0"/>
          <c:spPr>
            <a:noFill/>
            <a:ln w="21937">
              <a:noFill/>
            </a:ln>
          </c:spPr>
        </c:title>
        <c:numFmt formatCode="General" sourceLinked="1"/>
        <c:majorTickMark val="out"/>
        <c:minorTickMark val="none"/>
        <c:tickLblPos val="nextTo"/>
        <c:spPr>
          <a:ln w="2742">
            <a:solidFill>
              <a:schemeClr val="tx1"/>
            </a:solidFill>
            <a:prstDash val="solid"/>
          </a:ln>
        </c:spPr>
        <c:txPr>
          <a:bodyPr rot="0" vert="horz"/>
          <a:lstStyle/>
          <a:p>
            <a:pPr>
              <a:defRPr sz="1555" b="1" i="0" u="none" strike="noStrike" baseline="0">
                <a:solidFill>
                  <a:schemeClr val="tx1"/>
                </a:solidFill>
                <a:latin typeface="Times New Roman"/>
                <a:ea typeface="Times New Roman"/>
                <a:cs typeface="Times New Roman"/>
              </a:defRPr>
            </a:pPr>
            <a:endParaRPr lang="en-US"/>
          </a:p>
        </c:txPr>
        <c:crossAx val="145286896"/>
        <c:crosses val="autoZero"/>
        <c:crossBetween val="midCat"/>
        <c:minorUnit val="0.5"/>
      </c:valAx>
      <c:spPr>
        <a:noFill/>
        <a:ln w="21937">
          <a:noFill/>
        </a:ln>
      </c:spPr>
    </c:plotArea>
    <c:legend>
      <c:legendPos val="b"/>
      <c:layout>
        <c:manualLayout>
          <c:xMode val="edge"/>
          <c:yMode val="edge"/>
          <c:x val="0.22086570477247502"/>
          <c:y val="0.9208494208494209"/>
          <c:w val="0.53607103218645946"/>
          <c:h val="6.9498069498069498E-2"/>
        </c:manualLayout>
      </c:layout>
      <c:overlay val="0"/>
      <c:spPr>
        <a:noFill/>
        <a:ln w="2742">
          <a:solidFill>
            <a:schemeClr val="tx1"/>
          </a:solidFill>
          <a:prstDash val="solid"/>
        </a:ln>
      </c:spPr>
      <c:txPr>
        <a:bodyPr/>
        <a:lstStyle/>
        <a:p>
          <a:pPr>
            <a:defRPr sz="1429"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425" b="1" i="0" u="none" strike="noStrike" baseline="0">
          <a:solidFill>
            <a:schemeClr val="tx1"/>
          </a:solidFill>
          <a:latin typeface="Arial Narrow"/>
          <a:ea typeface="Arial Narrow"/>
          <a:cs typeface="Arial Narrow"/>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dirty="0">
            <a:solidFill>
              <a:schemeClr val="bg1"/>
            </a:solidFill>
          </a:endParaRPr>
        </a:p>
        <a:p>
          <a:r>
            <a:rPr lang="en-US" sz="2000" dirty="0">
              <a:solidFill>
                <a:schemeClr val="bg1"/>
              </a:solidFill>
            </a:rPr>
            <a:t>Food</a:t>
          </a:r>
          <a:br>
            <a:rPr lang="en-US" sz="2000" dirty="0">
              <a:solidFill>
                <a:schemeClr val="bg1"/>
              </a:solidFill>
            </a:rPr>
          </a:br>
          <a:r>
            <a:rPr lang="en-US" sz="2000" dirty="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dirty="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dirty="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3AE1D-3CC7-944F-86D5-5128F221C358}" type="doc">
      <dgm:prSet loTypeId="urn:microsoft.com/office/officeart/2005/8/layout/pyramid1" loCatId="" qsTypeId="urn:microsoft.com/office/officeart/2005/8/quickstyle/simple1" qsCatId="simple" csTypeId="urn:microsoft.com/office/officeart/2005/8/colors/accent2_3" csCatId="accent2" phldr="1"/>
      <dgm:spPr/>
    </dgm:pt>
    <dgm:pt modelId="{A6F77814-EC8F-0847-AC16-FAA726F563C5}">
      <dgm:prSet phldrT="[Text]" custT="1"/>
      <dgm:spPr>
        <a:solidFill>
          <a:srgbClr val="52A11F"/>
        </a:solidFill>
        <a:ln w="38100">
          <a:solidFill>
            <a:schemeClr val="bg1"/>
          </a:solidFill>
        </a:ln>
      </dgm:spPr>
      <dgm:t>
        <a:bodyPr/>
        <a:lstStyle/>
        <a:p>
          <a:endParaRPr lang="en-US" sz="3200" dirty="0">
            <a:solidFill>
              <a:schemeClr val="bg1"/>
            </a:solidFill>
          </a:endParaRPr>
        </a:p>
        <a:p>
          <a:r>
            <a:rPr lang="en-US" sz="2000" dirty="0">
              <a:solidFill>
                <a:schemeClr val="bg1"/>
              </a:solidFill>
            </a:rPr>
            <a:t>Food</a:t>
          </a:r>
          <a:br>
            <a:rPr lang="en-US" sz="2000" dirty="0">
              <a:solidFill>
                <a:schemeClr val="bg1"/>
              </a:solidFill>
            </a:rPr>
          </a:br>
          <a:r>
            <a:rPr lang="en-US" sz="2000" dirty="0">
              <a:solidFill>
                <a:schemeClr val="bg1"/>
              </a:solidFill>
            </a:rPr>
            <a:t>Safety</a:t>
          </a:r>
        </a:p>
      </dgm:t>
    </dgm:pt>
    <dgm:pt modelId="{F9B9B1E3-B3A3-8F4B-9E2D-AE1A264BAE12}" type="parTrans" cxnId="{63001FF4-3BD4-7542-AED7-DBC90658C286}">
      <dgm:prSet/>
      <dgm:spPr/>
      <dgm:t>
        <a:bodyPr/>
        <a:lstStyle/>
        <a:p>
          <a:endParaRPr lang="en-US" sz="2000">
            <a:solidFill>
              <a:schemeClr val="bg1"/>
            </a:solidFill>
          </a:endParaRPr>
        </a:p>
      </dgm:t>
    </dgm:pt>
    <dgm:pt modelId="{9ED84D55-85AA-EA44-9A38-FC667F835E32}" type="sibTrans" cxnId="{63001FF4-3BD4-7542-AED7-DBC90658C286}">
      <dgm:prSet/>
      <dgm:spPr/>
      <dgm:t>
        <a:bodyPr/>
        <a:lstStyle/>
        <a:p>
          <a:endParaRPr lang="en-US" sz="2000">
            <a:solidFill>
              <a:schemeClr val="bg1"/>
            </a:solidFill>
          </a:endParaRPr>
        </a:p>
      </dgm:t>
    </dgm:pt>
    <dgm:pt modelId="{8BDBEDDE-4A0A-AF4F-8067-341D977FD5FF}">
      <dgm:prSet phldrT="[Text]" custT="1"/>
      <dgm:spPr>
        <a:solidFill>
          <a:srgbClr val="143E86"/>
        </a:solidFill>
        <a:ln w="38100">
          <a:solidFill>
            <a:schemeClr val="bg1"/>
          </a:solidFill>
        </a:ln>
      </dgm:spPr>
      <dgm:t>
        <a:bodyPr/>
        <a:lstStyle/>
        <a:p>
          <a:r>
            <a:rPr lang="en-US" sz="2000" dirty="0">
              <a:solidFill>
                <a:schemeClr val="bg1"/>
              </a:solidFill>
            </a:rPr>
            <a:t>Biosecurity</a:t>
          </a:r>
        </a:p>
      </dgm:t>
    </dgm:pt>
    <dgm:pt modelId="{9FC9B259-4340-D64B-91B3-8A2D8574A5EE}" type="parTrans" cxnId="{3251CEBA-C17D-394A-896C-65ACB8B4E50C}">
      <dgm:prSet/>
      <dgm:spPr/>
      <dgm:t>
        <a:bodyPr/>
        <a:lstStyle/>
        <a:p>
          <a:endParaRPr lang="en-US" sz="2000">
            <a:solidFill>
              <a:schemeClr val="bg1"/>
            </a:solidFill>
          </a:endParaRPr>
        </a:p>
      </dgm:t>
    </dgm:pt>
    <dgm:pt modelId="{F8E16295-11EF-E746-B389-9D62CEAA5EC3}" type="sibTrans" cxnId="{3251CEBA-C17D-394A-896C-65ACB8B4E50C}">
      <dgm:prSet/>
      <dgm:spPr/>
      <dgm:t>
        <a:bodyPr/>
        <a:lstStyle/>
        <a:p>
          <a:endParaRPr lang="en-US" sz="2000">
            <a:solidFill>
              <a:schemeClr val="bg1"/>
            </a:solidFill>
          </a:endParaRPr>
        </a:p>
      </dgm:t>
    </dgm:pt>
    <dgm:pt modelId="{EEECDA9B-FD98-9141-AFE8-AEEACEDDD677}">
      <dgm:prSet phldrT="[Text]" custT="1"/>
      <dgm:spPr>
        <a:solidFill>
          <a:srgbClr val="DF7800"/>
        </a:solidFill>
        <a:ln w="38100">
          <a:solidFill>
            <a:schemeClr val="bg1"/>
          </a:solidFill>
        </a:ln>
      </dgm:spPr>
      <dgm:t>
        <a:bodyPr/>
        <a:lstStyle/>
        <a:p>
          <a:r>
            <a:rPr lang="en-US" sz="2000" dirty="0">
              <a:solidFill>
                <a:schemeClr val="bg1"/>
              </a:solidFill>
            </a:rPr>
            <a:t>Best Management Practices (BMPs)</a:t>
          </a:r>
        </a:p>
      </dgm:t>
    </dgm:pt>
    <dgm:pt modelId="{C1883510-0B06-5A43-B883-5F01F523CB5B}" type="parTrans" cxnId="{04412259-D98E-D74E-9BAF-A49685AF17EA}">
      <dgm:prSet/>
      <dgm:spPr/>
      <dgm:t>
        <a:bodyPr/>
        <a:lstStyle/>
        <a:p>
          <a:endParaRPr lang="en-US" sz="2000">
            <a:solidFill>
              <a:schemeClr val="bg1"/>
            </a:solidFill>
          </a:endParaRPr>
        </a:p>
      </dgm:t>
    </dgm:pt>
    <dgm:pt modelId="{B4003C3A-84F9-884C-90CB-63584FA64F17}" type="sibTrans" cxnId="{04412259-D98E-D74E-9BAF-A49685AF17EA}">
      <dgm:prSet/>
      <dgm:spPr/>
      <dgm:t>
        <a:bodyPr/>
        <a:lstStyle/>
        <a:p>
          <a:endParaRPr lang="en-US" sz="2000">
            <a:solidFill>
              <a:schemeClr val="bg1"/>
            </a:solidFill>
          </a:endParaRPr>
        </a:p>
      </dgm:t>
    </dgm:pt>
    <dgm:pt modelId="{50D41EAF-9E84-114F-90FF-8F461D14EAEA}" type="pres">
      <dgm:prSet presAssocID="{DD33AE1D-3CC7-944F-86D5-5128F221C358}" presName="Name0" presStyleCnt="0">
        <dgm:presLayoutVars>
          <dgm:dir/>
          <dgm:animLvl val="lvl"/>
          <dgm:resizeHandles val="exact"/>
        </dgm:presLayoutVars>
      </dgm:prSet>
      <dgm:spPr/>
    </dgm:pt>
    <dgm:pt modelId="{65452653-9785-CA48-B7E4-F13B0429E918}" type="pres">
      <dgm:prSet presAssocID="{A6F77814-EC8F-0847-AC16-FAA726F563C5}" presName="Name8" presStyleCnt="0"/>
      <dgm:spPr/>
    </dgm:pt>
    <dgm:pt modelId="{49DA39E7-17BF-5C4A-A5C3-B2A7FA4E6764}" type="pres">
      <dgm:prSet presAssocID="{A6F77814-EC8F-0847-AC16-FAA726F563C5}" presName="level" presStyleLbl="node1" presStyleIdx="0" presStyleCnt="3">
        <dgm:presLayoutVars>
          <dgm:chMax val="1"/>
          <dgm:bulletEnabled val="1"/>
        </dgm:presLayoutVars>
      </dgm:prSet>
      <dgm:spPr/>
    </dgm:pt>
    <dgm:pt modelId="{14258A41-DB85-CE4A-B3F4-1AE89454B270}" type="pres">
      <dgm:prSet presAssocID="{A6F77814-EC8F-0847-AC16-FAA726F563C5}" presName="levelTx" presStyleLbl="revTx" presStyleIdx="0" presStyleCnt="0">
        <dgm:presLayoutVars>
          <dgm:chMax val="1"/>
          <dgm:bulletEnabled val="1"/>
        </dgm:presLayoutVars>
      </dgm:prSet>
      <dgm:spPr/>
    </dgm:pt>
    <dgm:pt modelId="{C2DC09E1-1E5B-B340-B73A-1AFC25D4937E}" type="pres">
      <dgm:prSet presAssocID="{8BDBEDDE-4A0A-AF4F-8067-341D977FD5FF}" presName="Name8" presStyleCnt="0"/>
      <dgm:spPr/>
    </dgm:pt>
    <dgm:pt modelId="{D40453D4-0432-AC4A-9624-7CCE44EE6B5A}" type="pres">
      <dgm:prSet presAssocID="{8BDBEDDE-4A0A-AF4F-8067-341D977FD5FF}" presName="level" presStyleLbl="node1" presStyleIdx="1" presStyleCnt="3">
        <dgm:presLayoutVars>
          <dgm:chMax val="1"/>
          <dgm:bulletEnabled val="1"/>
        </dgm:presLayoutVars>
      </dgm:prSet>
      <dgm:spPr/>
    </dgm:pt>
    <dgm:pt modelId="{1BC1A9A5-5BF5-214B-97C4-C76C366EE2E1}" type="pres">
      <dgm:prSet presAssocID="{8BDBEDDE-4A0A-AF4F-8067-341D977FD5FF}" presName="levelTx" presStyleLbl="revTx" presStyleIdx="0" presStyleCnt="0">
        <dgm:presLayoutVars>
          <dgm:chMax val="1"/>
          <dgm:bulletEnabled val="1"/>
        </dgm:presLayoutVars>
      </dgm:prSet>
      <dgm:spPr/>
    </dgm:pt>
    <dgm:pt modelId="{A327B88C-6426-2B4A-9B81-B7DCFCF063B2}" type="pres">
      <dgm:prSet presAssocID="{EEECDA9B-FD98-9141-AFE8-AEEACEDDD677}" presName="Name8" presStyleCnt="0"/>
      <dgm:spPr/>
    </dgm:pt>
    <dgm:pt modelId="{FC1CE531-EDD4-6B41-AF23-DD4B651F6431}" type="pres">
      <dgm:prSet presAssocID="{EEECDA9B-FD98-9141-AFE8-AEEACEDDD677}" presName="level" presStyleLbl="node1" presStyleIdx="2" presStyleCnt="3">
        <dgm:presLayoutVars>
          <dgm:chMax val="1"/>
          <dgm:bulletEnabled val="1"/>
        </dgm:presLayoutVars>
      </dgm:prSet>
      <dgm:spPr/>
    </dgm:pt>
    <dgm:pt modelId="{7F0A5A41-1170-0640-A811-73D6A26935D7}" type="pres">
      <dgm:prSet presAssocID="{EEECDA9B-FD98-9141-AFE8-AEEACEDDD677}" presName="levelTx" presStyleLbl="revTx" presStyleIdx="0" presStyleCnt="0">
        <dgm:presLayoutVars>
          <dgm:chMax val="1"/>
          <dgm:bulletEnabled val="1"/>
        </dgm:presLayoutVars>
      </dgm:prSet>
      <dgm:spPr/>
    </dgm:pt>
  </dgm:ptLst>
  <dgm:cxnLst>
    <dgm:cxn modelId="{BA650811-64D1-9740-9456-509DE5CDCF43}" type="presOf" srcId="{EEECDA9B-FD98-9141-AFE8-AEEACEDDD677}" destId="{7F0A5A41-1170-0640-A811-73D6A26935D7}" srcOrd="1" destOrd="0" presId="urn:microsoft.com/office/officeart/2005/8/layout/pyramid1"/>
    <dgm:cxn modelId="{DE561E24-0320-0041-85FF-EDC4372F1F11}" type="presOf" srcId="{A6F77814-EC8F-0847-AC16-FAA726F563C5}" destId="{14258A41-DB85-CE4A-B3F4-1AE89454B270}" srcOrd="1" destOrd="0" presId="urn:microsoft.com/office/officeart/2005/8/layout/pyramid1"/>
    <dgm:cxn modelId="{A5E7BB5B-E0BE-BB43-A58A-AE49222EBAAA}" type="presOf" srcId="{8BDBEDDE-4A0A-AF4F-8067-341D977FD5FF}" destId="{D40453D4-0432-AC4A-9624-7CCE44EE6B5A}" srcOrd="0" destOrd="0" presId="urn:microsoft.com/office/officeart/2005/8/layout/pyramid1"/>
    <dgm:cxn modelId="{24FDEF67-2765-0C42-8091-C3066D8711D7}" type="presOf" srcId="{8BDBEDDE-4A0A-AF4F-8067-341D977FD5FF}" destId="{1BC1A9A5-5BF5-214B-97C4-C76C366EE2E1}" srcOrd="1" destOrd="0" presId="urn:microsoft.com/office/officeart/2005/8/layout/pyramid1"/>
    <dgm:cxn modelId="{D0AFDA6C-106A-B843-99D5-85E5F6283AD7}" type="presOf" srcId="{A6F77814-EC8F-0847-AC16-FAA726F563C5}" destId="{49DA39E7-17BF-5C4A-A5C3-B2A7FA4E6764}" srcOrd="0" destOrd="0" presId="urn:microsoft.com/office/officeart/2005/8/layout/pyramid1"/>
    <dgm:cxn modelId="{04412259-D98E-D74E-9BAF-A49685AF17EA}" srcId="{DD33AE1D-3CC7-944F-86D5-5128F221C358}" destId="{EEECDA9B-FD98-9141-AFE8-AEEACEDDD677}" srcOrd="2" destOrd="0" parTransId="{C1883510-0B06-5A43-B883-5F01F523CB5B}" sibTransId="{B4003C3A-84F9-884C-90CB-63584FA64F17}"/>
    <dgm:cxn modelId="{3251CEBA-C17D-394A-896C-65ACB8B4E50C}" srcId="{DD33AE1D-3CC7-944F-86D5-5128F221C358}" destId="{8BDBEDDE-4A0A-AF4F-8067-341D977FD5FF}" srcOrd="1" destOrd="0" parTransId="{9FC9B259-4340-D64B-91B3-8A2D8574A5EE}" sibTransId="{F8E16295-11EF-E746-B389-9D62CEAA5EC3}"/>
    <dgm:cxn modelId="{4F8464DA-9DAE-764A-9640-7360BD2C4338}" type="presOf" srcId="{EEECDA9B-FD98-9141-AFE8-AEEACEDDD677}" destId="{FC1CE531-EDD4-6B41-AF23-DD4B651F6431}" srcOrd="0" destOrd="0" presId="urn:microsoft.com/office/officeart/2005/8/layout/pyramid1"/>
    <dgm:cxn modelId="{63001FF4-3BD4-7542-AED7-DBC90658C286}" srcId="{DD33AE1D-3CC7-944F-86D5-5128F221C358}" destId="{A6F77814-EC8F-0847-AC16-FAA726F563C5}" srcOrd="0" destOrd="0" parTransId="{F9B9B1E3-B3A3-8F4B-9E2D-AE1A264BAE12}" sibTransId="{9ED84D55-85AA-EA44-9A38-FC667F835E32}"/>
    <dgm:cxn modelId="{32E89DFD-C100-D447-A773-CA66FAC7EE54}" type="presOf" srcId="{DD33AE1D-3CC7-944F-86D5-5128F221C358}" destId="{50D41EAF-9E84-114F-90FF-8F461D14EAEA}" srcOrd="0" destOrd="0" presId="urn:microsoft.com/office/officeart/2005/8/layout/pyramid1"/>
    <dgm:cxn modelId="{DC09D594-93B8-0544-9717-D614A9CCB24E}" type="presParOf" srcId="{50D41EAF-9E84-114F-90FF-8F461D14EAEA}" destId="{65452653-9785-CA48-B7E4-F13B0429E918}" srcOrd="0" destOrd="0" presId="urn:microsoft.com/office/officeart/2005/8/layout/pyramid1"/>
    <dgm:cxn modelId="{6F4B27A6-1A74-2B4D-8B9A-ABBB73689695}" type="presParOf" srcId="{65452653-9785-CA48-B7E4-F13B0429E918}" destId="{49DA39E7-17BF-5C4A-A5C3-B2A7FA4E6764}" srcOrd="0" destOrd="0" presId="urn:microsoft.com/office/officeart/2005/8/layout/pyramid1"/>
    <dgm:cxn modelId="{145B17BD-1583-4748-BEF7-FD769ED780E5}" type="presParOf" srcId="{65452653-9785-CA48-B7E4-F13B0429E918}" destId="{14258A41-DB85-CE4A-B3F4-1AE89454B270}" srcOrd="1" destOrd="0" presId="urn:microsoft.com/office/officeart/2005/8/layout/pyramid1"/>
    <dgm:cxn modelId="{6F859DAB-FEF5-A148-A7EB-450389A563D4}" type="presParOf" srcId="{50D41EAF-9E84-114F-90FF-8F461D14EAEA}" destId="{C2DC09E1-1E5B-B340-B73A-1AFC25D4937E}" srcOrd="1" destOrd="0" presId="urn:microsoft.com/office/officeart/2005/8/layout/pyramid1"/>
    <dgm:cxn modelId="{B743ECC8-6C94-6D4C-9F5F-3DF0218CB4FB}" type="presParOf" srcId="{C2DC09E1-1E5B-B340-B73A-1AFC25D4937E}" destId="{D40453D4-0432-AC4A-9624-7CCE44EE6B5A}" srcOrd="0" destOrd="0" presId="urn:microsoft.com/office/officeart/2005/8/layout/pyramid1"/>
    <dgm:cxn modelId="{C35F9AAA-2B6A-FD4A-9E3A-31EA7B7418B3}" type="presParOf" srcId="{C2DC09E1-1E5B-B340-B73A-1AFC25D4937E}" destId="{1BC1A9A5-5BF5-214B-97C4-C76C366EE2E1}" srcOrd="1" destOrd="0" presId="urn:microsoft.com/office/officeart/2005/8/layout/pyramid1"/>
    <dgm:cxn modelId="{0C91F3E9-77BC-5642-900C-A7B3C9F31ED2}" type="presParOf" srcId="{50D41EAF-9E84-114F-90FF-8F461D14EAEA}" destId="{A327B88C-6426-2B4A-9B81-B7DCFCF063B2}" srcOrd="2" destOrd="0" presId="urn:microsoft.com/office/officeart/2005/8/layout/pyramid1"/>
    <dgm:cxn modelId="{2B50D989-95CC-4C4A-B8C8-494179868A5D}" type="presParOf" srcId="{A327B88C-6426-2B4A-9B81-B7DCFCF063B2}" destId="{FC1CE531-EDD4-6B41-AF23-DD4B651F6431}" srcOrd="0" destOrd="0" presId="urn:microsoft.com/office/officeart/2005/8/layout/pyramid1"/>
    <dgm:cxn modelId="{E4541135-1A04-7741-80BC-12BA362FABDE}" type="presParOf" srcId="{A327B88C-6426-2B4A-9B81-B7DCFCF063B2}" destId="{7F0A5A41-1170-0640-A811-73D6A26935D7}"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endParaRPr>
        </a:p>
        <a:p>
          <a:pPr marL="0" lvl="0" indent="0" algn="ctr" defTabSz="1422400">
            <a:lnSpc>
              <a:spcPct val="90000"/>
            </a:lnSpc>
            <a:spcBef>
              <a:spcPct val="0"/>
            </a:spcBef>
            <a:spcAft>
              <a:spcPct val="35000"/>
            </a:spcAft>
            <a:buNone/>
          </a:pPr>
          <a:r>
            <a:rPr lang="en-US" sz="2000" kern="1200" dirty="0">
              <a:solidFill>
                <a:schemeClr val="bg1"/>
              </a:solidFill>
            </a:rPr>
            <a:t>Food</a:t>
          </a:r>
          <a:br>
            <a:rPr lang="en-US" sz="2000" kern="1200" dirty="0">
              <a:solidFill>
                <a:schemeClr val="bg1"/>
              </a:solidFill>
            </a:rPr>
          </a:br>
          <a:r>
            <a:rPr lang="en-US" sz="2000" kern="1200" dirty="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Best Management Practices (BMPs)</a:t>
          </a:r>
        </a:p>
      </dsp:txBody>
      <dsp:txXfrm>
        <a:off x="824529" y="2847564"/>
        <a:ext cx="3062537" cy="14237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A39E7-17BF-5C4A-A5C3-B2A7FA4E6764}">
      <dsp:nvSpPr>
        <dsp:cNvPr id="0" name=""/>
        <dsp:cNvSpPr/>
      </dsp:nvSpPr>
      <dsp:spPr>
        <a:xfrm>
          <a:off x="1570532" y="0"/>
          <a:ext cx="1570532" cy="1423782"/>
        </a:xfrm>
        <a:prstGeom prst="trapezoid">
          <a:avLst>
            <a:gd name="adj" fmla="val 55154"/>
          </a:avLst>
        </a:prstGeom>
        <a:solidFill>
          <a:srgbClr val="52A11F"/>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endParaRPr>
        </a:p>
        <a:p>
          <a:pPr marL="0" lvl="0" indent="0" algn="ctr" defTabSz="1422400">
            <a:lnSpc>
              <a:spcPct val="90000"/>
            </a:lnSpc>
            <a:spcBef>
              <a:spcPct val="0"/>
            </a:spcBef>
            <a:spcAft>
              <a:spcPct val="35000"/>
            </a:spcAft>
            <a:buNone/>
          </a:pPr>
          <a:r>
            <a:rPr lang="en-US" sz="2000" kern="1200" dirty="0">
              <a:solidFill>
                <a:schemeClr val="bg1"/>
              </a:solidFill>
            </a:rPr>
            <a:t>Food</a:t>
          </a:r>
          <a:br>
            <a:rPr lang="en-US" sz="2000" kern="1200" dirty="0">
              <a:solidFill>
                <a:schemeClr val="bg1"/>
              </a:solidFill>
            </a:rPr>
          </a:br>
          <a:r>
            <a:rPr lang="en-US" sz="2000" kern="1200" dirty="0">
              <a:solidFill>
                <a:schemeClr val="bg1"/>
              </a:solidFill>
            </a:rPr>
            <a:t>Safety</a:t>
          </a:r>
        </a:p>
      </dsp:txBody>
      <dsp:txXfrm>
        <a:off x="1570532" y="0"/>
        <a:ext cx="1570532" cy="1423782"/>
      </dsp:txXfrm>
    </dsp:sp>
    <dsp:sp modelId="{D40453D4-0432-AC4A-9624-7CCE44EE6B5A}">
      <dsp:nvSpPr>
        <dsp:cNvPr id="0" name=""/>
        <dsp:cNvSpPr/>
      </dsp:nvSpPr>
      <dsp:spPr>
        <a:xfrm>
          <a:off x="785265" y="1423782"/>
          <a:ext cx="3141064" cy="1423782"/>
        </a:xfrm>
        <a:prstGeom prst="trapezoid">
          <a:avLst>
            <a:gd name="adj" fmla="val 55154"/>
          </a:avLst>
        </a:prstGeom>
        <a:solidFill>
          <a:srgbClr val="143E86"/>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Biosecurity</a:t>
          </a:r>
        </a:p>
      </dsp:txBody>
      <dsp:txXfrm>
        <a:off x="1334952" y="1423782"/>
        <a:ext cx="2041691" cy="1423782"/>
      </dsp:txXfrm>
    </dsp:sp>
    <dsp:sp modelId="{FC1CE531-EDD4-6B41-AF23-DD4B651F6431}">
      <dsp:nvSpPr>
        <dsp:cNvPr id="0" name=""/>
        <dsp:cNvSpPr/>
      </dsp:nvSpPr>
      <dsp:spPr>
        <a:xfrm>
          <a:off x="0" y="2847564"/>
          <a:ext cx="4711596" cy="1423782"/>
        </a:xfrm>
        <a:prstGeom prst="trapezoid">
          <a:avLst>
            <a:gd name="adj" fmla="val 55154"/>
          </a:avLst>
        </a:prstGeom>
        <a:solidFill>
          <a:srgbClr val="DF7800"/>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Best Management Practices (BMPs)</a:t>
          </a:r>
        </a:p>
      </dsp:txBody>
      <dsp:txXfrm>
        <a:off x="824529" y="2847564"/>
        <a:ext cx="3062537" cy="142378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ags" Target="../tags/tag16.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8C737B25-4771-B0E4-27FB-40A04A8CC703}"/>
              </a:ext>
              <a:ext uri="{C183D7F6-B498-43B3-948B-1728B52AA6E4}">
                <adec:decorative xmlns:adec="http://schemas.microsoft.com/office/drawing/2017/decorative" val="1"/>
              </a:ext>
            </a:extLst>
          </p:cNvPr>
          <p:cNvSpPr>
            <a:spLocks noChangeArrowheads="1"/>
          </p:cNvSpPr>
          <p:nvPr/>
        </p:nvSpPr>
        <p:spPr bwMode="auto">
          <a:xfrm>
            <a:off x="0" y="0"/>
            <a:ext cx="7008778" cy="431800"/>
          </a:xfrm>
          <a:prstGeom prst="rect">
            <a:avLst/>
          </a:prstGeom>
          <a:solidFill>
            <a:schemeClr val="tx1"/>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b="0" i="0" dirty="0">
              <a:latin typeface="Arial Regular"/>
            </a:endParaRPr>
          </a:p>
        </p:txBody>
      </p:sp>
      <p:pic>
        <p:nvPicPr>
          <p:cNvPr id="6" name="Picture 5">
            <a:extLst>
              <a:ext uri="{FF2B5EF4-FFF2-40B4-BE49-F238E27FC236}">
                <a16:creationId xmlns:a16="http://schemas.microsoft.com/office/drawing/2014/main" id="{A47A72F6-5B24-7D1B-06A7-C756BCA7CE4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7" y="82349"/>
            <a:ext cx="782585" cy="782583"/>
          </a:xfrm>
          <a:prstGeom prst="rect">
            <a:avLst/>
          </a:prstGeom>
        </p:spPr>
      </p:pic>
      <p:sp>
        <p:nvSpPr>
          <p:cNvPr id="2" name="Header Placeholder 1">
            <a:extLst>
              <a:ext uri="{FF2B5EF4-FFF2-40B4-BE49-F238E27FC236}">
                <a16:creationId xmlns:a16="http://schemas.microsoft.com/office/drawing/2014/main" id="{4209BED9-7A7B-4A73-BAD7-8E7F00AD37F8}"/>
              </a:ext>
            </a:extLst>
          </p:cNvPr>
          <p:cNvSpPr>
            <a:spLocks noGrp="1"/>
          </p:cNvSpPr>
          <p:nvPr>
            <p:ph type="hdr" sz="quarter"/>
          </p:nvPr>
        </p:nvSpPr>
        <p:spPr>
          <a:xfrm>
            <a:off x="942109" y="0"/>
            <a:ext cx="5963994" cy="431800"/>
          </a:xfrm>
          <a:prstGeom prst="rect">
            <a:avLst/>
          </a:prstGeom>
        </p:spPr>
        <p:txBody>
          <a:bodyPr vert="horz" lIns="93177" tIns="46589" rIns="93177" bIns="46589" rtlCol="0" anchor="ctr"/>
          <a:lstStyle>
            <a:lvl1pPr algn="l">
              <a:defRPr sz="1200"/>
            </a:lvl1pPr>
          </a:lstStyle>
          <a:p>
            <a:r>
              <a:rPr lang="en-US" dirty="0">
                <a:solidFill>
                  <a:schemeClr val="bg1"/>
                </a:solidFill>
                <a:latin typeface="Arial Regular"/>
              </a:rPr>
              <a:t>Good Aquaculture Practices Training 		     PARTICIPANT GUIDE</a:t>
            </a:r>
          </a:p>
        </p:txBody>
      </p:sp>
      <p:sp>
        <p:nvSpPr>
          <p:cNvPr id="5" name="Slide Number Placeholder 4">
            <a:extLst>
              <a:ext uri="{FF2B5EF4-FFF2-40B4-BE49-F238E27FC236}">
                <a16:creationId xmlns:a16="http://schemas.microsoft.com/office/drawing/2014/main" id="{FABA64BE-9396-4C83-B976-EC06531FD15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8AB4BE-D0C6-4CB6-A4FA-45595542DFE2}" type="slidenum">
              <a:rPr lang="en-US" smtClean="0">
                <a:latin typeface="Arial Regular"/>
              </a:rPr>
              <a:t>‹#›</a:t>
            </a:fld>
            <a:endParaRPr lang="en-US" dirty="0">
              <a:latin typeface="Arial Regular"/>
            </a:endParaRPr>
          </a:p>
        </p:txBody>
      </p:sp>
      <p:sp>
        <p:nvSpPr>
          <p:cNvPr id="7" name="Slide Number Placeholder 5">
            <a:extLst>
              <a:ext uri="{FF2B5EF4-FFF2-40B4-BE49-F238E27FC236}">
                <a16:creationId xmlns:a16="http://schemas.microsoft.com/office/drawing/2014/main" id="{B9BEDABC-D354-6A62-EA16-E994607CB1D5}"/>
              </a:ext>
            </a:extLst>
          </p:cNvPr>
          <p:cNvSpPr txBox="1">
            <a:spLocks/>
          </p:cNvSpPr>
          <p:nvPr/>
        </p:nvSpPr>
        <p:spPr>
          <a:xfrm>
            <a:off x="0" y="9104627"/>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custDataLst>
      <p:tags r:id="rId2"/>
    </p:custDataLst>
    <p:extLst>
      <p:ext uri="{BB962C8B-B14F-4D97-AF65-F5344CB8AC3E}">
        <p14:creationId xmlns:p14="http://schemas.microsoft.com/office/powerpoint/2010/main" val="1375829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a:extLst>
              <a:ext uri="{C183D7F6-B498-43B3-948B-1728B52AA6E4}">
                <adec:decorative xmlns:adec="http://schemas.microsoft.com/office/drawing/2017/decorative" val="1"/>
              </a:ext>
            </a:extLst>
          </p:cNvPr>
          <p:cNvSpPr>
            <a:spLocks noGrp="1" noRot="1" noChangeAspect="1"/>
          </p:cNvSpPr>
          <p:nvPr>
            <p:ph type="sldImg" idx="2"/>
          </p:nvPr>
        </p:nvSpPr>
        <p:spPr>
          <a:xfrm>
            <a:off x="2995530" y="685800"/>
            <a:ext cx="3510407" cy="1975104"/>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1321288" y="2816352"/>
            <a:ext cx="5322579" cy="5943600"/>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915400"/>
            <a:ext cx="3037840" cy="317629"/>
          </a:xfrm>
          <a:prstGeom prst="rect">
            <a:avLst/>
          </a:prstGeom>
        </p:spPr>
        <p:txBody>
          <a:bodyPr vert="horz" lIns="93177" tIns="46589" rIns="93177" bIns="46589" rtlCol="0" anchor="b"/>
          <a:lstStyle>
            <a:lvl1pPr algn="r">
              <a:defRPr sz="900" b="0" i="0">
                <a:latin typeface="Helvetica" pitchFamily="2" charset="0"/>
              </a:defRPr>
            </a:lvl1pPr>
          </a:lstStyle>
          <a:p>
            <a:fld id="{A7439025-DF34-46F9-8BF3-4E94808FAC7B}" type="slidenum">
              <a:rPr lang="en-US" smtClean="0"/>
              <a:pPr/>
              <a:t>‹#›</a:t>
            </a:fld>
            <a:endParaRPr lang="en-US" dirty="0"/>
          </a:p>
        </p:txBody>
      </p:sp>
      <p:cxnSp>
        <p:nvCxnSpPr>
          <p:cNvPr id="17" name="Straight Connector 16">
            <a:extLst>
              <a:ext uri="{FF2B5EF4-FFF2-40B4-BE49-F238E27FC236}">
                <a16:creationId xmlns:a16="http://schemas.microsoft.com/office/drawing/2014/main" id="{0B98BE63-6F99-624A-BFE1-836B1562FE2B}"/>
              </a:ext>
              <a:ext uri="{C183D7F6-B498-43B3-948B-1728B52AA6E4}">
                <adec:decorative xmlns:adec="http://schemas.microsoft.com/office/drawing/2017/decorative" val="1"/>
              </a:ext>
            </a:extLst>
          </p:cNvPr>
          <p:cNvCxnSpPr/>
          <p:nvPr/>
        </p:nvCxnSpPr>
        <p:spPr>
          <a:xfrm>
            <a:off x="1271588" y="2796250"/>
            <a:ext cx="0" cy="601980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13">
            <a:extLst>
              <a:ext uri="{FF2B5EF4-FFF2-40B4-BE49-F238E27FC236}">
                <a16:creationId xmlns:a16="http://schemas.microsoft.com/office/drawing/2014/main" id="{E50E8828-0201-934C-BC14-35D7E21CFBFB}"/>
              </a:ext>
              <a:ext uri="{C183D7F6-B498-43B3-948B-1728B52AA6E4}">
                <adec:decorative xmlns:adec="http://schemas.microsoft.com/office/drawing/2017/decorative" val="1"/>
              </a:ext>
            </a:extLst>
          </p:cNvPr>
          <p:cNvSpPr>
            <a:spLocks noChangeArrowheads="1"/>
          </p:cNvSpPr>
          <p:nvPr/>
        </p:nvSpPr>
        <p:spPr bwMode="auto">
          <a:xfrm>
            <a:off x="0" y="0"/>
            <a:ext cx="7008778" cy="431800"/>
          </a:xfrm>
          <a:prstGeom prst="rect">
            <a:avLst/>
          </a:prstGeom>
          <a:solidFill>
            <a:schemeClr val="tx1"/>
          </a:solidFill>
          <a:ln>
            <a:noFill/>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b="0" i="0" dirty="0">
              <a:latin typeface="Arial Regular"/>
            </a:endParaRPr>
          </a:p>
        </p:txBody>
      </p:sp>
      <p:sp>
        <p:nvSpPr>
          <p:cNvPr id="11" name="Rectangle 15">
            <a:extLst>
              <a:ext uri="{FF2B5EF4-FFF2-40B4-BE49-F238E27FC236}">
                <a16:creationId xmlns:a16="http://schemas.microsoft.com/office/drawing/2014/main" id="{9D902712-3C48-E94A-91F4-B29F1F4F2959}"/>
              </a:ext>
            </a:extLst>
          </p:cNvPr>
          <p:cNvSpPr>
            <a:spLocks noChangeArrowheads="1"/>
          </p:cNvSpPr>
          <p:nvPr/>
        </p:nvSpPr>
        <p:spPr bwMode="auto">
          <a:xfrm>
            <a:off x="989557" y="61913"/>
            <a:ext cx="57096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1400" b="0" i="0" dirty="0">
                <a:solidFill>
                  <a:schemeClr val="bg1"/>
                </a:solidFill>
                <a:latin typeface="Arial Regular"/>
                <a:cs typeface="Arial" panose="020B0604020202020204" pitchFamily="34" charset="0"/>
              </a:rPr>
              <a:t>INSTRUCTOR GUIDE – GAqP Training</a:t>
            </a:r>
          </a:p>
        </p:txBody>
      </p:sp>
      <p:pic>
        <p:nvPicPr>
          <p:cNvPr id="2" name="Picture 1">
            <a:extLst>
              <a:ext uri="{FF2B5EF4-FFF2-40B4-BE49-F238E27FC236}">
                <a16:creationId xmlns:a16="http://schemas.microsoft.com/office/drawing/2014/main" id="{4A4B23EC-5B6E-3419-115D-88AAE50D19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sp>
        <p:nvSpPr>
          <p:cNvPr id="3" name="Slide Number Placeholder 5">
            <a:extLst>
              <a:ext uri="{FF2B5EF4-FFF2-40B4-BE49-F238E27FC236}">
                <a16:creationId xmlns:a16="http://schemas.microsoft.com/office/drawing/2014/main" id="{5496D0C3-DDEA-65DC-CFF9-CE870679BDAE}"/>
              </a:ext>
            </a:extLst>
          </p:cNvPr>
          <p:cNvSpPr txBox="1">
            <a:spLocks/>
          </p:cNvSpPr>
          <p:nvPr/>
        </p:nvSpPr>
        <p:spPr>
          <a:xfrm>
            <a:off x="4262" y="9104627"/>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extLst>
      <p:ext uri="{BB962C8B-B14F-4D97-AF65-F5344CB8AC3E}">
        <p14:creationId xmlns:p14="http://schemas.microsoft.com/office/powerpoint/2010/main" val="25075331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 Target="../slides/slide1.xml"/><Relationship Id="rId1" Type="http://schemas.openxmlformats.org/officeDocument/2006/relationships/notesMaster" Target="../notesMasters/notesMaster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1.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image" Target="../media/image95.png"/></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image" Target="../media/image16.png"/><Relationship Id="rId4" Type="http://schemas.openxmlformats.org/officeDocument/2006/relationships/image" Target="../media/image15.pn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C5F59-AD0D-1448-9CF4-455A349C02D7}"/>
              </a:ext>
              <a:ext uri="{C183D7F6-B498-43B3-948B-1728B52AA6E4}">
                <adec:decorative xmlns:adec="http://schemas.microsoft.com/office/drawing/2017/decorative" val="1"/>
              </a:ext>
            </a:extLst>
          </p:cNvPr>
          <p:cNvSpPr/>
          <p:nvPr/>
        </p:nvSpPr>
        <p:spPr>
          <a:xfrm>
            <a:off x="0" y="38101"/>
            <a:ext cx="7010400" cy="929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8495F3BB-84EA-8BAF-3C12-AE46B42C88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47854"/>
            <a:ext cx="7019635" cy="3948545"/>
          </a:xfrm>
          <a:prstGeom prst="rect">
            <a:avLst/>
          </a:prstGeom>
        </p:spPr>
      </p:pic>
      <p:sp>
        <p:nvSpPr>
          <p:cNvPr id="10" name="Text Box 30">
            <a:extLst>
              <a:ext uri="{FF2B5EF4-FFF2-40B4-BE49-F238E27FC236}">
                <a16:creationId xmlns:a16="http://schemas.microsoft.com/office/drawing/2014/main" id="{97E4C75D-B698-8F49-BDBB-094D0A1CFD66}"/>
              </a:ext>
            </a:extLst>
          </p:cNvPr>
          <p:cNvSpPr txBox="1"/>
          <p:nvPr/>
        </p:nvSpPr>
        <p:spPr>
          <a:xfrm>
            <a:off x="831272" y="2827172"/>
            <a:ext cx="6026727" cy="1819754"/>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3200" dirty="0">
                <a:latin typeface="Arial" panose="020B0604020202020204" pitchFamily="34" charset="0"/>
                <a:cs typeface="Arial" panose="020B0604020202020204" pitchFamily="34" charset="0"/>
              </a:rPr>
              <a:t>Best Management Practices (BMPs)</a:t>
            </a:r>
          </a:p>
          <a:p>
            <a:pPr marL="0" marR="0">
              <a:spcBef>
                <a:spcPts val="0"/>
              </a:spcBef>
              <a:spcAft>
                <a:spcPts val="0"/>
              </a:spcAft>
            </a:pPr>
            <a:r>
              <a:rPr lang="en-US" sz="1800" dirty="0">
                <a:effectLst/>
                <a:latin typeface="Arial" panose="020B0604020202020204" pitchFamily="34" charset="0"/>
                <a:ea typeface="Cambria" panose="02040503050406030204" pitchFamily="18" charset="0"/>
                <a:cs typeface="Arial" panose="020B0604020202020204" pitchFamily="34" charset="0"/>
              </a:rPr>
              <a:t>Instructor Guide</a:t>
            </a:r>
          </a:p>
          <a:p>
            <a:pPr marL="0" marR="0">
              <a:spcBef>
                <a:spcPts val="0"/>
              </a:spcBef>
              <a:spcAft>
                <a:spcPts val="0"/>
              </a:spcAft>
            </a:pPr>
            <a:r>
              <a:rPr lang="en-US" sz="1100" dirty="0">
                <a:effectLst/>
                <a:latin typeface="Arial" panose="020B0604020202020204" pitchFamily="34" charset="0"/>
                <a:ea typeface="Cambria" panose="02040503050406030204" pitchFamily="18" charset="0"/>
                <a:cs typeface="Arial" panose="020B0604020202020204" pitchFamily="34" charset="0"/>
              </a:rPr>
              <a:t> </a:t>
            </a:r>
          </a:p>
        </p:txBody>
      </p:sp>
      <p:pic>
        <p:nvPicPr>
          <p:cNvPr id="3" name="Picture 2" descr="University of Maryland and FDA Joint Institute for Food Safety and Applied Nutrition logo.">
            <a:extLst>
              <a:ext uri="{FF2B5EF4-FFF2-40B4-BE49-F238E27FC236}">
                <a16:creationId xmlns:a16="http://schemas.microsoft.com/office/drawing/2014/main" id="{0BF6B854-78BF-1AC2-A38A-B66FCE345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86" y="320295"/>
            <a:ext cx="2441827" cy="2441827"/>
          </a:xfrm>
          <a:prstGeom prst="rect">
            <a:avLst/>
          </a:prstGeom>
        </p:spPr>
      </p:pic>
      <p:sp>
        <p:nvSpPr>
          <p:cNvPr id="4" name="Slide Number Placeholder 5">
            <a:extLst>
              <a:ext uri="{FF2B5EF4-FFF2-40B4-BE49-F238E27FC236}">
                <a16:creationId xmlns:a16="http://schemas.microsoft.com/office/drawing/2014/main" id="{176BA131-5372-3362-37B4-E5868B1F0AAA}"/>
              </a:ext>
            </a:extLst>
          </p:cNvPr>
          <p:cNvSpPr txBox="1">
            <a:spLocks/>
          </p:cNvSpPr>
          <p:nvPr/>
        </p:nvSpPr>
        <p:spPr>
          <a:xfrm>
            <a:off x="0" y="9104626"/>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tx1"/>
                </a:solidFill>
                <a:latin typeface="Arial" panose="020B0604020202020204" pitchFamily="34" charset="0"/>
                <a:cs typeface="Arial" panose="020B0604020202020204" pitchFamily="34" charset="0"/>
              </a:rPr>
              <a:t>CC BY-NC </a:t>
            </a:r>
            <a:r>
              <a:rPr lang="en-US" sz="900" dirty="0">
                <a:solidFill>
                  <a:schemeClr val="tx1"/>
                </a:solidFill>
                <a:latin typeface="Arial" panose="020B0604020202020204" pitchFamily="34" charset="0"/>
                <a:cs typeface="Arial" panose="020B0604020202020204" pitchFamily="34" charset="0"/>
              </a:rPr>
              <a:t>4.0 </a:t>
            </a:r>
          </a:p>
        </p:txBody>
      </p:sp>
      <p:cxnSp>
        <p:nvCxnSpPr>
          <p:cNvPr id="7" name="Straight Connector 6">
            <a:extLst>
              <a:ext uri="{FF2B5EF4-FFF2-40B4-BE49-F238E27FC236}">
                <a16:creationId xmlns:a16="http://schemas.microsoft.com/office/drawing/2014/main" id="{D650EB00-C85E-F6FD-C5DD-5BC53047C837}"/>
              </a:ext>
              <a:ext uri="{C183D7F6-B498-43B3-948B-1728B52AA6E4}">
                <adec:decorative xmlns:adec="http://schemas.microsoft.com/office/drawing/2017/decorative" val="1"/>
              </a:ext>
            </a:extLst>
          </p:cNvPr>
          <p:cNvCxnSpPr>
            <a:cxnSpLocks/>
          </p:cNvCxnSpPr>
          <p:nvPr/>
        </p:nvCxnSpPr>
        <p:spPr>
          <a:xfrm rot="5400000" flipV="1">
            <a:off x="3580627" y="1531948"/>
            <a:ext cx="0" cy="6126480"/>
          </a:xfrm>
          <a:prstGeom prst="line">
            <a:avLst/>
          </a:prstGeom>
          <a:ln>
            <a:gradFill flip="none" rotWithShape="1">
              <a:gsLst>
                <a:gs pos="0">
                  <a:srgbClr val="373737">
                    <a:alpha val="0"/>
                  </a:srgbClr>
                </a:gs>
                <a:gs pos="25000">
                  <a:srgbClr val="373737">
                    <a:alpha val="49777"/>
                  </a:srgbClr>
                </a:gs>
                <a:gs pos="75000">
                  <a:srgbClr val="373737">
                    <a:alpha val="50000"/>
                  </a:srgbClr>
                </a:gs>
                <a:gs pos="100000">
                  <a:srgbClr val="373737">
                    <a:alpha val="0"/>
                  </a:srgbClr>
                </a:gs>
              </a:gsLst>
              <a:lin ang="5400000" scaled="1"/>
              <a:tileRect/>
            </a:gra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7B8C98DC-F148-2D5F-FBA6-252A86D78F37}"/>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831272" y="6795918"/>
            <a:ext cx="677228" cy="677228"/>
          </a:xfrm>
          <a:prstGeom prst="rect">
            <a:avLst/>
          </a:prstGeom>
        </p:spPr>
      </p:pic>
      <p:sp>
        <p:nvSpPr>
          <p:cNvPr id="9" name="TextBox 8">
            <a:extLst>
              <a:ext uri="{FF2B5EF4-FFF2-40B4-BE49-F238E27FC236}">
                <a16:creationId xmlns:a16="http://schemas.microsoft.com/office/drawing/2014/main" id="{997CF526-F67D-518E-FC7D-EC12C5370973}"/>
              </a:ext>
            </a:extLst>
          </p:cNvPr>
          <p:cNvSpPr txBox="1"/>
          <p:nvPr/>
        </p:nvSpPr>
        <p:spPr>
          <a:xfrm>
            <a:off x="1466899" y="7075238"/>
            <a:ext cx="175450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 hours</a:t>
            </a: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902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Fill Canal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altLang="en-US" b="0" dirty="0"/>
              <a:t>Fill canals, if designed and maintained properly, can serve as good secondary settling opportunities. Lining these fill canals will also make it easier to periodically remove the sediment and helps maintain canals by minimizing erosion of the levees. </a:t>
            </a:r>
          </a:p>
          <a:p>
            <a:endParaRPr lang="en-US" b="1"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10</a:t>
            </a:fld>
            <a:endParaRPr lang="en-US" dirty="0"/>
          </a:p>
        </p:txBody>
      </p:sp>
      <p:pic>
        <p:nvPicPr>
          <p:cNvPr id="5" name="Picture 4">
            <a:extLst>
              <a:ext uri="{FF2B5EF4-FFF2-40B4-BE49-F238E27FC236}">
                <a16:creationId xmlns:a16="http://schemas.microsoft.com/office/drawing/2014/main" id="{1A4FDE97-FE34-CAA1-CBA4-DA107425D5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088763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FA92E-9827-2DB3-E0FD-9F22669DD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B4F1B-FD20-589C-DF93-4A0C6F36F47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6358CE8-A7F0-F934-1DFF-E000692CA25B}"/>
              </a:ext>
            </a:extLst>
          </p:cNvPr>
          <p:cNvSpPr>
            <a:spLocks noGrp="1"/>
          </p:cNvSpPr>
          <p:nvPr>
            <p:ph type="body" idx="1"/>
          </p:nvPr>
        </p:nvSpPr>
        <p:spPr>
          <a:xfrm>
            <a:off x="1321288" y="2816352"/>
            <a:ext cx="5322579" cy="6099048"/>
          </a:xfrm>
        </p:spPr>
        <p:txBody>
          <a:bodyPr/>
          <a:lstStyle/>
          <a:p>
            <a:r>
              <a:rPr lang="en-US" b="1" dirty="0"/>
              <a:t>Elevation and Slopes</a:t>
            </a:r>
          </a:p>
          <a:p>
            <a:endParaRPr lang="en-US" b="1" dirty="0"/>
          </a:p>
          <a:p>
            <a:r>
              <a:rPr lang="en-US" b="1" dirty="0"/>
              <a:t>Say: </a:t>
            </a:r>
            <a:r>
              <a:rPr lang="en-US" altLang="en-US" b="0" dirty="0"/>
              <a:t>Locating ponds in low elevation areas such as mangrove swamps has created environmental and production problems. Ideally, ponds should be located inland from the coast with the pond bottom elevation being 1-2 meters above highest tides. A rectangular shape pond is less expensive to construct and reduces wind erosion damage to levees if pond length is perpendicular to prevailing winds. Levee slopes should be at least 1.5:1 to 2:1 to minimize levee erosion. This means that for every meter in elevation the levee should be at least 1.5 m in width; double this if there is a pond on each side of the levee. Here we see a comparison </a:t>
            </a:r>
            <a:r>
              <a:rPr lang="en-US" altLang="en-US" b="0" dirty="0">
                <a:latin typeface="Arial" panose="020B0604020202020204" pitchFamily="34" charset="0"/>
                <a:cs typeface="Arial" panose="020B0604020202020204" pitchFamily="34" charset="0"/>
              </a:rPr>
              <a:t>–</a:t>
            </a:r>
            <a:r>
              <a:rPr lang="en-US" altLang="en-US" b="0" dirty="0"/>
              <a:t> a standard levee in the top illustration and a core levee in the bottom illustration. On a standard levee depending on soil composition, it is not uncommon for water from the pond to leak out under the levee resulting in problematic water loss from the pond. In the core levee you can see an additional excavation </a:t>
            </a:r>
            <a:r>
              <a:rPr lang="en-US" altLang="en-US" b="0" dirty="0">
                <a:latin typeface="Arial" panose="020B0604020202020204" pitchFamily="34" charset="0"/>
                <a:cs typeface="Arial" panose="020B0604020202020204" pitchFamily="34" charset="0"/>
              </a:rPr>
              <a:t>–</a:t>
            </a:r>
            <a:r>
              <a:rPr lang="en-US" altLang="en-US" b="0" dirty="0"/>
              <a:t> that goes deeper and includes more of the levee material-which prevents water loss from the pond.</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build.&gt;</a:t>
            </a:r>
            <a:endParaRPr lang="en-US" altLang="en-US" b="1" dirty="0"/>
          </a:p>
          <a:p>
            <a:r>
              <a:rPr lang="en-US" altLang="en-US" b="1" dirty="0"/>
              <a:t>Say: </a:t>
            </a:r>
            <a:r>
              <a:rPr lang="en-US" altLang="en-US" b="0" dirty="0"/>
              <a:t>This shows how water seepage occurs on a standard constructed levee. To maintain moderate water temperatures, it is best to have water depths of at least 0.8 meters, preferably 1-1.6 meters. If the selected site has acid sulfate soils which results in low pH and reduced growth, avoid disturbing soil with equipment and consider covering the bottom with new topsoil. Planting levees with a grass cover will reduce erosion, which will also help minimize total suspended solids. The photo shows a pond which requires re-sloping as the current side shape will strand large numbers of animals during harvesting. </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endParaRPr lang="en-US" altLang="en-US" b="0" dirty="0"/>
          </a:p>
          <a:p>
            <a:r>
              <a:rPr lang="en-US" altLang="en-US" b="1" dirty="0"/>
              <a:t>Say: </a:t>
            </a:r>
            <a:r>
              <a:rPr lang="en-US" altLang="en-US" b="0" dirty="0"/>
              <a:t>Here the harvest basin is not above the drainage canal, and we can see where supplemental pumping is required to further remove water from the pond during harvest. This lengthens the harvest process which compromises the final product quality and safety.</a:t>
            </a:r>
          </a:p>
          <a:p>
            <a:endParaRPr lang="en-US" b="1" dirty="0"/>
          </a:p>
        </p:txBody>
      </p:sp>
      <p:sp>
        <p:nvSpPr>
          <p:cNvPr id="4" name="Slide Number Placeholder 3">
            <a:extLst>
              <a:ext uri="{FF2B5EF4-FFF2-40B4-BE49-F238E27FC236}">
                <a16:creationId xmlns:a16="http://schemas.microsoft.com/office/drawing/2014/main" id="{A5A25106-06FE-28BD-F1D1-6534E92BC8AD}"/>
              </a:ext>
            </a:extLst>
          </p:cNvPr>
          <p:cNvSpPr>
            <a:spLocks noGrp="1"/>
          </p:cNvSpPr>
          <p:nvPr>
            <p:ph type="sldNum" sz="quarter" idx="5"/>
          </p:nvPr>
        </p:nvSpPr>
        <p:spPr/>
        <p:txBody>
          <a:bodyPr/>
          <a:lstStyle/>
          <a:p>
            <a:fld id="{A7439025-DF34-46F9-8BF3-4E94808FAC7B}" type="slidenum">
              <a:rPr lang="en-US" smtClean="0"/>
              <a:pPr/>
              <a:t>11</a:t>
            </a:fld>
            <a:endParaRPr lang="en-US" dirty="0"/>
          </a:p>
        </p:txBody>
      </p:sp>
      <p:pic>
        <p:nvPicPr>
          <p:cNvPr id="5" name="Picture 4">
            <a:extLst>
              <a:ext uri="{FF2B5EF4-FFF2-40B4-BE49-F238E27FC236}">
                <a16:creationId xmlns:a16="http://schemas.microsoft.com/office/drawing/2014/main" id="{DA23A2BD-EF41-AA53-7459-98BE743190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E07CB5B0-E72A-C551-A093-B808FCD9DF1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268461"/>
            <a:ext cx="713364" cy="713364"/>
          </a:xfrm>
          <a:prstGeom prst="rect">
            <a:avLst/>
          </a:prstGeom>
        </p:spPr>
      </p:pic>
      <p:pic>
        <p:nvPicPr>
          <p:cNvPr id="7" name="Picture 6">
            <a:extLst>
              <a:ext uri="{FF2B5EF4-FFF2-40B4-BE49-F238E27FC236}">
                <a16:creationId xmlns:a16="http://schemas.microsoft.com/office/drawing/2014/main" id="{4479D49A-6EF9-BD82-31B8-E972201309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8046588"/>
            <a:ext cx="713364" cy="713364"/>
          </a:xfrm>
          <a:prstGeom prst="rect">
            <a:avLst/>
          </a:prstGeom>
        </p:spPr>
      </p:pic>
    </p:spTree>
    <p:extLst>
      <p:ext uri="{BB962C8B-B14F-4D97-AF65-F5344CB8AC3E}">
        <p14:creationId xmlns:p14="http://schemas.microsoft.com/office/powerpoint/2010/main" val="240965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52463"/>
            <a:ext cx="3509962" cy="1974850"/>
          </a:xfrm>
        </p:spPr>
      </p:sp>
      <p:sp>
        <p:nvSpPr>
          <p:cNvPr id="3" name="Notes Placeholder 2"/>
          <p:cNvSpPr>
            <a:spLocks noGrp="1"/>
          </p:cNvSpPr>
          <p:nvPr>
            <p:ph type="body" idx="1"/>
          </p:nvPr>
        </p:nvSpPr>
        <p:spPr/>
        <p:txBody>
          <a:bodyPr/>
          <a:lstStyle/>
          <a:p>
            <a:r>
              <a:rPr lang="en-US" b="1" dirty="0"/>
              <a:t>Building a Levee</a:t>
            </a:r>
          </a:p>
          <a:p>
            <a:endParaRPr lang="en-US" b="1" dirty="0"/>
          </a:p>
          <a:p>
            <a:r>
              <a:rPr lang="en-US" b="1" dirty="0"/>
              <a:t>Say: </a:t>
            </a:r>
            <a:r>
              <a:rPr lang="en-US" altLang="en-US" b="0" dirty="0"/>
              <a:t>The top width of the levees depends on the levee height and slope, but at a minimum, the top should be wide enough to accommodate the largest harvest equipment used. Pond bottoms should be clean of debris and flat, with a gentle slope to the drain to facilitate draining and harvest.</a:t>
            </a:r>
          </a:p>
          <a:p>
            <a:endParaRPr lang="en-US" altLang="en-US" b="0" dirty="0"/>
          </a:p>
          <a:p>
            <a:r>
              <a:rPr lang="en-US" altLang="en-US" b="0" dirty="0"/>
              <a:t>The pond discharge should be at least 0.3 above the drainage canal water level to allow for harvest equipment and easy access for maintenance of the drainage canal. The water discharge structure should be carefully constructed to be durable and facilitate a quick harvest, which will ensure minimum time between harvest and icing. These factors will maintain the final product quality. </a:t>
            </a:r>
          </a:p>
          <a:p>
            <a:endParaRPr lang="en-US"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12</a:t>
            </a:fld>
            <a:endParaRPr lang="en-US" dirty="0"/>
          </a:p>
        </p:txBody>
      </p:sp>
      <p:pic>
        <p:nvPicPr>
          <p:cNvPr id="5" name="Picture 4">
            <a:extLst>
              <a:ext uri="{FF2B5EF4-FFF2-40B4-BE49-F238E27FC236}">
                <a16:creationId xmlns:a16="http://schemas.microsoft.com/office/drawing/2014/main" id="{8F660104-3D7D-2577-5294-B65A168969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52115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Building a Levee</a:t>
            </a:r>
          </a:p>
          <a:p>
            <a:endParaRPr lang="en-US" b="1" dirty="0"/>
          </a:p>
          <a:p>
            <a:r>
              <a:rPr lang="en-US" b="1" dirty="0"/>
              <a:t>Say: </a:t>
            </a:r>
            <a:r>
              <a:rPr lang="en-US" b="0" dirty="0"/>
              <a:t>Here are three things to know about building a levee:</a:t>
            </a:r>
          </a:p>
          <a:p>
            <a:pPr marL="461963" indent="-228600">
              <a:spcBef>
                <a:spcPts val="600"/>
              </a:spcBef>
              <a:buFont typeface="+mj-lt"/>
              <a:buAutoNum type="arabicPeriod"/>
            </a:pPr>
            <a:r>
              <a:rPr lang="en-US" altLang="en-US" sz="1200" dirty="0"/>
              <a:t>Rectangular shaped ponds can aid in aeration </a:t>
            </a:r>
            <a:r>
              <a:rPr lang="en-US" altLang="en-US" sz="1200" strike="noStrike" baseline="0" dirty="0"/>
              <a:t>and experience less wind erosion (when the length is perpendicular to prevailing wind). </a:t>
            </a:r>
            <a:r>
              <a:rPr lang="en-US" altLang="en-US" b="0" dirty="0"/>
              <a:t>Constructing the long side of ponds perpendicular to the predominant wind direction</a:t>
            </a:r>
            <a:r>
              <a:rPr lang="en-US" altLang="en-US" b="0" strike="sngStrike" dirty="0"/>
              <a:t>s</a:t>
            </a:r>
            <a:r>
              <a:rPr lang="en-US" altLang="en-US" b="0" dirty="0"/>
              <a:t> maximizes the surface area interaction between the air and water, allowing more oxygen to dissolve into the water. This orientation can also minimize wave energy, which helps protect the levees from erosion caused by wind-driven waves. Reducing erosion is especially important if levees contain acid sulfate soils.</a:t>
            </a:r>
            <a:endParaRPr lang="en-US" altLang="en-US" sz="1200" dirty="0"/>
          </a:p>
          <a:p>
            <a:pPr marL="461963" indent="-228600">
              <a:spcBef>
                <a:spcPts val="600"/>
              </a:spcBef>
              <a:buFont typeface="+mj-lt"/>
              <a:buAutoNum type="arabicPeriod"/>
            </a:pPr>
            <a:r>
              <a:rPr lang="en-US" altLang="en-US" sz="1200" dirty="0"/>
              <a:t>Save and reuse topsoil to promote healthy vegetation growth. Use native grasses, which are adapted to local conditions, to plant along levees. These strategies can </a:t>
            </a:r>
            <a:r>
              <a:rPr lang="en-US" altLang="en-US" dirty="0"/>
              <a:t>help </a:t>
            </a:r>
            <a:r>
              <a:rPr lang="en-US" altLang="en-US" sz="1200" dirty="0"/>
              <a:t>protect against soil erosion.</a:t>
            </a:r>
          </a:p>
          <a:p>
            <a:pPr marL="461963" indent="-228600">
              <a:spcBef>
                <a:spcPts val="600"/>
              </a:spcBef>
              <a:buFont typeface="+mj-lt"/>
              <a:buAutoNum type="arabicPeriod"/>
            </a:pPr>
            <a:r>
              <a:rPr lang="en-US" altLang="en-US" sz="1200" dirty="0"/>
              <a:t>Limit disturbance of acid sulfate soils. </a:t>
            </a:r>
            <a:r>
              <a:rPr lang="en-US" dirty="0"/>
              <a:t>If disturbance is unavoidable, </a:t>
            </a:r>
            <a:r>
              <a:rPr lang="en-US" altLang="en-US" sz="1200" dirty="0"/>
              <a:t>treat</a:t>
            </a:r>
            <a:r>
              <a:rPr lang="en-US" dirty="0"/>
              <a:t>ing the soil can help neutralize acids and </a:t>
            </a:r>
            <a:r>
              <a:rPr lang="en-US" altLang="en-US" sz="1200" dirty="0"/>
              <a:t>covering </a:t>
            </a:r>
            <a:r>
              <a:rPr lang="en-US" dirty="0"/>
              <a:t>the soil with topsoil can act as a physical barrier to minimize the interaction between the water and sulfate soils. These strategies can help mitigate the negative effects of acid release</a:t>
            </a:r>
            <a:r>
              <a:rPr lang="en-US" altLang="en-US" sz="1200" dirty="0"/>
              <a:t> into a 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13</a:t>
            </a:fld>
            <a:endParaRPr lang="en-US" dirty="0"/>
          </a:p>
        </p:txBody>
      </p:sp>
      <p:pic>
        <p:nvPicPr>
          <p:cNvPr id="5" name="Picture 4">
            <a:extLst>
              <a:ext uri="{FF2B5EF4-FFF2-40B4-BE49-F238E27FC236}">
                <a16:creationId xmlns:a16="http://schemas.microsoft.com/office/drawing/2014/main" id="{774C6844-AB05-7E24-173C-25804F7E1D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686628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6FF24-BF98-1C53-53D6-59726D10D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E424F-E485-BA60-C460-2E5382F87A38}"/>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CB9D199E-E6E0-1B4E-8026-6FDC3A6264BB}"/>
              </a:ext>
            </a:extLst>
          </p:cNvPr>
          <p:cNvSpPr>
            <a:spLocks noGrp="1"/>
          </p:cNvSpPr>
          <p:nvPr>
            <p:ph type="body" idx="1"/>
          </p:nvPr>
        </p:nvSpPr>
        <p:spPr/>
        <p:txBody>
          <a:bodyPr/>
          <a:lstStyle/>
          <a:p>
            <a:r>
              <a:rPr lang="en-US" b="1" dirty="0"/>
              <a:t>Lined Ponds</a:t>
            </a:r>
          </a:p>
          <a:p>
            <a:endParaRPr lang="en-US" b="1" dirty="0"/>
          </a:p>
          <a:p>
            <a:r>
              <a:rPr lang="en-US" b="1" dirty="0"/>
              <a:t>Say: </a:t>
            </a:r>
            <a:r>
              <a:rPr lang="en-US" altLang="en-US" b="0" dirty="0"/>
              <a:t>It is becoming a common practice in aquaculture to install liners into ponds. While this results in a higher initial capital investment cost, lined ponds help facilitate efficient harvesting, stabilize levees, minimize erosion, reduce habitats where animal vectors can live, and make pond cleaning and preparation between production runs more efficient and effective.</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altLang="en-US" b="1" dirty="0"/>
          </a:p>
          <a:p>
            <a:r>
              <a:rPr lang="en-US" altLang="en-US" b="1" dirty="0"/>
              <a:t>Say: </a:t>
            </a:r>
            <a:r>
              <a:rPr lang="en-US" altLang="en-US" b="0" dirty="0"/>
              <a:t>Here we see the application of liners, but as you can see these liners are holding large amounts of sediment indicating the sediment was not removed between production runs.</a:t>
            </a:r>
          </a:p>
          <a:p>
            <a:endParaRPr lang="en-US" dirty="0"/>
          </a:p>
        </p:txBody>
      </p:sp>
      <p:sp>
        <p:nvSpPr>
          <p:cNvPr id="4" name="Slide Number Placeholder 3">
            <a:extLst>
              <a:ext uri="{FF2B5EF4-FFF2-40B4-BE49-F238E27FC236}">
                <a16:creationId xmlns:a16="http://schemas.microsoft.com/office/drawing/2014/main" id="{EBBE368E-100B-0B12-3E0F-7FE8C39F4155}"/>
              </a:ext>
            </a:extLst>
          </p:cNvPr>
          <p:cNvSpPr>
            <a:spLocks noGrp="1"/>
          </p:cNvSpPr>
          <p:nvPr>
            <p:ph type="sldNum" sz="quarter" idx="5"/>
          </p:nvPr>
        </p:nvSpPr>
        <p:spPr/>
        <p:txBody>
          <a:bodyPr/>
          <a:lstStyle/>
          <a:p>
            <a:fld id="{A7439025-DF34-46F9-8BF3-4E94808FAC7B}" type="slidenum">
              <a:rPr lang="en-US" smtClean="0"/>
              <a:pPr/>
              <a:t>14</a:t>
            </a:fld>
            <a:endParaRPr lang="en-US" dirty="0"/>
          </a:p>
        </p:txBody>
      </p:sp>
      <p:pic>
        <p:nvPicPr>
          <p:cNvPr id="5" name="Picture 4">
            <a:extLst>
              <a:ext uri="{FF2B5EF4-FFF2-40B4-BE49-F238E27FC236}">
                <a16:creationId xmlns:a16="http://schemas.microsoft.com/office/drawing/2014/main" id="{D719B747-7E68-10F9-04E1-B139A2C11A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65C4558C-0C25-5D66-6BE6-17E4191117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735608"/>
            <a:ext cx="713364" cy="713364"/>
          </a:xfrm>
          <a:prstGeom prst="rect">
            <a:avLst/>
          </a:prstGeom>
        </p:spPr>
      </p:pic>
    </p:spTree>
    <p:extLst>
      <p:ext uri="{BB962C8B-B14F-4D97-AF65-F5344CB8AC3E}">
        <p14:creationId xmlns:p14="http://schemas.microsoft.com/office/powerpoint/2010/main" val="7366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Organic Sedimentation Control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altLang="en-US" b="0" dirty="0"/>
              <a:t>Organic sedimentation control in ponds is a very important component in aquaculture farming. To improve organic sedimentation control, “shrimp toilets” can be designed into the ponds.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Shrimp toilets can have features including a bottom drain and central waste pumping, allowing for the efficient management of wastes. Innovative aquaculture designs like this can play an important role in improving aquaculture production systems.</a:t>
            </a:r>
          </a:p>
          <a:p>
            <a:endParaRPr lang="en-US"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15</a:t>
            </a:fld>
            <a:endParaRPr lang="en-US" dirty="0"/>
          </a:p>
        </p:txBody>
      </p:sp>
      <p:pic>
        <p:nvPicPr>
          <p:cNvPr id="5" name="Picture 4">
            <a:extLst>
              <a:ext uri="{FF2B5EF4-FFF2-40B4-BE49-F238E27FC236}">
                <a16:creationId xmlns:a16="http://schemas.microsoft.com/office/drawing/2014/main" id="{E999DBE9-C686-B0D3-8875-4EF416FDFF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73983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ECF2C-98EE-8208-2ED4-B695834F1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B4AD0-312A-11D3-F484-7BFD53AB70B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32DA64E2-8D52-FB8A-EC49-112B51544016}"/>
              </a:ext>
            </a:extLst>
          </p:cNvPr>
          <p:cNvSpPr>
            <a:spLocks noGrp="1"/>
          </p:cNvSpPr>
          <p:nvPr>
            <p:ph type="body" idx="1"/>
          </p:nvPr>
        </p:nvSpPr>
        <p:spPr/>
        <p:txBody>
          <a:bodyPr/>
          <a:lstStyle/>
          <a:p>
            <a:r>
              <a:rPr lang="en-US" b="1" dirty="0"/>
              <a:t>Recirculation </a:t>
            </a:r>
          </a:p>
          <a:p>
            <a:endParaRPr lang="en-US" b="1" dirty="0"/>
          </a:p>
          <a:p>
            <a:r>
              <a:rPr lang="en-US" b="1" dirty="0"/>
              <a:t>Say: </a:t>
            </a:r>
            <a:r>
              <a:rPr lang="en-US" altLang="en-US" b="0" dirty="0"/>
              <a:t>There are increasing trends in some countries for the implementation of recirculating farms. The basic design of these farms involves capturing of pond effluent in detention areas for sedimentation, then pumping the water higher into a series of biofiltration/remediation lagoons including aquatic plant production for nitrogen removal etc., and then the water is available to flow via gravity back into production ponds as needed. </a:t>
            </a:r>
          </a:p>
          <a:p>
            <a:endParaRPr lang="en-US" altLang="en-US" dirty="0"/>
          </a:p>
          <a:p>
            <a:r>
              <a:rPr lang="en-US" altLang="en-US" b="0" dirty="0"/>
              <a:t>Water quality management can also be applied in these steps to optimize water quality and chemistry. </a:t>
            </a:r>
          </a:p>
          <a:p>
            <a:endParaRPr lang="en-US" altLang="en-US" dirty="0"/>
          </a:p>
          <a:p>
            <a:r>
              <a:rPr lang="en-US" altLang="en-US" b="0" dirty="0"/>
              <a:t>The benefits of such systems include enhanced biosecurity, production when source water and ambient water quality in the area is poor, and minimizing negative impacts of the farm on the surrounding environment. This is another example of an innovative aquaculture design that can enhance production systems and improve sustainability, but it does require land and investment to establish.</a:t>
            </a:r>
            <a:endParaRPr lang="en-US" altLang="en-US" b="0" strike="sngStrike" dirty="0"/>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Ask</a:t>
            </a:r>
            <a:r>
              <a:rPr lang="en-US" altLang="en-US" dirty="0"/>
              <a:t>: </a:t>
            </a:r>
            <a:r>
              <a:rPr lang="en-US" dirty="0"/>
              <a:t>For your particular area or region, what additional challenges or opportunities might this approach provide for your farmers? </a:t>
            </a:r>
          </a:p>
          <a:p>
            <a:endParaRPr lang="en-US" altLang="en-US" dirty="0"/>
          </a:p>
          <a:p>
            <a:r>
              <a:rPr lang="en-US" altLang="en-US" b="1" dirty="0"/>
              <a:t>Debrief</a:t>
            </a:r>
            <a:r>
              <a:rPr lang="en-US" altLang="en-US" dirty="0"/>
              <a:t> and discuss as needed.</a:t>
            </a:r>
          </a:p>
        </p:txBody>
      </p:sp>
      <p:sp>
        <p:nvSpPr>
          <p:cNvPr id="4" name="Slide Number Placeholder 3">
            <a:extLst>
              <a:ext uri="{FF2B5EF4-FFF2-40B4-BE49-F238E27FC236}">
                <a16:creationId xmlns:a16="http://schemas.microsoft.com/office/drawing/2014/main" id="{592EAC94-FA79-A6D4-B881-A1AD10347C3D}"/>
              </a:ext>
            </a:extLst>
          </p:cNvPr>
          <p:cNvSpPr>
            <a:spLocks noGrp="1"/>
          </p:cNvSpPr>
          <p:nvPr>
            <p:ph type="sldNum" sz="quarter" idx="5"/>
          </p:nvPr>
        </p:nvSpPr>
        <p:spPr/>
        <p:txBody>
          <a:bodyPr/>
          <a:lstStyle/>
          <a:p>
            <a:fld id="{A7439025-DF34-46F9-8BF3-4E94808FAC7B}" type="slidenum">
              <a:rPr lang="en-US" smtClean="0"/>
              <a:pPr/>
              <a:t>16</a:t>
            </a:fld>
            <a:endParaRPr lang="en-US" dirty="0"/>
          </a:p>
        </p:txBody>
      </p:sp>
      <p:pic>
        <p:nvPicPr>
          <p:cNvPr id="5" name="Picture 4">
            <a:extLst>
              <a:ext uri="{FF2B5EF4-FFF2-40B4-BE49-F238E27FC236}">
                <a16:creationId xmlns:a16="http://schemas.microsoft.com/office/drawing/2014/main" id="{FD2CE98C-3C1D-E861-38C0-093760F1C7F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68B00BA6-60DB-13E9-8CF0-30ACB36ECDB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5870221"/>
            <a:ext cx="713364" cy="713364"/>
          </a:xfrm>
          <a:prstGeom prst="rect">
            <a:avLst/>
          </a:prstGeom>
        </p:spPr>
      </p:pic>
      <p:pic>
        <p:nvPicPr>
          <p:cNvPr id="7" name="Picture 6">
            <a:extLst>
              <a:ext uri="{FF2B5EF4-FFF2-40B4-BE49-F238E27FC236}">
                <a16:creationId xmlns:a16="http://schemas.microsoft.com/office/drawing/2014/main" id="{B8BCAC21-CDFC-DD38-3CA7-7E398206F03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607903"/>
            <a:ext cx="713364" cy="713364"/>
          </a:xfrm>
          <a:prstGeom prst="rect">
            <a:avLst/>
          </a:prstGeom>
        </p:spPr>
      </p:pic>
    </p:spTree>
    <p:extLst>
      <p:ext uri="{BB962C8B-B14F-4D97-AF65-F5344CB8AC3E}">
        <p14:creationId xmlns:p14="http://schemas.microsoft.com/office/powerpoint/2010/main" val="167754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F7D71-96E8-0740-1515-4C960D7E2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3C84-511F-EB94-F1A5-A92C15D4A4D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064A897-985D-C035-DFB8-572F851E51E3}"/>
              </a:ext>
            </a:extLst>
          </p:cNvPr>
          <p:cNvSpPr>
            <a:spLocks noGrp="1"/>
          </p:cNvSpPr>
          <p:nvPr>
            <p:ph type="body" idx="1"/>
          </p:nvPr>
        </p:nvSpPr>
        <p:spPr/>
        <p:txBody>
          <a:bodyPr/>
          <a:lstStyle/>
          <a:p>
            <a:r>
              <a:rPr lang="en-US" b="1" dirty="0"/>
              <a:t>3. Source Water and Effluent Treatment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altLang="en-US" b="0" dirty="0"/>
              <a:t>Treating source water before use in production ponds with </a:t>
            </a:r>
            <a:r>
              <a:rPr lang="en-US" altLang="en-US" b="1" dirty="0"/>
              <a:t>a settling pond is a cost-effective tool for improving water quality and biosecurity</a:t>
            </a:r>
            <a:r>
              <a:rPr lang="en-US" altLang="en-US" b="0" dirty="0"/>
              <a:t>. The settling pond will provide time for organics and other suspended solids, which account for much of the nitrogen and bacterial loading. to settle to the pond bottom and not enter the production pond. Furthermore, many of the pathogenic viruses in aquaculture are associated with solids, so settling of these solids can reduce potential viruses from the water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The volume and size of the settling pond is based on production pond pumping requirements and time needing for settling. Settling solids or sedimentation is typically effective for particle</a:t>
            </a:r>
            <a:r>
              <a:rPr lang="en-US" altLang="en-US" b="0" strike="sngStrike" dirty="0"/>
              <a:t>s</a:t>
            </a:r>
            <a:r>
              <a:rPr lang="en-US" altLang="en-US" b="0" dirty="0"/>
              <a:t> sizes of 100 microns (1/10 of window screen) or larger. The optimal area of a settling pond can be calculated using area equals flow rate divided by the settling velocity, where settling velocity is the speed at which a particle settles in a still fluid. Typical settling pond area recommendations include: one square meter per 40 liters per minute of flow. Maximizing the length of a settling pond is recommended, as the longer the retention, the better the settling effects. Incorporating aquatic plants along shorelines or in settling ponds can aid in nutrient and solids reduction by absorbing pollutants, stabilizing shorelines</a:t>
            </a:r>
            <a:r>
              <a:rPr lang="en-US" altLang="en-US" dirty="0"/>
              <a:t>, and trapping sediment</a:t>
            </a:r>
            <a:r>
              <a:rPr lang="en-US" altLang="en-US" b="1" dirty="0"/>
              <a:t>.</a:t>
            </a:r>
            <a:r>
              <a:rPr lang="en-US" altLang="en-US" b="0" dirty="0"/>
              <a:t> In some situations, the plants utilized in settling ponds can be sold, providing additional income for the farm. For example, mangrove seedlings and marsh grasses can be grown in pots and sold for restoration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Settling pond maintenance includes preventing erosion of levees, ensuring no animal waste is allowed to enter pond, and draining these settling ponds periodically to remove solids. Typically, after water depth is reduced by 20-25%, these settling ponds should be cleaned. </a:t>
            </a:r>
            <a:r>
              <a:rPr lang="en-US" altLang="en-US" sz="1200" dirty="0"/>
              <a:t>When designing </a:t>
            </a:r>
            <a:r>
              <a:rPr lang="en-US" altLang="en-US" dirty="0"/>
              <a:t>settling ponds, ensure a</a:t>
            </a:r>
            <a:r>
              <a:rPr lang="en-US" altLang="en-US" sz="1200" dirty="0"/>
              <a:t>ccess is available for equipment to periodically remove solids.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8F1135FD-1ED4-F90F-BE7A-5FEA89009E05}"/>
              </a:ext>
            </a:extLst>
          </p:cNvPr>
          <p:cNvSpPr>
            <a:spLocks noGrp="1"/>
          </p:cNvSpPr>
          <p:nvPr>
            <p:ph type="sldNum" sz="quarter" idx="5"/>
          </p:nvPr>
        </p:nvSpPr>
        <p:spPr/>
        <p:txBody>
          <a:bodyPr/>
          <a:lstStyle/>
          <a:p>
            <a:fld id="{A7439025-DF34-46F9-8BF3-4E94808FAC7B}" type="slidenum">
              <a:rPr lang="en-US" smtClean="0"/>
              <a:pPr/>
              <a:t>17</a:t>
            </a:fld>
            <a:endParaRPr lang="en-US" dirty="0"/>
          </a:p>
        </p:txBody>
      </p:sp>
      <p:pic>
        <p:nvPicPr>
          <p:cNvPr id="5" name="Picture 4">
            <a:extLst>
              <a:ext uri="{FF2B5EF4-FFF2-40B4-BE49-F238E27FC236}">
                <a16:creationId xmlns:a16="http://schemas.microsoft.com/office/drawing/2014/main" id="{33D0058B-4B42-D05E-0D06-B105E39AF7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37964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76B2-9054-2A50-740C-F3DAFAA32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7398A-59DC-54DC-490F-5FC967170BB1}"/>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792B981E-3BBF-74BE-D3D5-9F6B7C4CAA84}"/>
              </a:ext>
            </a:extLst>
          </p:cNvPr>
          <p:cNvSpPr>
            <a:spLocks noGrp="1"/>
          </p:cNvSpPr>
          <p:nvPr>
            <p:ph type="body" idx="1"/>
          </p:nvPr>
        </p:nvSpPr>
        <p:spPr/>
        <p:txBody>
          <a:bodyPr/>
          <a:lstStyle/>
          <a:p>
            <a:r>
              <a:rPr lang="en-US" b="1" dirty="0"/>
              <a:t>Settling Pond Design Considerations</a:t>
            </a:r>
          </a:p>
          <a:p>
            <a:endParaRPr lang="en-US" b="1" dirty="0"/>
          </a:p>
          <a:p>
            <a:r>
              <a:rPr lang="en-US" b="1" dirty="0"/>
              <a:t>Say:</a:t>
            </a:r>
            <a:r>
              <a:rPr lang="en-US" dirty="0"/>
              <a:t> </a:t>
            </a:r>
            <a:r>
              <a:rPr lang="en-US" altLang="en-US" b="0" dirty="0"/>
              <a:t>Settling ponds rely on reducing water velocity to allow particles to settle. </a:t>
            </a:r>
          </a:p>
          <a:p>
            <a:endParaRPr lang="en-US" altLang="en-US" dirty="0"/>
          </a:p>
          <a:p>
            <a:r>
              <a:rPr lang="en-US" altLang="en-US" b="0" dirty="0"/>
              <a:t>Velocity is reduced by providing a large surface area for water to move through. Phytoplankton and very small particles will not settle out of the water column, but removal of particles larger than 100 microns will improve water quality by reducing organic and nutrient loading, bacterial counts, and biological oxygen demand, which also improves oxygen concentrations. </a:t>
            </a:r>
          </a:p>
          <a:p>
            <a:endParaRPr lang="en-US" altLang="en-US" dirty="0"/>
          </a:p>
          <a:p>
            <a:r>
              <a:rPr lang="en-US" altLang="en-US" b="0" dirty="0"/>
              <a:t>The use of baffles at the inflow portion of the pond can increase settling efficiency. Effluent settling ponds often are designed to allow for a three-day water residence time to achieve maximum benefit. Use of aquatic plants can enhance nutrient uptake and reduce the residence time necessary for clean effluent. </a:t>
            </a:r>
          </a:p>
          <a:p>
            <a:endParaRPr lang="en-US" dirty="0"/>
          </a:p>
        </p:txBody>
      </p:sp>
      <p:sp>
        <p:nvSpPr>
          <p:cNvPr id="4" name="Slide Number Placeholder 3">
            <a:extLst>
              <a:ext uri="{FF2B5EF4-FFF2-40B4-BE49-F238E27FC236}">
                <a16:creationId xmlns:a16="http://schemas.microsoft.com/office/drawing/2014/main" id="{B7255E18-6203-255A-E4B1-3DBBC893D618}"/>
              </a:ext>
            </a:extLst>
          </p:cNvPr>
          <p:cNvSpPr>
            <a:spLocks noGrp="1"/>
          </p:cNvSpPr>
          <p:nvPr>
            <p:ph type="sldNum" sz="quarter" idx="5"/>
          </p:nvPr>
        </p:nvSpPr>
        <p:spPr/>
        <p:txBody>
          <a:bodyPr/>
          <a:lstStyle/>
          <a:p>
            <a:fld id="{A7439025-DF34-46F9-8BF3-4E94808FAC7B}" type="slidenum">
              <a:rPr lang="en-US" smtClean="0"/>
              <a:pPr/>
              <a:t>18</a:t>
            </a:fld>
            <a:endParaRPr lang="en-US" dirty="0"/>
          </a:p>
        </p:txBody>
      </p:sp>
      <p:pic>
        <p:nvPicPr>
          <p:cNvPr id="5" name="Picture 4">
            <a:extLst>
              <a:ext uri="{FF2B5EF4-FFF2-40B4-BE49-F238E27FC236}">
                <a16:creationId xmlns:a16="http://schemas.microsoft.com/office/drawing/2014/main" id="{A23102D8-F7E0-4D94-86FF-76DE2DED0B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75288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C56C-955A-99FB-1630-1907D0080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05203-7D12-BD0D-E8D9-B0FC04174EEC}"/>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28F3A51-38CA-8F4E-8A55-A80088ACF478}"/>
              </a:ext>
            </a:extLst>
          </p:cNvPr>
          <p:cNvSpPr>
            <a:spLocks noGrp="1"/>
          </p:cNvSpPr>
          <p:nvPr>
            <p:ph type="body" idx="1"/>
          </p:nvPr>
        </p:nvSpPr>
        <p:spPr/>
        <p:txBody>
          <a:bodyPr/>
          <a:lstStyle/>
          <a:p>
            <a:r>
              <a:rPr lang="en-US" b="1" dirty="0"/>
              <a:t>Simplified Aquaculture Farm Plan</a:t>
            </a:r>
          </a:p>
          <a:p>
            <a:endParaRPr lang="en-US" b="1" dirty="0"/>
          </a:p>
          <a:p>
            <a:r>
              <a:rPr lang="en-US" b="1" dirty="0"/>
              <a:t>Say:</a:t>
            </a:r>
            <a:r>
              <a:rPr lang="en-US" dirty="0"/>
              <a:t> </a:t>
            </a:r>
            <a:r>
              <a:rPr lang="en-US" altLang="en-US" b="0" dirty="0"/>
              <a:t>This diagram shows a simplified farm plan including both source water and effluent settling ponds. The source water settling pond supplies water, via gravity, to the production ponds. The effluent settling pond stores and settles solids prior to facility discharge. The goal is to allow sufficient settling time, using a sufficient settling area, and an appropriate flow rate.</a:t>
            </a:r>
          </a:p>
          <a:p>
            <a:endParaRPr lang="en-US" altLang="en-US" dirty="0"/>
          </a:p>
          <a:p>
            <a:r>
              <a:rPr lang="en-US" altLang="en-US" b="0" dirty="0"/>
              <a:t>For pre-existing farms designed without source water or effluent settling ponds, unless more land is acquired, part of the production area can be converted into settling ponds. While this reduces the production area by converting it into water treatment areas, it improves water quality entering the ponds and improves water quality of the farm effluent leaving the facility and possibly impacting the surrounding environment.</a:t>
            </a:r>
          </a:p>
          <a:p>
            <a:endParaRPr lang="en-US" altLang="en-US" dirty="0"/>
          </a:p>
          <a:p>
            <a:r>
              <a:rPr lang="en-US" altLang="en-US" b="0" dirty="0"/>
              <a:t>Such alterations in land use may become more common as regulations address environmental sustainability. </a:t>
            </a:r>
            <a:endParaRPr lang="en-US" dirty="0"/>
          </a:p>
        </p:txBody>
      </p:sp>
      <p:sp>
        <p:nvSpPr>
          <p:cNvPr id="4" name="Slide Number Placeholder 3">
            <a:extLst>
              <a:ext uri="{FF2B5EF4-FFF2-40B4-BE49-F238E27FC236}">
                <a16:creationId xmlns:a16="http://schemas.microsoft.com/office/drawing/2014/main" id="{6540DADA-4D61-2548-2223-207156239ECE}"/>
              </a:ext>
            </a:extLst>
          </p:cNvPr>
          <p:cNvSpPr>
            <a:spLocks noGrp="1"/>
          </p:cNvSpPr>
          <p:nvPr>
            <p:ph type="sldNum" sz="quarter" idx="5"/>
          </p:nvPr>
        </p:nvSpPr>
        <p:spPr/>
        <p:txBody>
          <a:bodyPr/>
          <a:lstStyle/>
          <a:p>
            <a:fld id="{A7439025-DF34-46F9-8BF3-4E94808FAC7B}" type="slidenum">
              <a:rPr lang="en-US" smtClean="0"/>
              <a:pPr/>
              <a:t>19</a:t>
            </a:fld>
            <a:endParaRPr lang="en-US" dirty="0"/>
          </a:p>
        </p:txBody>
      </p:sp>
      <p:pic>
        <p:nvPicPr>
          <p:cNvPr id="5" name="Picture 4">
            <a:extLst>
              <a:ext uri="{FF2B5EF4-FFF2-40B4-BE49-F238E27FC236}">
                <a16:creationId xmlns:a16="http://schemas.microsoft.com/office/drawing/2014/main" id="{9607D551-9181-7338-E803-B576626366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635561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Elements of a BMP Plan for Aquaculture Farms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INSTRUCTOR NOTE: </a:t>
            </a:r>
            <a:r>
              <a:rPr lang="en-US" dirty="0">
                <a:latin typeface="Arial" panose="020B0604020202020204" pitchFamily="34" charset="0"/>
                <a:cs typeface="Arial" panose="020B0604020202020204" pitchFamily="34" charset="0"/>
              </a:rPr>
              <a:t>Before class enter the name of the instructor on the cover slide. </a:t>
            </a:r>
            <a:endParaRPr lang="en-US" b="1" dirty="0"/>
          </a:p>
          <a:p>
            <a:pPr>
              <a:spcBef>
                <a:spcPts val="600"/>
              </a:spcBef>
            </a:pPr>
            <a:endParaRPr lang="en-US" b="1" dirty="0"/>
          </a:p>
          <a:p>
            <a:r>
              <a:rPr lang="en-US" b="1" dirty="0"/>
              <a:t>Say: </a:t>
            </a:r>
            <a:r>
              <a:rPr lang="en-US" dirty="0"/>
              <a:t>These are the main elements for consideration in Best Management Practices for aquaculture farms. We will be covering each of them in depth in this presentation.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b="1" dirty="0"/>
          </a:p>
          <a:p>
            <a:r>
              <a:rPr lang="en-US" b="1" dirty="0"/>
              <a:t>Ask: </a:t>
            </a:r>
            <a:r>
              <a:rPr lang="en-US" dirty="0"/>
              <a:t>Before we jump into BMPs, what questions do you have so far? </a:t>
            </a:r>
          </a:p>
          <a:p>
            <a:endParaRPr lang="en-US" b="1" dirty="0"/>
          </a:p>
          <a:p>
            <a:r>
              <a:rPr lang="en-US" b="1" dirty="0"/>
              <a:t>Debrief </a:t>
            </a:r>
            <a:r>
              <a:rPr lang="en-US" dirty="0"/>
              <a:t>by answering all questions thoroughly, ensuring plenty of time for follow up questions before beginning.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algn="ctr"/>
            <a:endParaRPr lang="en-US"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2</a:t>
            </a:fld>
            <a:endParaRPr lang="en-US" dirty="0"/>
          </a:p>
        </p:txBody>
      </p:sp>
      <p:pic>
        <p:nvPicPr>
          <p:cNvPr id="5" name="Picture 4">
            <a:extLst>
              <a:ext uri="{FF2B5EF4-FFF2-40B4-BE49-F238E27FC236}">
                <a16:creationId xmlns:a16="http://schemas.microsoft.com/office/drawing/2014/main" id="{E56B6478-AD08-DD76-DCA3-90CD5A20F2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932919"/>
            <a:ext cx="713364" cy="713364"/>
          </a:xfrm>
          <a:prstGeom prst="rect">
            <a:avLst/>
          </a:prstGeom>
        </p:spPr>
      </p:pic>
      <p:pic>
        <p:nvPicPr>
          <p:cNvPr id="7" name="Picture 6">
            <a:extLst>
              <a:ext uri="{FF2B5EF4-FFF2-40B4-BE49-F238E27FC236}">
                <a16:creationId xmlns:a16="http://schemas.microsoft.com/office/drawing/2014/main" id="{6D565B1C-EF9E-ACB8-2A3C-FB9E0B788F9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4736365"/>
            <a:ext cx="713364" cy="713364"/>
          </a:xfrm>
          <a:prstGeom prst="rect">
            <a:avLst/>
          </a:prstGeom>
        </p:spPr>
      </p:pic>
      <p:pic>
        <p:nvPicPr>
          <p:cNvPr id="8" name="Picture 7">
            <a:extLst>
              <a:ext uri="{FF2B5EF4-FFF2-40B4-BE49-F238E27FC236}">
                <a16:creationId xmlns:a16="http://schemas.microsoft.com/office/drawing/2014/main" id="{256D01DC-4261-A2D9-A3CC-DAE88ED273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5474047"/>
            <a:ext cx="713364" cy="713364"/>
          </a:xfrm>
          <a:prstGeom prst="rect">
            <a:avLst/>
          </a:prstGeom>
        </p:spPr>
      </p:pic>
      <p:pic>
        <p:nvPicPr>
          <p:cNvPr id="9" name="Picture 8">
            <a:extLst>
              <a:ext uri="{FF2B5EF4-FFF2-40B4-BE49-F238E27FC236}">
                <a16:creationId xmlns:a16="http://schemas.microsoft.com/office/drawing/2014/main" id="{C6A8AC10-0F7A-D3B7-F2FF-E52B63CF468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223099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74F40-FC96-A930-9805-559E70D82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71706-E2AE-EF75-9C97-FE8B2ABDE10E}"/>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770CE2E4-0EED-91D6-D865-2DF9C31E2B58}"/>
              </a:ext>
            </a:extLst>
          </p:cNvPr>
          <p:cNvSpPr>
            <a:spLocks noGrp="1"/>
          </p:cNvSpPr>
          <p:nvPr>
            <p:ph type="body" idx="1"/>
          </p:nvPr>
        </p:nvSpPr>
        <p:spPr/>
        <p:txBody>
          <a:bodyPr/>
          <a:lstStyle/>
          <a:p>
            <a:r>
              <a:rPr lang="en-US" b="1" dirty="0"/>
              <a:t>Chemical Treatments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a:t>
            </a:r>
            <a:r>
              <a:rPr lang="en-US" altLang="en-US" b="0" dirty="0"/>
              <a:t>Source water treatments can reduce total suspended solids, improving solids settling and enabling the oxidation of organic matter and potential pathogens.</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dirty="0"/>
              <a:t>While chlorine is primarily known as a disinfectant it can also aid in flocculation. Flocculation involves making small particles in water clump together to form larger, heavier particles, known as flocs.</a:t>
            </a:r>
          </a:p>
          <a:p>
            <a:pPr marL="347472" indent="-228600">
              <a:spcBef>
                <a:spcPts val="600"/>
              </a:spcBef>
              <a:buFont typeface="Arial" panose="020B0604020202020204" pitchFamily="34" charset="0"/>
              <a:buChar char="•"/>
              <a:defRPr/>
            </a:pPr>
            <a:r>
              <a:rPr lang="en-US" altLang="en-US" dirty="0"/>
              <a:t>Hydrated lime is not only effective in raising pH, but also aids in solids flocculation, and depending on the dose can contribute to disinfection. Hydrated lime is also a fertilizer enhancer.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There are many other water additives on the market</a:t>
            </a:r>
            <a:r>
              <a:rPr lang="en-US" altLang="en-US" b="0" dirty="0"/>
              <a:t>. Be sure to know what you are using, why you are using it, and how to use it properly as there are products on the market that are not effective.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dirty="0"/>
              <a:t>: In your area or region, what are some other common treatments used by intensive or extensive aquaculture ponds? Does anyone use Ozone or UV for example? </a:t>
            </a:r>
          </a:p>
          <a:p>
            <a:endParaRPr lang="en-US" dirty="0"/>
          </a:p>
          <a:p>
            <a:r>
              <a:rPr lang="en-US" b="1" dirty="0"/>
              <a:t>Debrief</a:t>
            </a:r>
            <a:r>
              <a:rPr lang="en-US" dirty="0"/>
              <a:t> and discuss as needed.</a:t>
            </a:r>
          </a:p>
        </p:txBody>
      </p:sp>
      <p:sp>
        <p:nvSpPr>
          <p:cNvPr id="4" name="Slide Number Placeholder 3">
            <a:extLst>
              <a:ext uri="{FF2B5EF4-FFF2-40B4-BE49-F238E27FC236}">
                <a16:creationId xmlns:a16="http://schemas.microsoft.com/office/drawing/2014/main" id="{24C72E46-651C-F4CE-1913-96F7317E1437}"/>
              </a:ext>
            </a:extLst>
          </p:cNvPr>
          <p:cNvSpPr>
            <a:spLocks noGrp="1"/>
          </p:cNvSpPr>
          <p:nvPr>
            <p:ph type="sldNum" sz="quarter" idx="5"/>
          </p:nvPr>
        </p:nvSpPr>
        <p:spPr/>
        <p:txBody>
          <a:bodyPr/>
          <a:lstStyle/>
          <a:p>
            <a:fld id="{A7439025-DF34-46F9-8BF3-4E94808FAC7B}" type="slidenum">
              <a:rPr lang="en-US" smtClean="0"/>
              <a:pPr/>
              <a:t>20</a:t>
            </a:fld>
            <a:endParaRPr lang="en-US" dirty="0"/>
          </a:p>
        </p:txBody>
      </p:sp>
      <p:pic>
        <p:nvPicPr>
          <p:cNvPr id="5" name="Picture 4">
            <a:extLst>
              <a:ext uri="{FF2B5EF4-FFF2-40B4-BE49-F238E27FC236}">
                <a16:creationId xmlns:a16="http://schemas.microsoft.com/office/drawing/2014/main" id="{E10A3FDF-9D39-626A-BADA-BF770F180C1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8C50ECEC-28AE-158B-2239-C779E10D55B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5772685"/>
            <a:ext cx="713364" cy="713364"/>
          </a:xfrm>
          <a:prstGeom prst="rect">
            <a:avLst/>
          </a:prstGeom>
        </p:spPr>
      </p:pic>
      <p:pic>
        <p:nvPicPr>
          <p:cNvPr id="7" name="Picture 6">
            <a:extLst>
              <a:ext uri="{FF2B5EF4-FFF2-40B4-BE49-F238E27FC236}">
                <a16:creationId xmlns:a16="http://schemas.microsoft.com/office/drawing/2014/main" id="{2F97C3F5-F278-538E-501C-CE530ACA34C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510367"/>
            <a:ext cx="713364" cy="713364"/>
          </a:xfrm>
          <a:prstGeom prst="rect">
            <a:avLst/>
          </a:prstGeom>
        </p:spPr>
      </p:pic>
    </p:spTree>
    <p:extLst>
      <p:ext uri="{BB962C8B-B14F-4D97-AF65-F5344CB8AC3E}">
        <p14:creationId xmlns:p14="http://schemas.microsoft.com/office/powerpoint/2010/main" val="3511153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1E3B-37B9-89E5-DF03-529433CF9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DA1FE-F931-3541-23CB-F1476978D622}"/>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38047688-3D7D-19EC-BD51-9CBEC1A813F2}"/>
              </a:ext>
            </a:extLst>
          </p:cNvPr>
          <p:cNvSpPr>
            <a:spLocks noGrp="1"/>
          </p:cNvSpPr>
          <p:nvPr>
            <p:ph type="body" idx="1"/>
          </p:nvPr>
        </p:nvSpPr>
        <p:spPr/>
        <p:txBody>
          <a:bodyPr/>
          <a:lstStyle/>
          <a:p>
            <a:r>
              <a:rPr lang="en-US" b="1" dirty="0"/>
              <a:t>4.  Production Pond Management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b="0" dirty="0"/>
              <a:t>M</a:t>
            </a:r>
            <a:r>
              <a:rPr lang="en-US" altLang="en-US" b="0" dirty="0"/>
              <a:t>aintenance of production ponds is critical to stabilize and optimize pond water quality as well as animal performance and health during production runs. The basics of pond bottom management include: </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Removal of rubbish which can harbor pathogen vectors and impede harvest.</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Eradicate predators and vectors physically and chemically.</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Thoroughly dry the pond bottom to oxidize organics.</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Treat the soil with the addition of hydrated or slaked lime to help disinfect the pond bottom, add alkalinity for increased pH, and lower bacteria levels. When adding lime, it is important to apply lime to the entire pond bottom, not just select areas. Once this is done… </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The pond bottom should be tilled to aid </a:t>
            </a:r>
            <a:r>
              <a:rPr lang="en-US" altLang="en-US" dirty="0"/>
              <a:t>the </a:t>
            </a:r>
            <a:r>
              <a:rPr lang="en-US" altLang="en-US" b="0" dirty="0"/>
              <a:t>oxidation of organic matter between production runs. </a:t>
            </a:r>
          </a:p>
          <a:p>
            <a:pPr marL="346075" marR="0" lvl="0" algn="l" defTabSz="914400" rtl="0" eaLnBrk="1" fontAlgn="auto" latinLnBrk="0" hangingPunct="1">
              <a:lnSpc>
                <a:spcPct val="100000"/>
              </a:lnSpc>
              <a:spcBef>
                <a:spcPts val="600"/>
              </a:spcBef>
              <a:spcAft>
                <a:spcPts val="0"/>
              </a:spcAft>
              <a:buClrTx/>
              <a:buSzTx/>
              <a:tabLst/>
              <a:defRPr/>
            </a:pPr>
            <a:r>
              <a:rPr lang="en-US" altLang="en-US" b="1" dirty="0"/>
              <a:t>IMPORTANT: </a:t>
            </a:r>
            <a:r>
              <a:rPr lang="en-US" altLang="en-US" b="0" dirty="0"/>
              <a:t>If the ponds were constructed on acid sulfate soils, skip</a:t>
            </a:r>
            <a:r>
              <a:rPr lang="en-US" altLang="en-US" b="0" strike="sngStrike" dirty="0"/>
              <a:t>;</a:t>
            </a:r>
            <a:r>
              <a:rPr lang="en-US" altLang="en-US" b="0" dirty="0"/>
              <a:t> this last step and </a:t>
            </a:r>
            <a:r>
              <a:rPr lang="en-US" altLang="en-US" b="1" dirty="0"/>
              <a:t>DO NOT </a:t>
            </a:r>
            <a:r>
              <a:rPr lang="en-US" altLang="en-US" b="0" dirty="0"/>
              <a:t>till the bottom because tilling will expose the pyrites and other detrimental aspects of these soils. </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While the pond bottom is dry and being reworked, this is a good time to re-slope the bottom of the pond for harvest optimization, as well as rework the sides and levees as needed. </a:t>
            </a:r>
          </a:p>
          <a:p>
            <a:pPr marL="118872" marR="0" lvl="0" indent="0" algn="l" defTabSz="914400" rtl="0" eaLnBrk="1" fontAlgn="auto" latinLnBrk="0" hangingPunct="1">
              <a:lnSpc>
                <a:spcPct val="100000"/>
              </a:lnSpc>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dirty="0"/>
              <a:t>In your area or region, are there many farms that are unable to dry ponds out periodically? If so, why, and what are some other possible options for maintenance and treatment between production runs? </a:t>
            </a:r>
          </a:p>
          <a:p>
            <a:endParaRPr lang="en-US" dirty="0"/>
          </a:p>
          <a:p>
            <a:r>
              <a:rPr lang="en-US" b="1" dirty="0"/>
              <a:t>Debrief</a:t>
            </a:r>
            <a:r>
              <a:rPr lang="en-US" dirty="0"/>
              <a:t> and discuss as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950900D7-8AC5-DE70-04B9-7958F9B787B4}"/>
              </a:ext>
            </a:extLst>
          </p:cNvPr>
          <p:cNvSpPr>
            <a:spLocks noGrp="1"/>
          </p:cNvSpPr>
          <p:nvPr>
            <p:ph type="sldNum" sz="quarter" idx="5"/>
          </p:nvPr>
        </p:nvSpPr>
        <p:spPr/>
        <p:txBody>
          <a:bodyPr/>
          <a:lstStyle/>
          <a:p>
            <a:fld id="{A7439025-DF34-46F9-8BF3-4E94808FAC7B}" type="slidenum">
              <a:rPr lang="en-US" smtClean="0"/>
              <a:pPr/>
              <a:t>21</a:t>
            </a:fld>
            <a:endParaRPr lang="en-US" dirty="0"/>
          </a:p>
        </p:txBody>
      </p:sp>
      <p:pic>
        <p:nvPicPr>
          <p:cNvPr id="5" name="Picture 4">
            <a:extLst>
              <a:ext uri="{FF2B5EF4-FFF2-40B4-BE49-F238E27FC236}">
                <a16:creationId xmlns:a16="http://schemas.microsoft.com/office/drawing/2014/main" id="{8B327659-F410-BBFE-7BA0-65F9D0FF9C1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61068DC1-8CCE-2C2E-9814-5A3FFDB9E16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7242313"/>
            <a:ext cx="713364" cy="713364"/>
          </a:xfrm>
          <a:prstGeom prst="rect">
            <a:avLst/>
          </a:prstGeom>
        </p:spPr>
      </p:pic>
      <p:pic>
        <p:nvPicPr>
          <p:cNvPr id="7" name="Picture 6">
            <a:extLst>
              <a:ext uri="{FF2B5EF4-FFF2-40B4-BE49-F238E27FC236}">
                <a16:creationId xmlns:a16="http://schemas.microsoft.com/office/drawing/2014/main" id="{A3EA4BF8-F5CF-5783-8A22-229A3C50DE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7979995"/>
            <a:ext cx="713364" cy="713364"/>
          </a:xfrm>
          <a:prstGeom prst="rect">
            <a:avLst/>
          </a:prstGeom>
        </p:spPr>
      </p:pic>
    </p:spTree>
    <p:extLst>
      <p:ext uri="{BB962C8B-B14F-4D97-AF65-F5344CB8AC3E}">
        <p14:creationId xmlns:p14="http://schemas.microsoft.com/office/powerpoint/2010/main" val="913148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183B-4F17-F973-BEE0-3E1931F35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30AC2-70C6-00C0-4728-6AF27D2D59FA}"/>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2DF0CF0-018F-6E21-EAA0-9E44A7D58EB9}"/>
              </a:ext>
            </a:extLst>
          </p:cNvPr>
          <p:cNvSpPr>
            <a:spLocks noGrp="1"/>
          </p:cNvSpPr>
          <p:nvPr>
            <p:ph type="body" idx="1"/>
          </p:nvPr>
        </p:nvSpPr>
        <p:spPr/>
        <p:txBody>
          <a:bodyPr/>
          <a:lstStyle/>
          <a:p>
            <a:r>
              <a:rPr lang="en-US" b="1" dirty="0"/>
              <a:t>5. Water Quality Management </a:t>
            </a:r>
          </a:p>
          <a:p>
            <a:endParaRPr lang="en-US" b="1" dirty="0"/>
          </a:p>
          <a:p>
            <a:pPr marL="0" indent="0">
              <a:buFont typeface="Arial" panose="020B0604020202020204" pitchFamily="34" charset="0"/>
              <a:buNone/>
            </a:pPr>
            <a:r>
              <a:rPr lang="en-US" b="1" dirty="0"/>
              <a:t>Say: </a:t>
            </a:r>
            <a:r>
              <a:rPr lang="en-US" b="0" dirty="0"/>
              <a:t>W</a:t>
            </a:r>
            <a:r>
              <a:rPr lang="en-US" altLang="en-US" b="0" dirty="0"/>
              <a:t>ater quality management is important to reduce factors that contribute to animal stress and disease. The goal is to optimize conditions that lead to the production of healthy animals. </a:t>
            </a:r>
          </a:p>
          <a:p>
            <a:pPr marL="0" indent="0">
              <a:buFont typeface="Arial" panose="020B0604020202020204" pitchFamily="34" charset="0"/>
              <a:buNone/>
            </a:pPr>
            <a:endParaRPr lang="en-US" altLang="en-US" sz="1200" b="0" kern="1200" dirty="0">
              <a:ea typeface="+mn-ea"/>
              <a:cs typeface="+mn-cs"/>
            </a:endParaRPr>
          </a:p>
          <a:p>
            <a:pPr marL="0" indent="0">
              <a:buFont typeface="Arial" panose="020B0604020202020204" pitchFamily="34" charset="0"/>
              <a:buNone/>
            </a:pPr>
            <a:r>
              <a:rPr lang="en-US" altLang="en-US" sz="1200" kern="1200" dirty="0">
                <a:ea typeface="+mn-ea"/>
                <a:cs typeface="+mn-cs"/>
              </a:rPr>
              <a:t>Pond water is directly affected by source water.</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Water quality monitoring is a critical responsibility for each pond. The more intensive the animal production system the more frequently water quality samples should be taken. For measuring the water quality parameters listed here, equipment is needed, such as sensors and probes, chemical test kits or strips, and</a:t>
            </a:r>
            <a:r>
              <a:rPr lang="en-US" altLang="en-US" b="0" strike="sngStrike" dirty="0"/>
              <a:t> </a:t>
            </a:r>
            <a:r>
              <a:rPr lang="en-US" altLang="en-US" b="0" dirty="0"/>
              <a:t>a dissolved oxygen meter. It is important to keep </a:t>
            </a:r>
            <a:r>
              <a:rPr lang="en-US" altLang="en-US" b="0" strike="sngStrike" dirty="0"/>
              <a:t>r</a:t>
            </a:r>
            <a:r>
              <a:rPr lang="en-US" altLang="en-US" b="0" dirty="0"/>
              <a:t>ecords of water quality monitoring. These can be useful to track the performance of the systems and identify issues when they begin.</a:t>
            </a:r>
            <a:endParaRPr lang="en-US" altLang="en-US" sz="1200" b="0" kern="1200"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ED2C22E5-D0CB-0E2B-9FAE-31A397563402}"/>
              </a:ext>
            </a:extLst>
          </p:cNvPr>
          <p:cNvSpPr>
            <a:spLocks noGrp="1"/>
          </p:cNvSpPr>
          <p:nvPr>
            <p:ph type="sldNum" sz="quarter" idx="5"/>
          </p:nvPr>
        </p:nvSpPr>
        <p:spPr/>
        <p:txBody>
          <a:bodyPr/>
          <a:lstStyle/>
          <a:p>
            <a:fld id="{A7439025-DF34-46F9-8BF3-4E94808FAC7B}" type="slidenum">
              <a:rPr lang="en-US" smtClean="0"/>
              <a:pPr/>
              <a:t>22</a:t>
            </a:fld>
            <a:endParaRPr lang="en-US" dirty="0"/>
          </a:p>
        </p:txBody>
      </p:sp>
      <p:pic>
        <p:nvPicPr>
          <p:cNvPr id="5" name="Picture 4">
            <a:extLst>
              <a:ext uri="{FF2B5EF4-FFF2-40B4-BE49-F238E27FC236}">
                <a16:creationId xmlns:a16="http://schemas.microsoft.com/office/drawing/2014/main" id="{3491AB08-E3E3-3707-D0E8-B4452A0CD6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688463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7B8DF-F02D-CA75-71AB-C227C3526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5538E-283B-18F9-6227-9925A6924B04}"/>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F59A7F1F-A7A8-BFDF-84E7-E88C291E9F05}"/>
              </a:ext>
            </a:extLst>
          </p:cNvPr>
          <p:cNvSpPr>
            <a:spLocks noGrp="1"/>
          </p:cNvSpPr>
          <p:nvPr>
            <p:ph type="body" idx="1"/>
          </p:nvPr>
        </p:nvSpPr>
        <p:spPr/>
        <p:txBody>
          <a:bodyPr/>
          <a:lstStyle/>
          <a:p>
            <a:r>
              <a:rPr lang="en-US" b="1" dirty="0"/>
              <a:t>Dissolved Oxygen</a:t>
            </a:r>
          </a:p>
          <a:p>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a:t>
            </a:r>
            <a:r>
              <a:rPr lang="en-US" dirty="0"/>
              <a:t> </a:t>
            </a:r>
            <a:r>
              <a:rPr lang="en-US" altLang="en-US" b="0" dirty="0"/>
              <a:t>Dissolved </a:t>
            </a:r>
            <a:r>
              <a:rPr lang="en-US" altLang="en-US" b="1" dirty="0"/>
              <a:t>oxygen levels are one of the most important water quality parameters</a:t>
            </a:r>
            <a:r>
              <a:rPr lang="en-US" altLang="en-US" b="0" dirty="0"/>
              <a:t> </a:t>
            </a:r>
            <a:r>
              <a:rPr lang="en-US" altLang="en-US" b="1" dirty="0"/>
              <a:t>to monitor </a:t>
            </a:r>
            <a:r>
              <a:rPr lang="en-US" altLang="en-US" b="0" dirty="0"/>
              <a:t>in an aquaculture pond. Saturation levels dependent on water temperature and salinity. Maintaining good dissolved oxygen concentrations is essential to maintaining optimal health and performance of the animals being cultured. The dissolved oxygen levels in aquaculture production ponds fluctuate daily due to photosynthesis, causing oxygen levels to rise during the day and decline at night.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As you can see on this chart the highest oxygen levels are typically observed in the late afternoon due to the production of oxygen during the day by plants and microalgae in the pond. Oxygen in the pond is typically the lowest just before sunrise as respiration and the consumption of oxygen by plants and animals continues around the clock.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Test kits and handheld battery-operated electronic oxygen meters are very helpful to measuring and maintaining accurate oxygen readings. It is important to be aware that during cloudy or rainy days there is less oxygen produced by the microalgae in the pond. Therefore, oxygen levels at night will be lower. These conditions may require supplemental aeration beyond what is normally used.</a:t>
            </a:r>
          </a:p>
          <a:p>
            <a:endParaRPr lang="en-US" dirty="0"/>
          </a:p>
        </p:txBody>
      </p:sp>
      <p:sp>
        <p:nvSpPr>
          <p:cNvPr id="4" name="Slide Number Placeholder 3">
            <a:extLst>
              <a:ext uri="{FF2B5EF4-FFF2-40B4-BE49-F238E27FC236}">
                <a16:creationId xmlns:a16="http://schemas.microsoft.com/office/drawing/2014/main" id="{EC2A7065-6388-247D-EF49-18D4187F451A}"/>
              </a:ext>
            </a:extLst>
          </p:cNvPr>
          <p:cNvSpPr>
            <a:spLocks noGrp="1"/>
          </p:cNvSpPr>
          <p:nvPr>
            <p:ph type="sldNum" sz="quarter" idx="5"/>
          </p:nvPr>
        </p:nvSpPr>
        <p:spPr/>
        <p:txBody>
          <a:bodyPr/>
          <a:lstStyle/>
          <a:p>
            <a:fld id="{A7439025-DF34-46F9-8BF3-4E94808FAC7B}" type="slidenum">
              <a:rPr lang="en-US" smtClean="0"/>
              <a:pPr/>
              <a:t>23</a:t>
            </a:fld>
            <a:endParaRPr lang="en-US" dirty="0"/>
          </a:p>
        </p:txBody>
      </p:sp>
      <p:pic>
        <p:nvPicPr>
          <p:cNvPr id="5" name="Picture 4">
            <a:extLst>
              <a:ext uri="{FF2B5EF4-FFF2-40B4-BE49-F238E27FC236}">
                <a16:creationId xmlns:a16="http://schemas.microsoft.com/office/drawing/2014/main" id="{9B0B48D4-3D72-A030-D621-3D6073D9D6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830855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854A7-E044-4680-3685-B93077D89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85656-5121-74FC-A61D-D5EC5A430B62}"/>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9758CE66-EA84-877E-6731-CC5C8AD69A91}"/>
              </a:ext>
            </a:extLst>
          </p:cNvPr>
          <p:cNvSpPr>
            <a:spLocks noGrp="1"/>
          </p:cNvSpPr>
          <p:nvPr>
            <p:ph type="body" idx="1"/>
          </p:nvPr>
        </p:nvSpPr>
        <p:spPr/>
        <p:txBody>
          <a:bodyPr/>
          <a:lstStyle/>
          <a:p>
            <a:r>
              <a:rPr lang="en-US" b="1" dirty="0"/>
              <a:t>Maintaining Dissolved Oxygen</a:t>
            </a:r>
          </a:p>
          <a:p>
            <a:endParaRPr lang="en-US" b="1" dirty="0"/>
          </a:p>
          <a:p>
            <a:r>
              <a:rPr lang="en-US" b="1" dirty="0"/>
              <a:t>Say:</a:t>
            </a:r>
            <a:r>
              <a:rPr lang="en-US" dirty="0"/>
              <a:t> </a:t>
            </a:r>
            <a:r>
              <a:rPr lang="en-US" altLang="en-US" b="0" dirty="0"/>
              <a:t>Maintaining dissolved oxygens in production ponds above 5.0 milligrams per liter is important to facilitate good animal growth as well as reduce the occurrence of disease. Having oxygen levels below 5.0 milligrams per liter will compromise animal growth rate and their immune system and therefore increase the risk of diseases.</a:t>
            </a:r>
          </a:p>
          <a:p>
            <a:endParaRPr lang="en-US" altLang="en-US" dirty="0"/>
          </a:p>
          <a:p>
            <a:r>
              <a:rPr lang="en-US" altLang="en-US" b="0" dirty="0"/>
              <a:t>Many health-related issues in aquaculture production ponds around the world can be tied to low oxygen levels, especially in the early morning. It is not uncommon to find ponds operating in the two to four milligrams per liter range for dissolved oxygen. </a:t>
            </a:r>
            <a:r>
              <a:rPr lang="en-US" altLang="en-US" b="0" strike="sngStrike" dirty="0"/>
              <a:t>T</a:t>
            </a:r>
            <a:r>
              <a:rPr lang="en-US" altLang="en-US" b="0" dirty="0"/>
              <a:t>his is very detrimental and should be avoided. Maintaining higher oxygen levels during the night can result from proper pond bottom maintenance and good source water.</a:t>
            </a:r>
          </a:p>
          <a:p>
            <a:endParaRPr lang="en-US" dirty="0"/>
          </a:p>
          <a:p>
            <a:endParaRPr lang="en-US" dirty="0"/>
          </a:p>
        </p:txBody>
      </p:sp>
      <p:sp>
        <p:nvSpPr>
          <p:cNvPr id="4" name="Slide Number Placeholder 3">
            <a:extLst>
              <a:ext uri="{FF2B5EF4-FFF2-40B4-BE49-F238E27FC236}">
                <a16:creationId xmlns:a16="http://schemas.microsoft.com/office/drawing/2014/main" id="{AB950F5A-C3D2-9CE4-C3DE-D09269F7013D}"/>
              </a:ext>
            </a:extLst>
          </p:cNvPr>
          <p:cNvSpPr>
            <a:spLocks noGrp="1"/>
          </p:cNvSpPr>
          <p:nvPr>
            <p:ph type="sldNum" sz="quarter" idx="5"/>
          </p:nvPr>
        </p:nvSpPr>
        <p:spPr/>
        <p:txBody>
          <a:bodyPr/>
          <a:lstStyle/>
          <a:p>
            <a:fld id="{A7439025-DF34-46F9-8BF3-4E94808FAC7B}" type="slidenum">
              <a:rPr lang="en-US" smtClean="0"/>
              <a:pPr/>
              <a:t>24</a:t>
            </a:fld>
            <a:endParaRPr lang="en-US" dirty="0"/>
          </a:p>
        </p:txBody>
      </p:sp>
      <p:pic>
        <p:nvPicPr>
          <p:cNvPr id="6" name="Picture 5">
            <a:extLst>
              <a:ext uri="{FF2B5EF4-FFF2-40B4-BE49-F238E27FC236}">
                <a16:creationId xmlns:a16="http://schemas.microsoft.com/office/drawing/2014/main" id="{4883FF9E-9C03-3A46-020C-9AD668001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746392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C4F7C-ABD0-C4AB-1B78-FD348041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4F49D-F383-9A6C-3474-E1B621227CAA}"/>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DCAB8AE-65A7-C7DC-4019-CA3FC748B86F}"/>
              </a:ext>
            </a:extLst>
          </p:cNvPr>
          <p:cNvSpPr>
            <a:spLocks noGrp="1"/>
          </p:cNvSpPr>
          <p:nvPr>
            <p:ph type="body" idx="1"/>
          </p:nvPr>
        </p:nvSpPr>
        <p:spPr/>
        <p:txBody>
          <a:bodyPr/>
          <a:lstStyle/>
          <a:p>
            <a:r>
              <a:rPr lang="en-US" b="1" dirty="0"/>
              <a:t>Pond Aerator Placement</a:t>
            </a:r>
          </a:p>
          <a:p>
            <a:endParaRPr lang="en-US" b="1" dirty="0"/>
          </a:p>
          <a:p>
            <a:r>
              <a:rPr lang="en-US" b="1" dirty="0"/>
              <a:t>Say:</a:t>
            </a:r>
            <a:r>
              <a:rPr lang="en-US" dirty="0"/>
              <a:t> </a:t>
            </a:r>
            <a:r>
              <a:rPr lang="en-US" altLang="en-US" b="0" dirty="0"/>
              <a:t>There are many aerators available in the market to add supplemental oxygen to aquaculture production ponds. However, paddle wheel aerators are the most cost effective in oxygen generation and also create beneficial currents for good water circulation throughout the pond if placed properly. </a:t>
            </a:r>
          </a:p>
          <a:p>
            <a:endParaRPr lang="en-US" altLang="en-US" dirty="0"/>
          </a:p>
          <a:p>
            <a:r>
              <a:rPr lang="en-US" altLang="en-US" b="0" dirty="0"/>
              <a:t>Placement of aerators in the corners of the ponds provides a clockwise circulation in northern hemisphere ponds and counterclockwise circulation in southern hemisphere ponds. This allows for good pond circulation and the accumulation of solids in the center of the pond. </a:t>
            </a:r>
          </a:p>
          <a:p>
            <a:endParaRPr lang="en-US" altLang="en-US" dirty="0"/>
          </a:p>
          <a:p>
            <a:r>
              <a:rPr lang="en-US" altLang="en-US" b="0" dirty="0"/>
              <a:t>This sedimentation in the middle of the pond can facilitate solids removal from the pond either through a center drain shrimp toilet or during drying of the pond. Depending upon pond size additional aerators can be placed closer to the middle of the pond that can support the same circulation pattern for additional oxygenation and circulation. Typically, 10 to 20 horsepower per hectare are used in high animal stocking densities and feeding rates. </a:t>
            </a:r>
            <a:endParaRPr lang="en-US" b="0" dirty="0"/>
          </a:p>
        </p:txBody>
      </p:sp>
      <p:sp>
        <p:nvSpPr>
          <p:cNvPr id="4" name="Slide Number Placeholder 3">
            <a:extLst>
              <a:ext uri="{FF2B5EF4-FFF2-40B4-BE49-F238E27FC236}">
                <a16:creationId xmlns:a16="http://schemas.microsoft.com/office/drawing/2014/main" id="{F088CEF3-4981-F19D-6F6C-CD1D32E89E9A}"/>
              </a:ext>
            </a:extLst>
          </p:cNvPr>
          <p:cNvSpPr>
            <a:spLocks noGrp="1"/>
          </p:cNvSpPr>
          <p:nvPr>
            <p:ph type="sldNum" sz="quarter" idx="5"/>
          </p:nvPr>
        </p:nvSpPr>
        <p:spPr/>
        <p:txBody>
          <a:bodyPr/>
          <a:lstStyle/>
          <a:p>
            <a:fld id="{A7439025-DF34-46F9-8BF3-4E94808FAC7B}" type="slidenum">
              <a:rPr lang="en-US" smtClean="0"/>
              <a:pPr/>
              <a:t>25</a:t>
            </a:fld>
            <a:endParaRPr lang="en-US" dirty="0"/>
          </a:p>
        </p:txBody>
      </p:sp>
      <p:pic>
        <p:nvPicPr>
          <p:cNvPr id="5" name="Picture 4">
            <a:extLst>
              <a:ext uri="{FF2B5EF4-FFF2-40B4-BE49-F238E27FC236}">
                <a16:creationId xmlns:a16="http://schemas.microsoft.com/office/drawing/2014/main" id="{71AE0963-15DD-7228-75E8-ADFB78A9EE6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59560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83BC3-67D4-9CD9-21B0-5DB5ECD1C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81A76-A8FA-E83E-ABF5-328BF2A51D7F}"/>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B562498D-1083-B677-C7EE-5F18606097E9}"/>
              </a:ext>
            </a:extLst>
          </p:cNvPr>
          <p:cNvSpPr>
            <a:spLocks noGrp="1"/>
          </p:cNvSpPr>
          <p:nvPr>
            <p:ph type="body" idx="1"/>
          </p:nvPr>
        </p:nvSpPr>
        <p:spPr/>
        <p:txBody>
          <a:bodyPr/>
          <a:lstStyle/>
          <a:p>
            <a:r>
              <a:rPr lang="en-US" b="1" dirty="0"/>
              <a:t>Temperature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b="0" dirty="0"/>
              <a:t> </a:t>
            </a:r>
            <a:r>
              <a:rPr lang="en-US" altLang="en-US" b="1" dirty="0"/>
              <a:t>Temperature is another important water quality parameter </a:t>
            </a:r>
            <a:r>
              <a:rPr lang="en-US" altLang="en-US" b="0" dirty="0"/>
              <a:t>to monitor as it directly affects animal metabolism as well as feeding and growth rates, Temperature also directly impacts biota respiration in the pond (bacteria and other), influences the solubility of oxygen in the water as well as the degree of ammonia toxicity. There is an inverse relationship between the temperature of water and dissolved oxygen saturation.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As shown here, the </a:t>
            </a:r>
            <a:r>
              <a:rPr lang="en-US" altLang="en-US" b="1" dirty="0"/>
              <a:t>oxygen saturation </a:t>
            </a:r>
            <a:r>
              <a:rPr lang="en-US" altLang="en-US" b="0" dirty="0"/>
              <a:t>of full-strength seawater decreases as the temperature goes up. In other words, warm water holds less oxygen than cool water. In addition to low oxygen saturation levels at temperatures above 32°C, prolonged exposure at these levels can also stress animals, reduce growth rate, and compromise immune systems. At the same temperatures, fresh or low salinity water has higher oxygen saturation levels than higher salinity water. Therefore, production in lower salinities can help mitigate oxygen levels in production ponds.</a:t>
            </a:r>
          </a:p>
          <a:p>
            <a:endParaRPr lang="en-US" b="0" dirty="0"/>
          </a:p>
        </p:txBody>
      </p:sp>
      <p:sp>
        <p:nvSpPr>
          <p:cNvPr id="4" name="Slide Number Placeholder 3">
            <a:extLst>
              <a:ext uri="{FF2B5EF4-FFF2-40B4-BE49-F238E27FC236}">
                <a16:creationId xmlns:a16="http://schemas.microsoft.com/office/drawing/2014/main" id="{F7EDCDD7-CD91-D4BE-BB04-8BFC42271E24}"/>
              </a:ext>
            </a:extLst>
          </p:cNvPr>
          <p:cNvSpPr>
            <a:spLocks noGrp="1"/>
          </p:cNvSpPr>
          <p:nvPr>
            <p:ph type="sldNum" sz="quarter" idx="5"/>
          </p:nvPr>
        </p:nvSpPr>
        <p:spPr/>
        <p:txBody>
          <a:bodyPr/>
          <a:lstStyle/>
          <a:p>
            <a:fld id="{A7439025-DF34-46F9-8BF3-4E94808FAC7B}" type="slidenum">
              <a:rPr lang="en-US" smtClean="0"/>
              <a:pPr/>
              <a:t>26</a:t>
            </a:fld>
            <a:endParaRPr lang="en-US" dirty="0"/>
          </a:p>
        </p:txBody>
      </p:sp>
      <p:pic>
        <p:nvPicPr>
          <p:cNvPr id="5" name="Picture 4">
            <a:extLst>
              <a:ext uri="{FF2B5EF4-FFF2-40B4-BE49-F238E27FC236}">
                <a16:creationId xmlns:a16="http://schemas.microsoft.com/office/drawing/2014/main" id="{896E5162-21FF-E0CA-86AC-0A84ABB01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404603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EB802-E805-4E37-DC99-E66C95B38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D8ED9-9037-EC6B-8F08-A9F272E9B512}"/>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DD30F8BA-09D1-C680-005D-989803DBEA13}"/>
              </a:ext>
            </a:extLst>
          </p:cNvPr>
          <p:cNvSpPr>
            <a:spLocks noGrp="1"/>
          </p:cNvSpPr>
          <p:nvPr>
            <p:ph type="body" idx="1"/>
          </p:nvPr>
        </p:nvSpPr>
        <p:spPr>
          <a:xfrm>
            <a:off x="1321288" y="2816351"/>
            <a:ext cx="5409026" cy="6099049"/>
          </a:xfrm>
        </p:spPr>
        <p:txBody>
          <a:bodyPr/>
          <a:lstStyle/>
          <a:p>
            <a:r>
              <a:rPr lang="en-US" b="1" dirty="0"/>
              <a:t>pH</a:t>
            </a:r>
          </a:p>
          <a:p>
            <a:endParaRPr lang="en-US" b="1" dirty="0"/>
          </a:p>
          <a:p>
            <a:pPr marL="0" indent="0">
              <a:buFont typeface="Arial" panose="020B0604020202020204" pitchFamily="34" charset="0"/>
              <a:buNone/>
            </a:pPr>
            <a:r>
              <a:rPr lang="en-US" b="1" dirty="0"/>
              <a:t>Say:</a:t>
            </a:r>
            <a:r>
              <a:rPr lang="en-US" b="0" dirty="0"/>
              <a:t> </a:t>
            </a:r>
            <a:r>
              <a:rPr lang="en-US" altLang="en-US" b="0" dirty="0"/>
              <a:t>In water quality, </a:t>
            </a:r>
            <a:r>
              <a:rPr lang="en-US" altLang="en-US" b="1" dirty="0"/>
              <a:t>pH is a measure of the acid/base or alkaline relationship</a:t>
            </a:r>
            <a:r>
              <a:rPr lang="en-US" altLang="en-US" b="0" dirty="0"/>
              <a:t>. pH is also known as the measure of hydrogen ion concentrations in water. </a:t>
            </a:r>
          </a:p>
          <a:p>
            <a:pPr marL="0" marR="0" lvl="0" indent="0" algn="l" defTabSz="914400" rtl="0" eaLnBrk="1" fontAlgn="auto" latinLnBrk="0" hangingPunct="1">
              <a:spcBef>
                <a:spcPts val="1000"/>
              </a:spcBef>
              <a:buClrTx/>
              <a:buSzTx/>
              <a:buFont typeface="Arial" panose="020B0604020202020204" pitchFamily="34" charset="0"/>
              <a:buNone/>
              <a:tabLst/>
              <a:defRPr/>
            </a:pPr>
            <a:r>
              <a:rPr lang="en-US" dirty="0"/>
              <a:t>&lt;</a:t>
            </a:r>
            <a:r>
              <a:rPr lang="en-US" b="1" dirty="0"/>
              <a:t>Select</a:t>
            </a:r>
            <a:r>
              <a:rPr lang="en-US" dirty="0"/>
              <a:t> </a:t>
            </a:r>
            <a:r>
              <a:rPr lang="en-US" b="1" dirty="0"/>
              <a:t>Enter</a:t>
            </a:r>
            <a:r>
              <a:rPr lang="en-US" dirty="0"/>
              <a:t> to advance the slide build.&gt;</a:t>
            </a:r>
          </a:p>
          <a:p>
            <a:pPr marL="0" indent="0">
              <a:spcBef>
                <a:spcPts val="600"/>
              </a:spcBef>
              <a:spcAft>
                <a:spcPts val="600"/>
              </a:spcAft>
              <a:buFont typeface="Arial" panose="020B0604020202020204" pitchFamily="34" charset="0"/>
              <a:buNone/>
            </a:pPr>
            <a:r>
              <a:rPr lang="en-US" altLang="en-US" b="1" dirty="0"/>
              <a:t>Say: A pH of 7 is considered neutral,… </a:t>
            </a:r>
          </a:p>
          <a:p>
            <a:pPr>
              <a:spcBef>
                <a:spcPts val="1000"/>
              </a:spcBef>
            </a:pPr>
            <a:r>
              <a:rPr lang="en-US" dirty="0"/>
              <a:t>&lt;</a:t>
            </a:r>
            <a:r>
              <a:rPr lang="en-US" b="1" dirty="0"/>
              <a:t>Select</a:t>
            </a:r>
            <a:r>
              <a:rPr lang="en-US" dirty="0"/>
              <a:t> </a:t>
            </a:r>
            <a:r>
              <a:rPr lang="en-US" b="1" dirty="0"/>
              <a:t>Enter</a:t>
            </a:r>
            <a:r>
              <a:rPr lang="en-US" dirty="0"/>
              <a:t> to advance the slide build.&gt;</a:t>
            </a:r>
          </a:p>
          <a:p>
            <a:pPr marL="0" indent="0">
              <a:spcBef>
                <a:spcPts val="600"/>
              </a:spcBef>
              <a:spcAft>
                <a:spcPts val="600"/>
              </a:spcAft>
              <a:buFont typeface="Arial" panose="020B0604020202020204" pitchFamily="34" charset="0"/>
              <a:buNone/>
            </a:pPr>
            <a:r>
              <a:rPr lang="en-US" altLang="en-US" b="1" dirty="0"/>
              <a:t>Say: …below 7 is acidic, and… </a:t>
            </a:r>
          </a:p>
          <a:p>
            <a:pPr>
              <a:spcBef>
                <a:spcPts val="1000"/>
              </a:spcBef>
            </a:pPr>
            <a:r>
              <a:rPr lang="en-US" dirty="0"/>
              <a:t>&lt;</a:t>
            </a:r>
            <a:r>
              <a:rPr lang="en-US" b="1" dirty="0"/>
              <a:t>Select</a:t>
            </a:r>
            <a:r>
              <a:rPr lang="en-US" dirty="0"/>
              <a:t> </a:t>
            </a:r>
            <a:r>
              <a:rPr lang="en-US" b="1" dirty="0"/>
              <a:t>Enter</a:t>
            </a:r>
            <a:r>
              <a:rPr lang="en-US" dirty="0"/>
              <a:t> to advance the slide build.&gt;</a:t>
            </a:r>
          </a:p>
          <a:p>
            <a:pPr marL="0" indent="0">
              <a:spcBef>
                <a:spcPts val="600"/>
              </a:spcBef>
              <a:spcAft>
                <a:spcPts val="600"/>
              </a:spcAft>
              <a:buFont typeface="Arial" panose="020B0604020202020204" pitchFamily="34" charset="0"/>
              <a:buNone/>
            </a:pPr>
            <a:r>
              <a:rPr lang="en-US" altLang="en-US" b="1" dirty="0"/>
              <a:t>Say: …above 7 is basic or alkaline. </a:t>
            </a:r>
          </a:p>
          <a:p>
            <a:pPr>
              <a:spcBef>
                <a:spcPts val="1000"/>
              </a:spcBef>
            </a:pPr>
            <a:r>
              <a:rPr lang="en-US" dirty="0"/>
              <a:t>&lt;</a:t>
            </a:r>
            <a:r>
              <a:rPr lang="en-US" b="1" dirty="0"/>
              <a:t>Select</a:t>
            </a:r>
            <a:r>
              <a:rPr lang="en-US" dirty="0"/>
              <a:t> </a:t>
            </a:r>
            <a:r>
              <a:rPr lang="en-US" b="1" dirty="0"/>
              <a:t>Enter</a:t>
            </a:r>
            <a:r>
              <a:rPr lang="en-US" dirty="0"/>
              <a:t> to advance the slide build.&gt;</a:t>
            </a:r>
          </a:p>
          <a:p>
            <a:pPr marL="0" indent="0">
              <a:spcBef>
                <a:spcPts val="600"/>
              </a:spcBef>
              <a:buFont typeface="Arial" panose="020B0604020202020204" pitchFamily="34" charset="0"/>
              <a:buNone/>
            </a:pPr>
            <a:r>
              <a:rPr lang="en-US" altLang="en-US" b="1" dirty="0"/>
              <a:t>Say: </a:t>
            </a:r>
            <a:r>
              <a:rPr lang="en-US" altLang="en-US" dirty="0"/>
              <a:t>Animals typically do best when the pH ranges between </a:t>
            </a:r>
            <a:r>
              <a:rPr lang="en-US" altLang="en-US" b="1" dirty="0"/>
              <a:t>7.0 and 8.5</a:t>
            </a:r>
            <a:r>
              <a:rPr lang="en-US" altLang="en-US" b="0" dirty="0"/>
              <a:t>, and it is important to keep in mind that </a:t>
            </a:r>
            <a:r>
              <a:rPr lang="en-US" altLang="en-US" b="1" dirty="0"/>
              <a:t>animals do not like large changes in pH </a:t>
            </a:r>
            <a:r>
              <a:rPr lang="en-US" altLang="en-US" b="0" dirty="0"/>
              <a:t>during a 24-hour cycle. </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b="0" dirty="0"/>
              <a:t>pH in an aquaculture production pond typically increases during daylight hours when photosynthesis converts carbon dioxide to oxygen, and goes down at night due to reverse photosynthesis, respiration and increased carbon dioxide levels. Large daily changes in pH can be minimized by buffering the water with alkalinity (carbonate system). It is important to keep in mind that pH is a logarithmic scale. All living organisms have optimal ranges of pH where health and performance is optimal. Soil and water pH is easily tested and low pH can be improved by adding lime. Because pH fluctuates naturally during the day it is important to be consistent in the time of day when pH is measured to be able to better compare changes in pH from day-to-day.</a:t>
            </a:r>
          </a:p>
          <a:p>
            <a:endParaRPr lang="en-US" b="0" dirty="0"/>
          </a:p>
        </p:txBody>
      </p:sp>
      <p:sp>
        <p:nvSpPr>
          <p:cNvPr id="4" name="Slide Number Placeholder 3">
            <a:extLst>
              <a:ext uri="{FF2B5EF4-FFF2-40B4-BE49-F238E27FC236}">
                <a16:creationId xmlns:a16="http://schemas.microsoft.com/office/drawing/2014/main" id="{E23F3951-F9B9-60FC-F07C-220EBCACE5A2}"/>
              </a:ext>
            </a:extLst>
          </p:cNvPr>
          <p:cNvSpPr>
            <a:spLocks noGrp="1"/>
          </p:cNvSpPr>
          <p:nvPr>
            <p:ph type="sldNum" sz="quarter" idx="5"/>
          </p:nvPr>
        </p:nvSpPr>
        <p:spPr/>
        <p:txBody>
          <a:bodyPr/>
          <a:lstStyle/>
          <a:p>
            <a:fld id="{A7439025-DF34-46F9-8BF3-4E94808FAC7B}" type="slidenum">
              <a:rPr lang="en-US" smtClean="0"/>
              <a:pPr/>
              <a:t>27</a:t>
            </a:fld>
            <a:endParaRPr lang="en-US" dirty="0"/>
          </a:p>
        </p:txBody>
      </p:sp>
      <p:pic>
        <p:nvPicPr>
          <p:cNvPr id="5" name="Picture 4">
            <a:extLst>
              <a:ext uri="{FF2B5EF4-FFF2-40B4-BE49-F238E27FC236}">
                <a16:creationId xmlns:a16="http://schemas.microsoft.com/office/drawing/2014/main" id="{A2FA1636-E35B-3488-9CEC-A59AC4E30CB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60EE7165-51AC-FB3D-7605-827B3D6FD8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019332"/>
            <a:ext cx="713364" cy="713364"/>
          </a:xfrm>
          <a:prstGeom prst="rect">
            <a:avLst/>
          </a:prstGeom>
        </p:spPr>
      </p:pic>
      <p:pic>
        <p:nvPicPr>
          <p:cNvPr id="7" name="Picture 6">
            <a:extLst>
              <a:ext uri="{FF2B5EF4-FFF2-40B4-BE49-F238E27FC236}">
                <a16:creationId xmlns:a16="http://schemas.microsoft.com/office/drawing/2014/main" id="{D9EFB430-4F30-5762-5F5C-BEC748D9E6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683619"/>
            <a:ext cx="713364" cy="713364"/>
          </a:xfrm>
          <a:prstGeom prst="rect">
            <a:avLst/>
          </a:prstGeom>
        </p:spPr>
      </p:pic>
      <p:pic>
        <p:nvPicPr>
          <p:cNvPr id="8" name="Picture 7">
            <a:extLst>
              <a:ext uri="{FF2B5EF4-FFF2-40B4-BE49-F238E27FC236}">
                <a16:creationId xmlns:a16="http://schemas.microsoft.com/office/drawing/2014/main" id="{962E18B8-DAEA-2CBF-FD7A-4B9235A3D6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5380507"/>
            <a:ext cx="713364" cy="713364"/>
          </a:xfrm>
          <a:prstGeom prst="rect">
            <a:avLst/>
          </a:prstGeom>
        </p:spPr>
      </p:pic>
      <p:pic>
        <p:nvPicPr>
          <p:cNvPr id="9" name="Picture 8">
            <a:extLst>
              <a:ext uri="{FF2B5EF4-FFF2-40B4-BE49-F238E27FC236}">
                <a16:creationId xmlns:a16="http://schemas.microsoft.com/office/drawing/2014/main" id="{E5E19D9D-7916-A895-8387-D20E4DB67B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070349"/>
            <a:ext cx="713364" cy="713364"/>
          </a:xfrm>
          <a:prstGeom prst="rect">
            <a:avLst/>
          </a:prstGeom>
        </p:spPr>
      </p:pic>
    </p:spTree>
    <p:extLst>
      <p:ext uri="{BB962C8B-B14F-4D97-AF65-F5344CB8AC3E}">
        <p14:creationId xmlns:p14="http://schemas.microsoft.com/office/powerpoint/2010/main" val="409577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47A0-2A46-1A3C-8A2F-933AFCFB0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B91C5-DCD3-5514-3FC7-3FA6940CBBBE}"/>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901E8E90-C9AC-FBD8-F24C-56EAF29BC39B}"/>
              </a:ext>
            </a:extLst>
          </p:cNvPr>
          <p:cNvSpPr>
            <a:spLocks noGrp="1"/>
          </p:cNvSpPr>
          <p:nvPr>
            <p:ph type="body" idx="1"/>
          </p:nvPr>
        </p:nvSpPr>
        <p:spPr/>
        <p:txBody>
          <a:bodyPr/>
          <a:lstStyle/>
          <a:p>
            <a:r>
              <a:rPr lang="en-US" b="1" dirty="0"/>
              <a:t>Daily pH Fluctuations</a:t>
            </a:r>
          </a:p>
          <a:p>
            <a:endParaRPr lang="en-US" b="1" dirty="0"/>
          </a:p>
          <a:p>
            <a:r>
              <a:rPr lang="en-US" b="1" dirty="0"/>
              <a:t>Say:</a:t>
            </a:r>
            <a:r>
              <a:rPr lang="en-US" b="0" dirty="0"/>
              <a:t> </a:t>
            </a:r>
            <a:r>
              <a:rPr lang="en-US" altLang="en-US" b="0" dirty="0"/>
              <a:t>pH naturally fluctuates during the day due to consumption of carbon dioxide (which acts as an acid) by photosynthesis from microalgae. It is generally lowest at sunrise (due to accumulation of carbon dioxide during the night) and highest at afternoon when algae consumption of carbon dioxide, and conversion into oxygen, is at its greatest. The graph shows </a:t>
            </a:r>
            <a:r>
              <a:rPr lang="en-US" altLang="en-US" dirty="0"/>
              <a:t>two</a:t>
            </a:r>
            <a:r>
              <a:rPr lang="en-US" altLang="en-US" b="0" dirty="0"/>
              <a:t> identical ponds, one with low alkalinity the line in green and one with moderate alkalinity the line in blue. This demonstrates the importance of good pond bottom management as soil alkalinity is a primary driver of water alkalinity.</a:t>
            </a:r>
          </a:p>
          <a:p>
            <a:endParaRPr lang="en-US" b="0" dirty="0"/>
          </a:p>
        </p:txBody>
      </p:sp>
      <p:sp>
        <p:nvSpPr>
          <p:cNvPr id="4" name="Slide Number Placeholder 3">
            <a:extLst>
              <a:ext uri="{FF2B5EF4-FFF2-40B4-BE49-F238E27FC236}">
                <a16:creationId xmlns:a16="http://schemas.microsoft.com/office/drawing/2014/main" id="{CD948A71-34E4-9DE9-5985-19A894F6F133}"/>
              </a:ext>
            </a:extLst>
          </p:cNvPr>
          <p:cNvSpPr>
            <a:spLocks noGrp="1"/>
          </p:cNvSpPr>
          <p:nvPr>
            <p:ph type="sldNum" sz="quarter" idx="5"/>
          </p:nvPr>
        </p:nvSpPr>
        <p:spPr/>
        <p:txBody>
          <a:bodyPr/>
          <a:lstStyle/>
          <a:p>
            <a:fld id="{A7439025-DF34-46F9-8BF3-4E94808FAC7B}" type="slidenum">
              <a:rPr lang="en-US" smtClean="0"/>
              <a:pPr/>
              <a:t>28</a:t>
            </a:fld>
            <a:endParaRPr lang="en-US" dirty="0"/>
          </a:p>
        </p:txBody>
      </p:sp>
      <p:pic>
        <p:nvPicPr>
          <p:cNvPr id="5" name="Picture 4">
            <a:extLst>
              <a:ext uri="{FF2B5EF4-FFF2-40B4-BE49-F238E27FC236}">
                <a16:creationId xmlns:a16="http://schemas.microsoft.com/office/drawing/2014/main" id="{7D0C2500-E746-5237-6097-AE53EDF947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964536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313E-4675-E046-739C-AB2308225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12A19-1044-36F8-F65E-D6AB4F709A74}"/>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4785E038-756E-86DA-D082-436631BAE8AE}"/>
              </a:ext>
            </a:extLst>
          </p:cNvPr>
          <p:cNvSpPr>
            <a:spLocks noGrp="1"/>
          </p:cNvSpPr>
          <p:nvPr>
            <p:ph type="body" idx="1"/>
          </p:nvPr>
        </p:nvSpPr>
        <p:spPr/>
        <p:txBody>
          <a:bodyPr/>
          <a:lstStyle/>
          <a:p>
            <a:r>
              <a:rPr lang="en-US" b="1" dirty="0"/>
              <a:t>pH Effects on Animals</a:t>
            </a:r>
          </a:p>
          <a:p>
            <a:endParaRPr lang="en-US" b="1" dirty="0"/>
          </a:p>
          <a:p>
            <a:r>
              <a:rPr lang="en-US" b="1" dirty="0"/>
              <a:t>Say:</a:t>
            </a:r>
            <a:r>
              <a:rPr lang="en-US" dirty="0"/>
              <a:t> </a:t>
            </a:r>
            <a:r>
              <a:rPr lang="en-US" altLang="en-US" b="0" dirty="0"/>
              <a:t>In this chart we can see the effects of pH on animals and aquaculture ponds. As stated earlier, animals typically grow best in a neutral to slightly basic water quality meaning a range from 7 to 8.5. Waters above or below this optimal pH range negatively affect health and growth of the animals and in extremes cause death. It is not uncommon to find aquaculture ponds running pH below 7 early morning and above 9 late in the afternoon. </a:t>
            </a:r>
          </a:p>
          <a:p>
            <a:endParaRPr lang="en-US" altLang="en-US" dirty="0"/>
          </a:p>
          <a:p>
            <a:r>
              <a:rPr lang="en-US" altLang="en-US" dirty="0"/>
              <a:t>This </a:t>
            </a:r>
            <a:r>
              <a:rPr lang="en-US" altLang="en-US" b="0" dirty="0"/>
              <a:t>chart shows that water quality parameters lower animal immunocompetence and can result in more disease episodes. Good source water, good pond bottom management, and proper stocking and feeding rates help control this water quality parameter. Similar to the oxygen level chart, it is common in production ponds around the world, to find daily pH swinging to dangerous levels, thereby being primary factors contributing to disease outbreaks during production.</a:t>
            </a:r>
          </a:p>
          <a:p>
            <a:endParaRPr lang="en-US" dirty="0"/>
          </a:p>
        </p:txBody>
      </p:sp>
      <p:sp>
        <p:nvSpPr>
          <p:cNvPr id="4" name="Slide Number Placeholder 3">
            <a:extLst>
              <a:ext uri="{FF2B5EF4-FFF2-40B4-BE49-F238E27FC236}">
                <a16:creationId xmlns:a16="http://schemas.microsoft.com/office/drawing/2014/main" id="{7223DCA3-4EB5-8026-4441-80B9C797AED9}"/>
              </a:ext>
            </a:extLst>
          </p:cNvPr>
          <p:cNvSpPr>
            <a:spLocks noGrp="1"/>
          </p:cNvSpPr>
          <p:nvPr>
            <p:ph type="sldNum" sz="quarter" idx="5"/>
          </p:nvPr>
        </p:nvSpPr>
        <p:spPr/>
        <p:txBody>
          <a:bodyPr/>
          <a:lstStyle/>
          <a:p>
            <a:fld id="{A7439025-DF34-46F9-8BF3-4E94808FAC7B}" type="slidenum">
              <a:rPr lang="en-US" smtClean="0"/>
              <a:pPr/>
              <a:t>29</a:t>
            </a:fld>
            <a:endParaRPr lang="en-US" dirty="0"/>
          </a:p>
        </p:txBody>
      </p:sp>
      <p:pic>
        <p:nvPicPr>
          <p:cNvPr id="5" name="Picture 4">
            <a:extLst>
              <a:ext uri="{FF2B5EF4-FFF2-40B4-BE49-F238E27FC236}">
                <a16:creationId xmlns:a16="http://schemas.microsoft.com/office/drawing/2014/main" id="{55E37F58-77EE-5068-2554-D2AE00B055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4475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E6E4B-F0A2-F2E4-5DD1-B046FC16C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132E-78D6-C99C-1DC6-1AD25E3FCFAC}"/>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C244F3BA-DA27-C85E-21DB-8647EA33C0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Permits and Site Selection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Say: </a:t>
            </a:r>
            <a:r>
              <a:rPr lang="en-US" altLang="en-US" b="0" dirty="0"/>
              <a:t>Permits and site selection are important aspects of Best Management Practices. It is important to clearly understand what permits are required to legally locate, operate, and maintain an aquaculture facility. </a:t>
            </a:r>
            <a:endParaRPr lang="en-US" altLang="en-US" b="0" dirty="0">
              <a:highlight>
                <a:srgbClr val="FFFF00"/>
              </a:highlight>
            </a:endParaRP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altLang="en-US" b="0" dirty="0"/>
          </a:p>
          <a:p>
            <a:r>
              <a:rPr lang="en-US" b="1" dirty="0"/>
              <a:t>Say:</a:t>
            </a:r>
            <a:r>
              <a:rPr lang="en-US" dirty="0"/>
              <a:t> </a:t>
            </a:r>
            <a:r>
              <a:rPr lang="en-US" altLang="en-US" b="0" dirty="0"/>
              <a:t>Environmental permits are required for activities impacting the environment, including farm water intake and discharge, land use and impact, and control strategies to prevent predation by birds or animals.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altLang="en-US" b="0" dirty="0"/>
          </a:p>
          <a:p>
            <a:r>
              <a:rPr lang="en-US" b="1" dirty="0"/>
              <a:t>Say:</a:t>
            </a:r>
            <a:r>
              <a:rPr lang="en-US" dirty="0"/>
              <a:t> </a:t>
            </a:r>
            <a:r>
              <a:rPr lang="en-US" altLang="en-US" b="0" dirty="0"/>
              <a:t>Examples of regulatory permits may include aquaculture operation permits, import/export permits, and production permits. </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altLang="en-US" b="0" dirty="0"/>
          </a:p>
          <a:p>
            <a:r>
              <a:rPr lang="en-US" b="1" dirty="0"/>
              <a:t>Say:</a:t>
            </a:r>
            <a:r>
              <a:rPr lang="en-US" dirty="0"/>
              <a:t> </a:t>
            </a:r>
            <a:r>
              <a:rPr lang="en-US" altLang="en-US" b="0" dirty="0"/>
              <a:t>Examples of operating or business permits may include tax related permits as well as import/export permits. </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Say: </a:t>
            </a:r>
            <a:r>
              <a:rPr lang="en-US" altLang="en-US" b="0" dirty="0"/>
              <a:t>In many cases certifications can act as permits. </a:t>
            </a:r>
            <a:r>
              <a:rPr lang="en-US" dirty="0"/>
              <a:t>Participation in a voluntary certification program can influence decisions for the BMP considerations we discussed. These programs can create opportunities, including relationships with specific processing firms or importers and access to specific consumer </a:t>
            </a:r>
            <a:r>
              <a:rPr lang="en-US" altLang="en-US" b="0" dirty="0"/>
              <a:t>markets. </a:t>
            </a:r>
            <a:r>
              <a:rPr lang="en-US" dirty="0"/>
              <a:t>Different certification programs have different standards that address a variety of </a:t>
            </a:r>
            <a:r>
              <a:rPr lang="en-US" altLang="en-US" b="0" dirty="0"/>
              <a:t>aspects, including worker and animal welfare and environmental sustainability. For example, some programs require a percentage of land to exist as mangroves.</a:t>
            </a:r>
          </a:p>
          <a:p>
            <a:pPr marR="0" lvl="0" algn="l" defTabSz="914400" rtl="0" eaLnBrk="1" fontAlgn="auto" latinLnBrk="0" hangingPunct="1">
              <a:lnSpc>
                <a:spcPct val="100000"/>
              </a:lnSpc>
              <a:spcBef>
                <a:spcPts val="0"/>
              </a:spcBef>
              <a:spcAft>
                <a:spcPts val="0"/>
              </a:spcAft>
              <a:buClrTx/>
              <a:buSzTx/>
              <a:tabLst/>
              <a:defRPr/>
            </a:pPr>
            <a:endParaRPr lang="en-US" b="1" dirty="0"/>
          </a:p>
          <a:p>
            <a:r>
              <a:rPr lang="en-US" b="1" dirty="0"/>
              <a:t>Offer a story to </a:t>
            </a:r>
            <a:r>
              <a:rPr lang="en-US" dirty="0"/>
              <a:t>illustrate this point. </a:t>
            </a:r>
          </a:p>
          <a:p>
            <a:endParaRPr lang="en-US" b="1" dirty="0"/>
          </a:p>
          <a:p>
            <a:endParaRPr lang="en-US" b="1" dirty="0"/>
          </a:p>
          <a:p>
            <a:endParaRPr lang="en-US" dirty="0"/>
          </a:p>
        </p:txBody>
      </p:sp>
      <p:sp>
        <p:nvSpPr>
          <p:cNvPr id="4" name="Slide Number Placeholder 3">
            <a:extLst>
              <a:ext uri="{FF2B5EF4-FFF2-40B4-BE49-F238E27FC236}">
                <a16:creationId xmlns:a16="http://schemas.microsoft.com/office/drawing/2014/main" id="{94A922F3-5615-A22E-6A66-076378C3CC10}"/>
              </a:ext>
            </a:extLst>
          </p:cNvPr>
          <p:cNvSpPr>
            <a:spLocks noGrp="1"/>
          </p:cNvSpPr>
          <p:nvPr>
            <p:ph type="sldNum" sz="quarter" idx="5"/>
          </p:nvPr>
        </p:nvSpPr>
        <p:spPr/>
        <p:txBody>
          <a:bodyPr/>
          <a:lstStyle/>
          <a:p>
            <a:fld id="{A7439025-DF34-46F9-8BF3-4E94808FAC7B}" type="slidenum">
              <a:rPr lang="en-US" smtClean="0"/>
              <a:pPr/>
              <a:t>3</a:t>
            </a:fld>
            <a:endParaRPr lang="en-US" dirty="0"/>
          </a:p>
        </p:txBody>
      </p:sp>
      <p:pic>
        <p:nvPicPr>
          <p:cNvPr id="5" name="Picture 4">
            <a:extLst>
              <a:ext uri="{FF2B5EF4-FFF2-40B4-BE49-F238E27FC236}">
                <a16:creationId xmlns:a16="http://schemas.microsoft.com/office/drawing/2014/main" id="{68CE68DC-0FA5-7673-BFC5-F325F0F1BE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20877774-AFBF-8EC6-CC1E-E473E93602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252158"/>
            <a:ext cx="713364" cy="713364"/>
          </a:xfrm>
          <a:prstGeom prst="rect">
            <a:avLst/>
          </a:prstGeom>
        </p:spPr>
      </p:pic>
      <p:pic>
        <p:nvPicPr>
          <p:cNvPr id="7" name="Picture 6">
            <a:extLst>
              <a:ext uri="{FF2B5EF4-FFF2-40B4-BE49-F238E27FC236}">
                <a16:creationId xmlns:a16="http://schemas.microsoft.com/office/drawing/2014/main" id="{DAC928B9-F51D-2BB7-BCC2-189D71B5F0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28" y="5303836"/>
            <a:ext cx="713364" cy="713364"/>
          </a:xfrm>
          <a:prstGeom prst="rect">
            <a:avLst/>
          </a:prstGeom>
        </p:spPr>
      </p:pic>
      <p:pic>
        <p:nvPicPr>
          <p:cNvPr id="8" name="Picture 7">
            <a:extLst>
              <a:ext uri="{FF2B5EF4-FFF2-40B4-BE49-F238E27FC236}">
                <a16:creationId xmlns:a16="http://schemas.microsoft.com/office/drawing/2014/main" id="{E30FBFF2-E02D-8325-1C69-EBFEE163D5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28" y="6217972"/>
            <a:ext cx="713364" cy="713364"/>
          </a:xfrm>
          <a:prstGeom prst="rect">
            <a:avLst/>
          </a:prstGeom>
        </p:spPr>
      </p:pic>
      <p:pic>
        <p:nvPicPr>
          <p:cNvPr id="10" name="Picture 9">
            <a:extLst>
              <a:ext uri="{FF2B5EF4-FFF2-40B4-BE49-F238E27FC236}">
                <a16:creationId xmlns:a16="http://schemas.microsoft.com/office/drawing/2014/main" id="{4998308D-76F2-F7D9-7786-DA4C2C024D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7132108"/>
            <a:ext cx="713364" cy="713364"/>
          </a:xfrm>
          <a:prstGeom prst="rect">
            <a:avLst/>
          </a:prstGeom>
        </p:spPr>
      </p:pic>
    </p:spTree>
    <p:extLst>
      <p:ext uri="{BB962C8B-B14F-4D97-AF65-F5344CB8AC3E}">
        <p14:creationId xmlns:p14="http://schemas.microsoft.com/office/powerpoint/2010/main" val="1209797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032FD-27E6-B7CE-1501-76A0569CA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1D3B2-CEA0-BB99-1820-C447E5FF025E}"/>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6AB01508-F5D9-282C-8BE1-EEEBE4088F59}"/>
              </a:ext>
            </a:extLst>
          </p:cNvPr>
          <p:cNvSpPr>
            <a:spLocks noGrp="1"/>
          </p:cNvSpPr>
          <p:nvPr>
            <p:ph type="body" idx="1"/>
          </p:nvPr>
        </p:nvSpPr>
        <p:spPr/>
        <p:txBody>
          <a:bodyPr/>
          <a:lstStyle/>
          <a:p>
            <a:r>
              <a:rPr lang="en-US" b="1" dirty="0"/>
              <a:t>Fertilizers</a:t>
            </a:r>
          </a:p>
          <a:p>
            <a:endParaRPr lang="en-US" b="1" dirty="0"/>
          </a:p>
          <a:p>
            <a:pPr marL="0" indent="0">
              <a:buFont typeface="Arial" panose="020B0604020202020204" pitchFamily="34" charset="0"/>
              <a:buNone/>
            </a:pPr>
            <a:r>
              <a:rPr lang="en-US" b="1" dirty="0"/>
              <a:t>Say:</a:t>
            </a:r>
            <a:r>
              <a:rPr lang="en-US" dirty="0"/>
              <a:t> </a:t>
            </a:r>
            <a:r>
              <a:rPr lang="en-US" altLang="en-US" b="0" dirty="0"/>
              <a:t>Fertilizers both </a:t>
            </a:r>
            <a:r>
              <a:rPr lang="en-US" altLang="en-US" b="1" dirty="0"/>
              <a:t>natural or synthetic are added to aquaculture ponds to help increase and stabilize primary productivity</a:t>
            </a:r>
            <a:r>
              <a:rPr lang="en-US" altLang="en-US" b="0" dirty="0"/>
              <a:t>, which is composed of phytoplankton and zooplankton.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Examples of common organic fertilizers are rice bran or cotton seed meal.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Examples of inorganic fertilizers include NPK or nitrogen phosphorus and potassium. Typical rates of 20 to 30kg of nitrogen per hectare and one to two kilograms of phosphorus per hectare are common in aquaculture ponds. It is common for new aquaculture ponds for ponds which have been recently renovated to add organic fertilizers directly to the pond bottom before the pond is filled. This provides a head start for the production of phytoplankton and zoo plankton in the pond before animals are stocked. </a:t>
            </a:r>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b="0" dirty="0"/>
              <a:t>Do not overfertilize with organic or inorganic additives. Overfertilization quickly elevates primary productivity in the pond resulting in considerable water quality and water chemistry problems which will negatively impact production performance and health over time.</a:t>
            </a:r>
          </a:p>
          <a:p>
            <a:endParaRPr lang="en-US" dirty="0"/>
          </a:p>
          <a:p>
            <a:endParaRPr lang="en-US" dirty="0"/>
          </a:p>
        </p:txBody>
      </p:sp>
      <p:sp>
        <p:nvSpPr>
          <p:cNvPr id="4" name="Slide Number Placeholder 3">
            <a:extLst>
              <a:ext uri="{FF2B5EF4-FFF2-40B4-BE49-F238E27FC236}">
                <a16:creationId xmlns:a16="http://schemas.microsoft.com/office/drawing/2014/main" id="{57996D80-123F-9E66-F668-207B96F62E42}"/>
              </a:ext>
            </a:extLst>
          </p:cNvPr>
          <p:cNvSpPr>
            <a:spLocks noGrp="1"/>
          </p:cNvSpPr>
          <p:nvPr>
            <p:ph type="sldNum" sz="quarter" idx="5"/>
          </p:nvPr>
        </p:nvSpPr>
        <p:spPr/>
        <p:txBody>
          <a:bodyPr/>
          <a:lstStyle/>
          <a:p>
            <a:fld id="{A7439025-DF34-46F9-8BF3-4E94808FAC7B}" type="slidenum">
              <a:rPr lang="en-US" smtClean="0"/>
              <a:pPr/>
              <a:t>30</a:t>
            </a:fld>
            <a:endParaRPr lang="en-US" dirty="0"/>
          </a:p>
        </p:txBody>
      </p:sp>
      <p:pic>
        <p:nvPicPr>
          <p:cNvPr id="5" name="Picture 4">
            <a:extLst>
              <a:ext uri="{FF2B5EF4-FFF2-40B4-BE49-F238E27FC236}">
                <a16:creationId xmlns:a16="http://schemas.microsoft.com/office/drawing/2014/main" id="{2B092AAE-4684-9459-A579-4671327361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944456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4A91F-BFED-1F07-483F-65682EF908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1BA76-C221-D544-5B58-7C54725BD3FB}"/>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02B72CCC-3502-C626-AD43-2CA4AFF91D38}"/>
              </a:ext>
            </a:extLst>
          </p:cNvPr>
          <p:cNvSpPr>
            <a:spLocks noGrp="1"/>
          </p:cNvSpPr>
          <p:nvPr>
            <p:ph type="body" idx="1"/>
          </p:nvPr>
        </p:nvSpPr>
        <p:spPr/>
        <p:txBody>
          <a:bodyPr/>
          <a:lstStyle/>
          <a:p>
            <a:r>
              <a:rPr lang="en-US" b="1" dirty="0"/>
              <a:t>6. Production Management</a:t>
            </a:r>
          </a:p>
          <a:p>
            <a:endParaRPr lang="en-US" b="1" dirty="0"/>
          </a:p>
          <a:p>
            <a:r>
              <a:rPr lang="en-US" b="1" dirty="0"/>
              <a:t>Say: </a:t>
            </a:r>
            <a:r>
              <a:rPr lang="en-US" altLang="en-US" b="0" dirty="0"/>
              <a:t>In animal production management, it is important to follow proper stocking densities designed for the system. Always purchase and stock high quality post larvae and never use wild caught larvae. It is also very important to properly acclimate the post larvae to the pond, especially in relation to water temperature and pH</a:t>
            </a:r>
            <a:r>
              <a:rPr lang="en-US" altLang="en-US" b="0" i="0" dirty="0"/>
              <a:t>.</a:t>
            </a:r>
            <a:r>
              <a:rPr lang="en-US" altLang="en-US" b="0" dirty="0"/>
              <a:t> </a:t>
            </a:r>
          </a:p>
          <a:p>
            <a:endParaRPr lang="en-US" altLang="en-US" b="0" dirty="0"/>
          </a:p>
          <a:p>
            <a:r>
              <a:rPr lang="en-US" altLang="en-US" dirty="0"/>
              <a:t>Here </a:t>
            </a:r>
            <a:r>
              <a:rPr lang="en-US" altLang="en-US" b="0" dirty="0"/>
              <a:t>we can see on-farm nursery systems. On-farm nursery systems are increasing in popularity throughout the world. In these systems instead of stocking Post larvae directly into the pond, the post larvae are stocked into holding tanks which receive water from the pond. This allows for better water quality monitoring and control, better feed management, and allows the post larvae to grow larger before being released into the larger, extensive pond. This is not a complicated addition to the production system.</a:t>
            </a:r>
            <a:endParaRPr lang="en-US" altLang="en-US" b="0" strike="sngStrike" dirty="0"/>
          </a:p>
          <a:p>
            <a:endParaRPr lang="en-US" altLang="en-US" b="0" dirty="0"/>
          </a:p>
          <a:p>
            <a:r>
              <a:rPr lang="en-US" altLang="en-US" b="0" dirty="0"/>
              <a:t>Also applies to fin fish and other production animals.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E56FB685-8782-718F-63E2-211D0F770067}"/>
              </a:ext>
            </a:extLst>
          </p:cNvPr>
          <p:cNvSpPr>
            <a:spLocks noGrp="1"/>
          </p:cNvSpPr>
          <p:nvPr>
            <p:ph type="sldNum" sz="quarter" idx="5"/>
          </p:nvPr>
        </p:nvSpPr>
        <p:spPr/>
        <p:txBody>
          <a:bodyPr/>
          <a:lstStyle/>
          <a:p>
            <a:fld id="{A7439025-DF34-46F9-8BF3-4E94808FAC7B}" type="slidenum">
              <a:rPr lang="en-US" smtClean="0"/>
              <a:pPr/>
              <a:t>31</a:t>
            </a:fld>
            <a:endParaRPr lang="en-US" dirty="0"/>
          </a:p>
        </p:txBody>
      </p:sp>
      <p:pic>
        <p:nvPicPr>
          <p:cNvPr id="6" name="Picture 5">
            <a:extLst>
              <a:ext uri="{FF2B5EF4-FFF2-40B4-BE49-F238E27FC236}">
                <a16:creationId xmlns:a16="http://schemas.microsoft.com/office/drawing/2014/main" id="{C8147B8A-A7B7-AC47-66C4-46E0CA0F86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838899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1F0C-71FE-460B-0FEE-6112E2815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94659-208D-0E12-6B21-9112EE84A1E8}"/>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69D40E9-AAFC-9C62-DCD8-980DFC97B58A}"/>
              </a:ext>
            </a:extLst>
          </p:cNvPr>
          <p:cNvSpPr>
            <a:spLocks noGrp="1"/>
          </p:cNvSpPr>
          <p:nvPr>
            <p:ph type="body" idx="1"/>
          </p:nvPr>
        </p:nvSpPr>
        <p:spPr/>
        <p:txBody>
          <a:bodyPr/>
          <a:lstStyle/>
          <a:p>
            <a:r>
              <a:rPr lang="en-US" b="1" dirty="0"/>
              <a:t>Shrimp Production Management</a:t>
            </a:r>
          </a:p>
          <a:p>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 </a:t>
            </a:r>
            <a:r>
              <a:rPr lang="en-US" altLang="en-US" b="0" dirty="0"/>
              <a:t>For example, in shrimp production management, it is very important to focus on preventing or reducing shrimp stressors during the production cycle. Stress management practices directly impact shrimp health, growth and disease resistance. During the shrimp production cycle any monitoring of shrimp behavior and visual observations are critical management strategies. Healthy shrimp are indicated by size, color, long antennae, a good colored hepatopancreas and gut as well as fecal strands.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b="0" dirty="0"/>
              <a:t>Shrimp health should be monitored daily and recorded. In addition to maintaining optimal water quality, it is also important to use high quality feed and good feeding practices to optimize animal health and reduce stress. Remove and properly dispose of dead shrimp. These practices will significantly reduce the potential for disease and optimize shrimp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left shrimp shows a healthy colored GI tract and Hepatopancreas. Unhealthy or diseased shrimp may show discolored Hepatopancreas, empty GI tract, and so on.</a:t>
            </a:r>
          </a:p>
        </p:txBody>
      </p:sp>
      <p:sp>
        <p:nvSpPr>
          <p:cNvPr id="4" name="Slide Number Placeholder 3">
            <a:extLst>
              <a:ext uri="{FF2B5EF4-FFF2-40B4-BE49-F238E27FC236}">
                <a16:creationId xmlns:a16="http://schemas.microsoft.com/office/drawing/2014/main" id="{F41FB66B-426E-33C7-4999-ABE90356D130}"/>
              </a:ext>
            </a:extLst>
          </p:cNvPr>
          <p:cNvSpPr>
            <a:spLocks noGrp="1"/>
          </p:cNvSpPr>
          <p:nvPr>
            <p:ph type="sldNum" sz="quarter" idx="5"/>
          </p:nvPr>
        </p:nvSpPr>
        <p:spPr/>
        <p:txBody>
          <a:bodyPr/>
          <a:lstStyle/>
          <a:p>
            <a:fld id="{A7439025-DF34-46F9-8BF3-4E94808FAC7B}" type="slidenum">
              <a:rPr lang="en-US" smtClean="0"/>
              <a:pPr/>
              <a:t>32</a:t>
            </a:fld>
            <a:endParaRPr lang="en-US" dirty="0"/>
          </a:p>
        </p:txBody>
      </p:sp>
      <p:pic>
        <p:nvPicPr>
          <p:cNvPr id="5" name="Picture 4">
            <a:extLst>
              <a:ext uri="{FF2B5EF4-FFF2-40B4-BE49-F238E27FC236}">
                <a16:creationId xmlns:a16="http://schemas.microsoft.com/office/drawing/2014/main" id="{F27EA55B-B9B4-9917-3FD7-5FF05E8D19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59686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BE4AE-39ED-3CB8-B4E2-38467B994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559F5F-F4AD-D3C1-53F4-BA4C752D4894}"/>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BE0D0591-30EC-886B-AC56-C3814A0FB306}"/>
              </a:ext>
            </a:extLst>
          </p:cNvPr>
          <p:cNvSpPr>
            <a:spLocks noGrp="1"/>
          </p:cNvSpPr>
          <p:nvPr>
            <p:ph type="body" idx="1"/>
          </p:nvPr>
        </p:nvSpPr>
        <p:spPr>
          <a:xfrm>
            <a:off x="1321288" y="2816351"/>
            <a:ext cx="5417263" cy="5998135"/>
          </a:xfrm>
        </p:spPr>
        <p:txBody>
          <a:bodyPr/>
          <a:lstStyle/>
          <a:p>
            <a:r>
              <a:rPr lang="en-US" b="1" dirty="0"/>
              <a:t>7. Feed and Feeding</a:t>
            </a:r>
          </a:p>
          <a:p>
            <a:endParaRPr lang="en-US" b="1" dirty="0"/>
          </a:p>
          <a:p>
            <a:r>
              <a:rPr lang="en-US" b="1" dirty="0"/>
              <a:t>Say: </a:t>
            </a:r>
            <a:r>
              <a:rPr lang="en-US" altLang="en-US" b="0" dirty="0"/>
              <a:t>Feed management is another very important factor in the good production of animals. </a:t>
            </a:r>
            <a:r>
              <a:rPr lang="en-US" altLang="en-US" b="1" dirty="0"/>
              <a:t>Feed is the number one operating cost in aquaculture production </a:t>
            </a:r>
            <a:r>
              <a:rPr lang="en-US" altLang="en-US" b="0" dirty="0"/>
              <a:t>and is a </a:t>
            </a:r>
            <a:r>
              <a:rPr lang="en-US" altLang="en-US" b="1" dirty="0"/>
              <a:t>very important contributing factor to water quality</a:t>
            </a:r>
            <a:r>
              <a:rPr lang="en-US" altLang="en-US" b="0" dirty="0"/>
              <a:t>. </a:t>
            </a:r>
          </a:p>
          <a:p>
            <a:pPr marL="347472" indent="-228600">
              <a:spcBef>
                <a:spcPts val="600"/>
              </a:spcBef>
              <a:buFont typeface="Arial" panose="020B0604020202020204" pitchFamily="34" charset="0"/>
              <a:buChar char="•"/>
              <a:defRPr/>
            </a:pPr>
            <a:r>
              <a:rPr lang="en-US" altLang="en-US" dirty="0"/>
              <a:t>Know the nutritional requirements of species, and life stages.</a:t>
            </a:r>
          </a:p>
          <a:p>
            <a:pPr marL="347472" indent="-228600">
              <a:spcBef>
                <a:spcPts val="600"/>
              </a:spcBef>
              <a:buFont typeface="Arial" panose="020B0604020202020204" pitchFamily="34" charset="0"/>
              <a:buChar char="•"/>
              <a:defRPr/>
            </a:pPr>
            <a:r>
              <a:rPr lang="en-US" altLang="en-US" dirty="0"/>
              <a:t>Feed the proper nutrition, form and size.</a:t>
            </a:r>
          </a:p>
          <a:p>
            <a:pPr marL="347472" indent="-228600">
              <a:spcBef>
                <a:spcPts val="600"/>
              </a:spcBef>
              <a:buFont typeface="Arial" panose="020B0604020202020204" pitchFamily="34" charset="0"/>
              <a:buChar char="•"/>
              <a:defRPr/>
            </a:pPr>
            <a:r>
              <a:rPr lang="en-US" altLang="en-US" dirty="0"/>
              <a:t>Request letters of quality guarantee and test feed periodically. </a:t>
            </a:r>
          </a:p>
          <a:p>
            <a:pPr marL="347472" indent="-228600">
              <a:spcBef>
                <a:spcPts val="600"/>
              </a:spcBef>
              <a:buFont typeface="Arial" panose="020B0604020202020204" pitchFamily="34" charset="0"/>
              <a:buChar char="•"/>
              <a:defRPr/>
            </a:pPr>
            <a:r>
              <a:rPr lang="en-US" altLang="en-US" dirty="0"/>
              <a:t>If feeds get contaminated or spoiled reject or destroy. </a:t>
            </a:r>
          </a:p>
          <a:p>
            <a:pPr marL="347472" indent="-228600">
              <a:spcBef>
                <a:spcPts val="600"/>
              </a:spcBef>
              <a:buFont typeface="Arial" panose="020B0604020202020204" pitchFamily="34" charset="0"/>
              <a:buChar char="•"/>
              <a:defRPr/>
            </a:pPr>
            <a:r>
              <a:rPr lang="en-US" dirty="0"/>
              <a:t>All feed should arrive from supplier with tags. Keep good records to include:</a:t>
            </a:r>
          </a:p>
          <a:p>
            <a:pPr marL="628650" lvl="1" indent="-171450">
              <a:spcBef>
                <a:spcPts val="600"/>
              </a:spcBef>
              <a:buFont typeface="Arial" panose="020B0604020202020204" pitchFamily="34" charset="0"/>
              <a:buChar char="•"/>
              <a:defRPr/>
            </a:pPr>
            <a:r>
              <a:rPr lang="en-US" dirty="0"/>
              <a:t>Ingredients, date of manufacture, feed mill ID, lot #.	</a:t>
            </a:r>
          </a:p>
          <a:p>
            <a:pPr marL="628650" lvl="1" indent="-171450">
              <a:spcBef>
                <a:spcPts val="600"/>
              </a:spcBef>
              <a:buFont typeface="Arial" panose="020B0604020202020204" pitchFamily="34" charset="0"/>
              <a:buChar char="•"/>
              <a:defRPr/>
            </a:pPr>
            <a:r>
              <a:rPr lang="en-US" dirty="0"/>
              <a:t>If medicated, properly labeled, specific use, application rate (just like medicine).</a:t>
            </a:r>
          </a:p>
          <a:p>
            <a:endParaRPr lang="en-US" altLang="en-US" b="0" dirty="0"/>
          </a:p>
          <a:p>
            <a:r>
              <a:rPr lang="en-US" altLang="en-US" b="0" dirty="0"/>
              <a:t>Over feeding aquaculture ponds wastes money and negatively impacts water quality. It is important to understand the nutritional requirements of the species, the nutritional requirements at the various life stages, thereby feeding the proper nutrition, form, and size of the feed pellets. In addition to requesting letters of feed quality and nutrition, it is important to verify these guarantees with an in-house or third-party laboratory. </a:t>
            </a:r>
          </a:p>
          <a:p>
            <a:endParaRPr lang="en-US" altLang="en-US" dirty="0"/>
          </a:p>
          <a:p>
            <a:r>
              <a:rPr lang="en-US" altLang="en-US" b="0" dirty="0"/>
              <a:t>If, at any time, feed gets contaminated or is spoiled, reject or destroy the feed lot immediately. All feed should arrive from feed suppliers with tags that document the feed ingredients, the date of manufacture, the feed mill identification number as well as feed lot number. If feed is medicated it should likewise be properly labeled designed for a specific use and have an appropriate application rate no different than your own personal medicine.</a:t>
            </a:r>
            <a:endParaRPr lang="en-US" b="0" dirty="0"/>
          </a:p>
        </p:txBody>
      </p:sp>
      <p:sp>
        <p:nvSpPr>
          <p:cNvPr id="4" name="Slide Number Placeholder 3">
            <a:extLst>
              <a:ext uri="{FF2B5EF4-FFF2-40B4-BE49-F238E27FC236}">
                <a16:creationId xmlns:a16="http://schemas.microsoft.com/office/drawing/2014/main" id="{789C15C0-0338-A5E5-FE26-023E0E0AE825}"/>
              </a:ext>
            </a:extLst>
          </p:cNvPr>
          <p:cNvSpPr>
            <a:spLocks noGrp="1"/>
          </p:cNvSpPr>
          <p:nvPr>
            <p:ph type="sldNum" sz="quarter" idx="5"/>
          </p:nvPr>
        </p:nvSpPr>
        <p:spPr/>
        <p:txBody>
          <a:bodyPr/>
          <a:lstStyle/>
          <a:p>
            <a:fld id="{A7439025-DF34-46F9-8BF3-4E94808FAC7B}" type="slidenum">
              <a:rPr lang="en-US" smtClean="0"/>
              <a:pPr/>
              <a:t>33</a:t>
            </a:fld>
            <a:endParaRPr lang="en-US" dirty="0"/>
          </a:p>
        </p:txBody>
      </p:sp>
      <p:pic>
        <p:nvPicPr>
          <p:cNvPr id="5" name="Picture 4">
            <a:extLst>
              <a:ext uri="{FF2B5EF4-FFF2-40B4-BE49-F238E27FC236}">
                <a16:creationId xmlns:a16="http://schemas.microsoft.com/office/drawing/2014/main" id="{221AB4B8-25F3-12F6-B03C-53F531736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717034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19DBF-11B7-51E0-2CF2-1960A4186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1868E-CBC1-752B-4939-AD6E15DBFA27}"/>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D4BAE621-A701-D9F6-1D29-1C5D610D1CD4}"/>
              </a:ext>
            </a:extLst>
          </p:cNvPr>
          <p:cNvSpPr>
            <a:spLocks noGrp="1"/>
          </p:cNvSpPr>
          <p:nvPr>
            <p:ph type="body" idx="1"/>
          </p:nvPr>
        </p:nvSpPr>
        <p:spPr/>
        <p:txBody>
          <a:bodyPr/>
          <a:lstStyle/>
          <a:p>
            <a:r>
              <a:rPr lang="en-US" b="1" dirty="0"/>
              <a:t>Proper Nutrition</a:t>
            </a:r>
          </a:p>
          <a:p>
            <a:endParaRPr lang="en-US" b="1" dirty="0"/>
          </a:p>
          <a:p>
            <a:r>
              <a:rPr lang="en-US" b="1" dirty="0"/>
              <a:t>Say: </a:t>
            </a:r>
            <a:r>
              <a:rPr lang="en-US" altLang="en-US" b="0" dirty="0"/>
              <a:t>Selecting and using the appropriate feed quality and protein level is essential to maximizing animal growth and health. Use feeds of proper nutritional value, for animals this is typically 35 to 40% protein depending upon the animal size. Typically, juveniles receive higher protein levels than final </a:t>
            </a:r>
            <a:r>
              <a:rPr lang="en-US" altLang="en-US" b="0" dirty="0" err="1"/>
              <a:t>growout</a:t>
            </a:r>
            <a:r>
              <a:rPr lang="en-US" altLang="en-US" b="0" dirty="0"/>
              <a:t> diets. It is important to verify that the feed being used has the proper vitamin A, vitamin C, and astaxanthin content for increased immunocompetence of the animals. Also, select feeds with good water stability. This can easily be tested by putting some feed pellets into a beaker of water and seeing how long the pellets remain intact with occasional swirling or water agitation before the pellets dissolve. As a general rule, extruded feeds exhibit increased digestibility, reduced anti-nutritional compounds and reduced potentially harmful microorganisms.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farmers compromise on feed protein-quality/content during financial difficulties and/or lower market prices for shrimp. This can quickly result in negative secondary production issues. Do not do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dirty="0"/>
              <a:t>What might some of these negatives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Debrief</a:t>
            </a:r>
            <a:r>
              <a:rPr lang="en-US" dirty="0"/>
              <a:t> and discuss as needed.</a:t>
            </a:r>
          </a:p>
          <a:p>
            <a:endParaRPr lang="en-US" dirty="0"/>
          </a:p>
        </p:txBody>
      </p:sp>
      <p:sp>
        <p:nvSpPr>
          <p:cNvPr id="4" name="Slide Number Placeholder 3">
            <a:extLst>
              <a:ext uri="{FF2B5EF4-FFF2-40B4-BE49-F238E27FC236}">
                <a16:creationId xmlns:a16="http://schemas.microsoft.com/office/drawing/2014/main" id="{6D938D40-49ED-FE15-02EC-50A3AA80045D}"/>
              </a:ext>
            </a:extLst>
          </p:cNvPr>
          <p:cNvSpPr>
            <a:spLocks noGrp="1"/>
          </p:cNvSpPr>
          <p:nvPr>
            <p:ph type="sldNum" sz="quarter" idx="5"/>
          </p:nvPr>
        </p:nvSpPr>
        <p:spPr/>
        <p:txBody>
          <a:bodyPr/>
          <a:lstStyle/>
          <a:p>
            <a:fld id="{A7439025-DF34-46F9-8BF3-4E94808FAC7B}" type="slidenum">
              <a:rPr lang="en-US" smtClean="0"/>
              <a:pPr/>
              <a:t>34</a:t>
            </a:fld>
            <a:endParaRPr lang="en-US" dirty="0"/>
          </a:p>
        </p:txBody>
      </p:sp>
      <p:pic>
        <p:nvPicPr>
          <p:cNvPr id="5" name="Picture 4">
            <a:extLst>
              <a:ext uri="{FF2B5EF4-FFF2-40B4-BE49-F238E27FC236}">
                <a16:creationId xmlns:a16="http://schemas.microsoft.com/office/drawing/2014/main" id="{C74151A9-15D0-576A-54B8-E0C732C0D1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3281BF8D-54F7-A7D6-1A98-7CE23F00BF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5912063"/>
            <a:ext cx="713364" cy="713364"/>
          </a:xfrm>
          <a:prstGeom prst="rect">
            <a:avLst/>
          </a:prstGeom>
        </p:spPr>
      </p:pic>
      <p:pic>
        <p:nvPicPr>
          <p:cNvPr id="7" name="Picture 6">
            <a:extLst>
              <a:ext uri="{FF2B5EF4-FFF2-40B4-BE49-F238E27FC236}">
                <a16:creationId xmlns:a16="http://schemas.microsoft.com/office/drawing/2014/main" id="{4F8F0F64-AC8A-B2C3-C2DC-71F4FEFDACE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649745"/>
            <a:ext cx="713364" cy="713364"/>
          </a:xfrm>
          <a:prstGeom prst="rect">
            <a:avLst/>
          </a:prstGeom>
        </p:spPr>
      </p:pic>
    </p:spTree>
    <p:extLst>
      <p:ext uri="{BB962C8B-B14F-4D97-AF65-F5344CB8AC3E}">
        <p14:creationId xmlns:p14="http://schemas.microsoft.com/office/powerpoint/2010/main" val="1337089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399F-A15D-76D2-68E5-FE13F97D4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DC9FB-07B7-6F5F-B0A1-F5DA1D53BB74}"/>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545C864B-A62E-1D50-6CE5-61BB711B7898}"/>
              </a:ext>
            </a:extLst>
          </p:cNvPr>
          <p:cNvSpPr>
            <a:spLocks noGrp="1"/>
          </p:cNvSpPr>
          <p:nvPr>
            <p:ph type="body" idx="1"/>
          </p:nvPr>
        </p:nvSpPr>
        <p:spPr/>
        <p:txBody>
          <a:bodyPr/>
          <a:lstStyle/>
          <a:p>
            <a:r>
              <a:rPr lang="en-US" b="1" dirty="0"/>
              <a:t>Proper Nutrition</a:t>
            </a:r>
          </a:p>
          <a:p>
            <a:endParaRPr lang="en-US" b="1" dirty="0"/>
          </a:p>
          <a:p>
            <a:r>
              <a:rPr lang="en-US" b="1" dirty="0"/>
              <a:t>Say: </a:t>
            </a:r>
            <a:r>
              <a:rPr lang="en-US" b="0" dirty="0"/>
              <a:t>Feed storage is a critical management aspect on aquaculture farms. Feed is very expensive has a relatively short shelf life, and poor or improperly stored feed can quickly degrade thereby negatively impacting animal health and performance. </a:t>
            </a:r>
          </a:p>
          <a:p>
            <a:endParaRPr lang="en-US" b="0" dirty="0"/>
          </a:p>
          <a:p>
            <a:r>
              <a:rPr lang="en-US" b="0" dirty="0"/>
              <a:t>Feed should be stored in a cool dry low moisture, and pest free environment. Aquaculture feeds attract many types of animals, rodents and insects so it is very important to implement and maintain proper bait stations and traps to protect the feed from contamination and possible disease vectors. Feed bags should be stored on pallets off the floor and away from the walls to minimize moisture accumulation. </a:t>
            </a:r>
          </a:p>
          <a:p>
            <a:endParaRPr lang="en-US" b="0" dirty="0"/>
          </a:p>
          <a:p>
            <a:r>
              <a:rPr lang="en-US" b="0" dirty="0"/>
              <a:t>Space should be maintained between feed pallets to facilitate air circulation, and the feed bags should not be stored too high on pallets. If the bags are stacked too high on the pallets, the pellets in the lower bags will be crushed into powder, and the potential of the upper bags falling off and injuring workers increases. While it takes extra effort, rotate</a:t>
            </a:r>
            <a:r>
              <a:rPr lang="en-US" b="1" dirty="0"/>
              <a:t> </a:t>
            </a:r>
            <a:r>
              <a:rPr lang="en-US" b="0" dirty="0"/>
              <a:t>inventory. This means remove old feed from the storage facility and store new feed in the back of the room. This way old feed is used before newer feed. </a:t>
            </a:r>
          </a:p>
          <a:p>
            <a:endParaRPr lang="en-US" dirty="0"/>
          </a:p>
          <a:p>
            <a:r>
              <a:rPr lang="en-US" dirty="0"/>
              <a:t>Retain all labels from feedlots in case there are subsequent issues with quality </a:t>
            </a:r>
            <a:r>
              <a:rPr lang="en-US" b="0" dirty="0"/>
              <a:t>or safety. </a:t>
            </a:r>
          </a:p>
          <a:p>
            <a:endParaRPr lang="en-US" dirty="0"/>
          </a:p>
        </p:txBody>
      </p:sp>
      <p:sp>
        <p:nvSpPr>
          <p:cNvPr id="4" name="Slide Number Placeholder 3">
            <a:extLst>
              <a:ext uri="{FF2B5EF4-FFF2-40B4-BE49-F238E27FC236}">
                <a16:creationId xmlns:a16="http://schemas.microsoft.com/office/drawing/2014/main" id="{F0046EBE-B57F-E27F-4908-5101DF4999A8}"/>
              </a:ext>
            </a:extLst>
          </p:cNvPr>
          <p:cNvSpPr>
            <a:spLocks noGrp="1"/>
          </p:cNvSpPr>
          <p:nvPr>
            <p:ph type="sldNum" sz="quarter" idx="5"/>
          </p:nvPr>
        </p:nvSpPr>
        <p:spPr/>
        <p:txBody>
          <a:bodyPr/>
          <a:lstStyle/>
          <a:p>
            <a:fld id="{A7439025-DF34-46F9-8BF3-4E94808FAC7B}" type="slidenum">
              <a:rPr lang="en-US" smtClean="0"/>
              <a:pPr/>
              <a:t>35</a:t>
            </a:fld>
            <a:endParaRPr lang="en-US" dirty="0"/>
          </a:p>
        </p:txBody>
      </p:sp>
      <p:pic>
        <p:nvPicPr>
          <p:cNvPr id="5" name="Picture 4">
            <a:extLst>
              <a:ext uri="{FF2B5EF4-FFF2-40B4-BE49-F238E27FC236}">
                <a16:creationId xmlns:a16="http://schemas.microsoft.com/office/drawing/2014/main" id="{7A626C5E-606E-D677-0F00-A5301CE809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92747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ED9B9-9014-2921-9BF7-41BB22739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62375-7049-FE28-15BA-20D1E5F75683}"/>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CAB028C8-F443-CBAC-F498-B331E2D32D01}"/>
              </a:ext>
            </a:extLst>
          </p:cNvPr>
          <p:cNvSpPr>
            <a:spLocks noGrp="1"/>
          </p:cNvSpPr>
          <p:nvPr>
            <p:ph type="body" idx="1"/>
          </p:nvPr>
        </p:nvSpPr>
        <p:spPr>
          <a:xfrm>
            <a:off x="1321288" y="2816352"/>
            <a:ext cx="5409026" cy="6099048"/>
          </a:xfrm>
        </p:spPr>
        <p:txBody>
          <a:bodyPr/>
          <a:lstStyle/>
          <a:p>
            <a:r>
              <a:rPr lang="en-US" b="1" dirty="0"/>
              <a:t>Good Feed Management Practices</a:t>
            </a:r>
          </a:p>
          <a:p>
            <a:endParaRPr lang="en-US" sz="900" b="1" dirty="0"/>
          </a:p>
          <a:p>
            <a:pPr marL="0" indent="0">
              <a:buFont typeface="Arial" panose="020B0604020202020204" pitchFamily="34" charset="0"/>
              <a:buNone/>
            </a:pPr>
            <a:r>
              <a:rPr lang="en-US" b="1" dirty="0"/>
              <a:t>Say: </a:t>
            </a:r>
            <a:r>
              <a:rPr lang="en-US" altLang="en-US" b="0" dirty="0"/>
              <a:t>Good feed management practices maximize efficient feed utilization by animals, optimize growth and the feed conversion ratio, as well as minimize feed waste. As previously discussed, feed quality can be reduced if stored improperly. Heat and high humidity can reduce the vitamin content of feeds and cause mold which can cause toxins. Keeping feed cool and dry is important to maintain feed quality be sure to only purchase feed that has been recently manufactured and only store an appropriate quantity of feed that can be used within a few weeks to several months on the farm. </a:t>
            </a:r>
          </a:p>
          <a:p>
            <a:pPr marL="347472" indent="-228600">
              <a:spcBef>
                <a:spcPts val="300"/>
              </a:spcBef>
              <a:buFont typeface="Arial" panose="020B0604020202020204" pitchFamily="34" charset="0"/>
              <a:buChar char="•"/>
            </a:pPr>
            <a:r>
              <a:rPr lang="en-US" altLang="en-US" sz="1150" dirty="0"/>
              <a:t>Never use expired or moldy feed. </a:t>
            </a:r>
          </a:p>
          <a:p>
            <a:pPr marL="347472" indent="-228600">
              <a:spcBef>
                <a:spcPts val="300"/>
              </a:spcBef>
              <a:buFont typeface="Arial" panose="020B0604020202020204" pitchFamily="34" charset="0"/>
              <a:buChar char="•"/>
            </a:pPr>
            <a:r>
              <a:rPr lang="en-US" altLang="en-US" sz="1150" dirty="0"/>
              <a:t>When feeding ponds, distribute feed over large areas not just in certain areas or corners. </a:t>
            </a:r>
          </a:p>
          <a:p>
            <a:pPr marL="347472" indent="-228600">
              <a:spcBef>
                <a:spcPts val="300"/>
              </a:spcBef>
              <a:buFont typeface="Arial" panose="020B0604020202020204" pitchFamily="34" charset="0"/>
              <a:buChar char="•"/>
            </a:pPr>
            <a:r>
              <a:rPr lang="en-US" altLang="en-US" sz="1150" dirty="0"/>
              <a:t>It is also common to feed numerous times per day to ensure that all animals have access to feed for proper growth and the ability to maintain good health. Wide feed distribution as well as multiple feedings per day helps maintain a steady breakdown of organic wastes by beneficial bacteria, thereby directly minimizing spikes in water quality problems such as ammonia and oxygen during day and nighttime hours. </a:t>
            </a:r>
          </a:p>
          <a:p>
            <a:pPr marL="347472" indent="-228600">
              <a:spcBef>
                <a:spcPts val="300"/>
              </a:spcBef>
              <a:buFont typeface="Arial" panose="020B0604020202020204" pitchFamily="34" charset="0"/>
              <a:buChar char="•"/>
            </a:pPr>
            <a:r>
              <a:rPr lang="en-US" altLang="en-US" sz="1150" dirty="0"/>
              <a:t>Daily observations of feed consumption by the use of feeding trays as pictured is a valuable tool in managing feed application rates, good feed efficiency, and food conversion ratios, as well as optimizing water quality and daily assessment of animal health and performance. While inspecting the shrimp on the feeding trays it is good to verify shrimp hepatopancreas and gut and color and fecal strands. If uneaten feed is seen on the trays feeding rates should be reduced and shrimp health should be checked more thoroughly as should water quality.</a:t>
            </a:r>
          </a:p>
          <a:p>
            <a:pPr marL="347472" marR="0" lvl="0" indent="-228600" fontAlgn="auto">
              <a:spcBef>
                <a:spcPts val="300"/>
              </a:spcBef>
              <a:spcAft>
                <a:spcPts val="0"/>
              </a:spcAft>
              <a:buClrTx/>
              <a:buSzTx/>
              <a:buFont typeface="Arial" panose="020B0604020202020204" pitchFamily="34" charset="0"/>
              <a:buChar char="•"/>
              <a:tabLst/>
              <a:defRPr/>
            </a:pPr>
            <a:r>
              <a:rPr lang="en-US" altLang="en-US" sz="1150" dirty="0"/>
              <a:t>Demand feeders </a:t>
            </a:r>
            <a:r>
              <a:rPr lang="en-US" altLang="en-US" sz="1150" dirty="0">
                <a:cs typeface="Arial" panose="020B0604020202020204" pitchFamily="34" charset="0"/>
              </a:rPr>
              <a:t>have revolutionized the industry in many places. </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altLang="en-US" sz="1200" dirty="0">
                <a:latin typeface="Arial" panose="020B0604020202020204" pitchFamily="34" charset="0"/>
              </a:rPr>
              <a:t>For example, because shrimp feed on the bottom, feeding trays are an important tool to know how much feed shrimp are eating. Feeding should be monitored daily. </a:t>
            </a:r>
            <a:endParaRPr lang="en-US" dirty="0"/>
          </a:p>
        </p:txBody>
      </p:sp>
      <p:sp>
        <p:nvSpPr>
          <p:cNvPr id="4" name="Slide Number Placeholder 3">
            <a:extLst>
              <a:ext uri="{FF2B5EF4-FFF2-40B4-BE49-F238E27FC236}">
                <a16:creationId xmlns:a16="http://schemas.microsoft.com/office/drawing/2014/main" id="{395989C4-5252-FD2D-5433-515D7C57B22E}"/>
              </a:ext>
            </a:extLst>
          </p:cNvPr>
          <p:cNvSpPr>
            <a:spLocks noGrp="1"/>
          </p:cNvSpPr>
          <p:nvPr>
            <p:ph type="sldNum" sz="quarter" idx="5"/>
          </p:nvPr>
        </p:nvSpPr>
        <p:spPr/>
        <p:txBody>
          <a:bodyPr/>
          <a:lstStyle/>
          <a:p>
            <a:fld id="{A7439025-DF34-46F9-8BF3-4E94808FAC7B}" type="slidenum">
              <a:rPr lang="en-US" smtClean="0"/>
              <a:pPr/>
              <a:t>36</a:t>
            </a:fld>
            <a:endParaRPr lang="en-US" dirty="0"/>
          </a:p>
        </p:txBody>
      </p:sp>
      <p:pic>
        <p:nvPicPr>
          <p:cNvPr id="5" name="Picture 4">
            <a:extLst>
              <a:ext uri="{FF2B5EF4-FFF2-40B4-BE49-F238E27FC236}">
                <a16:creationId xmlns:a16="http://schemas.microsoft.com/office/drawing/2014/main" id="{C279243F-7805-00BE-0454-FD89C46DAD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865054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E376-CF3B-AF87-635F-677310CB1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0E8DB-3E49-AFBE-1F36-B9C0F7EFB4E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AB53ECE-64C2-1A8B-818D-A44B83D35FD5}"/>
              </a:ext>
            </a:extLst>
          </p:cNvPr>
          <p:cNvSpPr>
            <a:spLocks noGrp="1"/>
          </p:cNvSpPr>
          <p:nvPr>
            <p:ph type="body" idx="1"/>
          </p:nvPr>
        </p:nvSpPr>
        <p:spPr/>
        <p:txBody>
          <a:bodyPr/>
          <a:lstStyle/>
          <a:p>
            <a:r>
              <a:rPr lang="en-US" b="1" dirty="0"/>
              <a:t>Record Daily Feeding</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altLang="en-US" b="0" dirty="0"/>
              <a:t>Recording feeding rates and animal feeding behavior carefully is a critically important daily management tool for farmers. It shows how their animals are performing. If shrimp are not feeding well, it may be an indication of some underlying stress, disease, or pathogen. I animals are not feeding well or mortality is observed, feeding rates should be reduced or stopped to prevent feed waste and its negative impact on water quality. At this time every effort needs to be made to understand the cause of the poor feeding behavior and remediate. </a:t>
            </a:r>
          </a:p>
          <a:p>
            <a:pPr marL="347472" indent="-228600">
              <a:spcBef>
                <a:spcPts val="600"/>
              </a:spcBef>
              <a:buFont typeface="Arial" panose="020B0604020202020204" pitchFamily="34" charset="0"/>
              <a:buChar char="•"/>
            </a:pPr>
            <a:r>
              <a:rPr lang="en-US" dirty="0"/>
              <a:t>Record daily feeding rate and animal behavior. </a:t>
            </a:r>
          </a:p>
          <a:p>
            <a:pPr marL="347472" indent="-228600">
              <a:spcBef>
                <a:spcPts val="600"/>
              </a:spcBef>
              <a:buFont typeface="Arial" panose="020B0604020202020204" pitchFamily="34" charset="0"/>
              <a:buChar char="•"/>
            </a:pPr>
            <a:r>
              <a:rPr lang="en-US" dirty="0"/>
              <a:t>Monitor animal growth and adjust rate accordingly.</a:t>
            </a:r>
          </a:p>
          <a:p>
            <a:pPr marL="347472" indent="-228600">
              <a:spcBef>
                <a:spcPts val="600"/>
              </a:spcBef>
              <a:buFont typeface="Arial" panose="020B0604020202020204" pitchFamily="34" charset="0"/>
              <a:buChar char="•"/>
            </a:pPr>
            <a:r>
              <a:rPr lang="en-US" dirty="0"/>
              <a:t>Promote natural food productivity.</a:t>
            </a:r>
          </a:p>
          <a:p>
            <a:pPr marL="347472" indent="-228600">
              <a:spcBef>
                <a:spcPts val="600"/>
              </a:spcBef>
              <a:buFont typeface="Arial" panose="020B0604020202020204" pitchFamily="34" charset="0"/>
              <a:buChar char="•"/>
            </a:pPr>
            <a:r>
              <a:rPr lang="en-US" dirty="0"/>
              <a:t>It is critical to monitor the Food Conversion Ratio (FCR).</a:t>
            </a:r>
          </a:p>
          <a:p>
            <a:pPr marL="171450" indent="-171450">
              <a:buFont typeface="Arial" panose="020B0604020202020204" pitchFamily="34" charset="0"/>
              <a:buChar char="•"/>
            </a:pP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Ask: </a:t>
            </a:r>
            <a:r>
              <a:rPr lang="en-US" dirty="0">
                <a:effectLst/>
                <a:latin typeface="Arial" panose="020B0604020202020204" pitchFamily="34" charset="0"/>
                <a:cs typeface="Arial" panose="020B0604020202020204" pitchFamily="34" charset="0"/>
              </a:rPr>
              <a:t>In your area or region, how common is FCR recording/reporting from small and large farms, and if so, what are some targeted FCR’s to help evaluate good production practices?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Debrief</a:t>
            </a:r>
            <a:r>
              <a:rPr lang="en-US" dirty="0">
                <a:latin typeface="Arial" panose="020B0604020202020204" pitchFamily="34" charset="0"/>
                <a:cs typeface="Arial" panose="020B0604020202020204" pitchFamily="34" charset="0"/>
              </a:rPr>
              <a:t> and discuss as needed.</a:t>
            </a:r>
          </a:p>
        </p:txBody>
      </p:sp>
      <p:sp>
        <p:nvSpPr>
          <p:cNvPr id="4" name="Slide Number Placeholder 3">
            <a:extLst>
              <a:ext uri="{FF2B5EF4-FFF2-40B4-BE49-F238E27FC236}">
                <a16:creationId xmlns:a16="http://schemas.microsoft.com/office/drawing/2014/main" id="{A39D2AE9-0A24-83FE-399C-4DE1FC8564A8}"/>
              </a:ext>
            </a:extLst>
          </p:cNvPr>
          <p:cNvSpPr>
            <a:spLocks noGrp="1"/>
          </p:cNvSpPr>
          <p:nvPr>
            <p:ph type="sldNum" sz="quarter" idx="5"/>
          </p:nvPr>
        </p:nvSpPr>
        <p:spPr/>
        <p:txBody>
          <a:bodyPr/>
          <a:lstStyle/>
          <a:p>
            <a:fld id="{A7439025-DF34-46F9-8BF3-4E94808FAC7B}" type="slidenum">
              <a:rPr lang="en-US" smtClean="0"/>
              <a:pPr/>
              <a:t>37</a:t>
            </a:fld>
            <a:endParaRPr lang="en-US" dirty="0"/>
          </a:p>
        </p:txBody>
      </p:sp>
      <p:pic>
        <p:nvPicPr>
          <p:cNvPr id="5" name="Picture 4">
            <a:extLst>
              <a:ext uri="{FF2B5EF4-FFF2-40B4-BE49-F238E27FC236}">
                <a16:creationId xmlns:a16="http://schemas.microsoft.com/office/drawing/2014/main" id="{2589B0EC-912C-B20B-1BA1-19B8A54F57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CB19B3AD-22F8-9B81-DA4A-36C4822406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5790807"/>
            <a:ext cx="713364" cy="713364"/>
          </a:xfrm>
          <a:prstGeom prst="rect">
            <a:avLst/>
          </a:prstGeom>
        </p:spPr>
      </p:pic>
      <p:pic>
        <p:nvPicPr>
          <p:cNvPr id="7" name="Picture 6">
            <a:extLst>
              <a:ext uri="{FF2B5EF4-FFF2-40B4-BE49-F238E27FC236}">
                <a16:creationId xmlns:a16="http://schemas.microsoft.com/office/drawing/2014/main" id="{BAFD8B27-BC9A-48A3-82DE-D069E01CF3A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528489"/>
            <a:ext cx="713364" cy="713364"/>
          </a:xfrm>
          <a:prstGeom prst="rect">
            <a:avLst/>
          </a:prstGeom>
        </p:spPr>
      </p:pic>
    </p:spTree>
    <p:extLst>
      <p:ext uri="{BB962C8B-B14F-4D97-AF65-F5344CB8AC3E}">
        <p14:creationId xmlns:p14="http://schemas.microsoft.com/office/powerpoint/2010/main" val="2628727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D6F6-FE71-AD55-FDA9-4055E9F15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00836-A689-45CC-8A68-634F989404D2}"/>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3FB85F10-3D81-1C6B-088F-A23ECF7A8A31}"/>
              </a:ext>
            </a:extLst>
          </p:cNvPr>
          <p:cNvSpPr>
            <a:spLocks noGrp="1"/>
          </p:cNvSpPr>
          <p:nvPr>
            <p:ph type="body" idx="1"/>
          </p:nvPr>
        </p:nvSpPr>
        <p:spPr/>
        <p:txBody>
          <a:bodyPr/>
          <a:lstStyle/>
          <a:p>
            <a:r>
              <a:rPr lang="en-US" b="1" dirty="0"/>
              <a:t>Feeding Techniques</a:t>
            </a:r>
          </a:p>
          <a:p>
            <a:endParaRPr lang="en-US" b="1" dirty="0"/>
          </a:p>
          <a:p>
            <a:r>
              <a:rPr lang="en-US" b="1" dirty="0"/>
              <a:t>Say: </a:t>
            </a:r>
            <a:r>
              <a:rPr lang="en-US" altLang="en-US" b="0" dirty="0"/>
              <a:t>Different feeding techniques work better in different farm environments and situations. The important factor when applying fee to the pond, is to spread the feed over as large of an area as possible. The intent is to bring the feed to the animals and not the other way around. Increased feeding events can improve food conversion ratios as well as subsequent size variation at the time of harvest.</a:t>
            </a:r>
          </a:p>
          <a:p>
            <a:endParaRPr lang="en-US" altLang="en-US" b="0" dirty="0"/>
          </a:p>
          <a:p>
            <a:r>
              <a:rPr lang="en-US" altLang="en-US" b="1" dirty="0"/>
              <a:t>Ask: </a:t>
            </a:r>
            <a:r>
              <a:rPr lang="en-US" altLang="en-US" b="0" dirty="0"/>
              <a:t>What do you think are the pluses and minuses of the first photo?</a:t>
            </a:r>
          </a:p>
          <a:p>
            <a:endParaRPr lang="en-US" altLang="en-US" dirty="0"/>
          </a:p>
          <a:p>
            <a:r>
              <a:rPr lang="en-US" altLang="en-US" b="1" dirty="0"/>
              <a:t>Debrief</a:t>
            </a:r>
            <a:r>
              <a:rPr lang="en-US" altLang="en-US" b="0" dirty="0"/>
              <a:t> each photo emphasizing these points:</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Timed feeders are good, but they only feed some of the animals in the pond.</a:t>
            </a:r>
            <a:br>
              <a:rPr lang="en-US" altLang="en-US" b="0" dirty="0"/>
            </a:br>
            <a:br>
              <a:rPr lang="en-US" altLang="en-US" b="0" dirty="0"/>
            </a:br>
            <a:r>
              <a:rPr lang="en-US" dirty="0"/>
              <a:t>&lt;</a:t>
            </a:r>
            <a:r>
              <a:rPr lang="en-US" b="1" dirty="0"/>
              <a:t>Select</a:t>
            </a:r>
            <a:r>
              <a:rPr lang="en-US" dirty="0"/>
              <a:t> </a:t>
            </a:r>
            <a:r>
              <a:rPr lang="en-US" b="1" dirty="0"/>
              <a:t>Enter</a:t>
            </a:r>
            <a:r>
              <a:rPr lang="en-US" dirty="0"/>
              <a:t> to advance the slide build.&gt;</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This food spreader on a domestica catfish farm requires you to have infrastructure and only feeds half of the animals.</a:t>
            </a:r>
            <a:br>
              <a:rPr lang="en-US" altLang="en-US" b="0" dirty="0"/>
            </a:br>
            <a:br>
              <a:rPr lang="en-US" altLang="en-US" b="0" dirty="0"/>
            </a:br>
            <a:r>
              <a:rPr lang="en-US" dirty="0"/>
              <a:t>&lt;</a:t>
            </a:r>
            <a:r>
              <a:rPr lang="en-US" b="1" dirty="0"/>
              <a:t>Select</a:t>
            </a:r>
            <a:r>
              <a:rPr lang="en-US" dirty="0"/>
              <a:t> </a:t>
            </a:r>
            <a:r>
              <a:rPr lang="en-US" b="1" dirty="0"/>
              <a:t>Enter</a:t>
            </a:r>
            <a:r>
              <a:rPr lang="en-US" dirty="0"/>
              <a:t> to advance the slide build.&gt;</a:t>
            </a:r>
          </a:p>
          <a:p>
            <a:pPr marL="347472"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en-US" b="0" dirty="0"/>
              <a:t>A man in a canoe works well to spread feeding around the pond to access most of the animals.</a:t>
            </a:r>
            <a:br>
              <a:rPr lang="en-US" altLang="en-US" b="0" dirty="0"/>
            </a:br>
            <a:br>
              <a:rPr lang="en-US" altLang="en-US" b="0" dirty="0"/>
            </a:br>
            <a:r>
              <a:rPr lang="en-US" dirty="0"/>
              <a:t>&lt;</a:t>
            </a:r>
            <a:r>
              <a:rPr lang="en-US" b="1" dirty="0"/>
              <a:t>Select</a:t>
            </a:r>
            <a:r>
              <a:rPr lang="en-US" dirty="0"/>
              <a:t> </a:t>
            </a:r>
            <a:r>
              <a:rPr lang="en-US" b="1" dirty="0"/>
              <a:t>Enter</a:t>
            </a:r>
            <a:r>
              <a:rPr lang="en-US" dirty="0"/>
              <a:t> to advance the slide build.&gt;</a:t>
            </a:r>
            <a:endParaRPr lang="en-US" altLang="en-US" b="0" dirty="0"/>
          </a:p>
          <a:p>
            <a:pPr marL="347472" indent="-228600">
              <a:spcBef>
                <a:spcPts val="600"/>
              </a:spcBef>
              <a:buFont typeface="Arial" panose="020B0604020202020204" pitchFamily="34" charset="0"/>
              <a:buChar char="•"/>
            </a:pPr>
            <a:r>
              <a:rPr lang="en-US" altLang="en-US" b="0" dirty="0"/>
              <a:t>A man with a bag only feeds a small area at a time.</a:t>
            </a:r>
          </a:p>
          <a:p>
            <a:endParaRPr lang="en-US" altLang="en-US" b="1" dirty="0"/>
          </a:p>
          <a:p>
            <a:r>
              <a:rPr lang="en-US" altLang="en-US" b="1" dirty="0"/>
              <a:t>Say: </a:t>
            </a:r>
            <a:r>
              <a:rPr lang="en-US" altLang="en-US" b="0" dirty="0"/>
              <a:t>A combination of these is ideal.</a:t>
            </a:r>
          </a:p>
          <a:p>
            <a:endParaRPr lang="en-US" dirty="0"/>
          </a:p>
          <a:p>
            <a:endParaRPr lang="en-US" dirty="0"/>
          </a:p>
        </p:txBody>
      </p:sp>
      <p:sp>
        <p:nvSpPr>
          <p:cNvPr id="4" name="Slide Number Placeholder 3">
            <a:extLst>
              <a:ext uri="{FF2B5EF4-FFF2-40B4-BE49-F238E27FC236}">
                <a16:creationId xmlns:a16="http://schemas.microsoft.com/office/drawing/2014/main" id="{892B3861-AC17-EB02-A0E1-F52BC40B083C}"/>
              </a:ext>
            </a:extLst>
          </p:cNvPr>
          <p:cNvSpPr>
            <a:spLocks noGrp="1"/>
          </p:cNvSpPr>
          <p:nvPr>
            <p:ph type="sldNum" sz="quarter" idx="5"/>
          </p:nvPr>
        </p:nvSpPr>
        <p:spPr/>
        <p:txBody>
          <a:bodyPr/>
          <a:lstStyle/>
          <a:p>
            <a:fld id="{A7439025-DF34-46F9-8BF3-4E94808FAC7B}" type="slidenum">
              <a:rPr lang="en-US" smtClean="0"/>
              <a:pPr/>
              <a:t>38</a:t>
            </a:fld>
            <a:endParaRPr lang="en-US" dirty="0"/>
          </a:p>
        </p:txBody>
      </p:sp>
      <p:pic>
        <p:nvPicPr>
          <p:cNvPr id="5" name="Picture 4">
            <a:extLst>
              <a:ext uri="{FF2B5EF4-FFF2-40B4-BE49-F238E27FC236}">
                <a16:creationId xmlns:a16="http://schemas.microsoft.com/office/drawing/2014/main" id="{4C86438A-6EE4-D4A8-ACB8-5008C0A36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A85E8120-E7A7-5482-F04E-D18517F2BC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7750314"/>
            <a:ext cx="713364" cy="713364"/>
          </a:xfrm>
          <a:prstGeom prst="rect">
            <a:avLst/>
          </a:prstGeom>
        </p:spPr>
      </p:pic>
      <p:pic>
        <p:nvPicPr>
          <p:cNvPr id="7" name="Picture 6">
            <a:extLst>
              <a:ext uri="{FF2B5EF4-FFF2-40B4-BE49-F238E27FC236}">
                <a16:creationId xmlns:a16="http://schemas.microsoft.com/office/drawing/2014/main" id="{49EF42BB-3C70-F119-1008-A52EF5062F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71" y="4307994"/>
            <a:ext cx="713364" cy="713364"/>
          </a:xfrm>
          <a:prstGeom prst="rect">
            <a:avLst/>
          </a:prstGeom>
        </p:spPr>
      </p:pic>
      <p:pic>
        <p:nvPicPr>
          <p:cNvPr id="8" name="Picture 7">
            <a:extLst>
              <a:ext uri="{FF2B5EF4-FFF2-40B4-BE49-F238E27FC236}">
                <a16:creationId xmlns:a16="http://schemas.microsoft.com/office/drawing/2014/main" id="{D4F63EB5-E8DE-72CD-42E7-B02A001CFEB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5029200"/>
            <a:ext cx="713364" cy="713364"/>
          </a:xfrm>
          <a:prstGeom prst="rect">
            <a:avLst/>
          </a:prstGeom>
        </p:spPr>
      </p:pic>
    </p:spTree>
    <p:extLst>
      <p:ext uri="{BB962C8B-B14F-4D97-AF65-F5344CB8AC3E}">
        <p14:creationId xmlns:p14="http://schemas.microsoft.com/office/powerpoint/2010/main" val="1839965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96095-DBEB-68C0-EAD1-46BE27B3B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E9F24-7622-EB76-F837-76263B40BABF}"/>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5A4D0279-02B1-8DD1-6E93-B898D33AED53}"/>
              </a:ext>
            </a:extLst>
          </p:cNvPr>
          <p:cNvSpPr>
            <a:spLocks noGrp="1"/>
          </p:cNvSpPr>
          <p:nvPr>
            <p:ph type="body" idx="1"/>
          </p:nvPr>
        </p:nvSpPr>
        <p:spPr/>
        <p:txBody>
          <a:bodyPr/>
          <a:lstStyle/>
          <a:p>
            <a:r>
              <a:rPr lang="en-US" b="1" dirty="0"/>
              <a:t>Emerging Technologies</a:t>
            </a:r>
          </a:p>
          <a:p>
            <a:endParaRPr lang="en-US" b="1" dirty="0"/>
          </a:p>
          <a:p>
            <a:r>
              <a:rPr lang="en-US" b="1" dirty="0"/>
              <a:t>Say:</a:t>
            </a:r>
            <a:r>
              <a:rPr lang="en-US" b="0" dirty="0"/>
              <a:t> </a:t>
            </a:r>
            <a:r>
              <a:rPr lang="en-US" altLang="en-US" b="0" dirty="0"/>
              <a:t>This shows the application of emerging technologies in the feeding of aquaculture animals. Shown here is an automatic feeding system that is computer controlled, incorporates real time monitoring of dissolved oxygen and temperature to adjust feeding rates, as well as acoustic hydrophones that identify when shrimp are feeding, when feeding slows, and when they have stopped feeding or are not feeding at all. </a:t>
            </a:r>
          </a:p>
          <a:p>
            <a:endParaRPr lang="en-US" altLang="en-US" dirty="0"/>
          </a:p>
          <a:p>
            <a:r>
              <a:rPr lang="en-US" altLang="en-US" b="0" dirty="0"/>
              <a:t>This real time data can also be transmitted directly to the cell phone of the farm or feed manager or to the computer for subsequent informing of feed inventory feed orders, animal health, and even market trajectories for the pond and other analytical opportunities. Such systems have been demonstrated in proper farming applications and uses to minimize feed waste, optimize food conversion ratio, animal health and growth, as well as pond water quality. </a:t>
            </a:r>
          </a:p>
          <a:p>
            <a:endParaRPr lang="en-US" altLang="en-US" dirty="0"/>
          </a:p>
          <a:p>
            <a:r>
              <a:rPr lang="en-US" altLang="en-US" b="0" dirty="0"/>
              <a:t>Again, in these examples we have shown different techniques and technologies for feeding aquaculture ponds. As a general rule, the more intensive an aquaculture production facility is, the more reliant it is on advanced technologies and automation to optimize production and minimize environmental impact.</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Ask:</a:t>
            </a:r>
            <a:r>
              <a:rPr lang="en-US" altLang="en-US" b="0"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In your area or region, are any such emerging technologies in development/implementation, and what might be some ways to help advance implementation of these or perhaps other technologies to help advance production efficiencies? </a:t>
            </a:r>
          </a:p>
          <a:p>
            <a:endParaRPr lang="en-US" altLang="en-US" b="0"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Debrief</a:t>
            </a:r>
            <a:r>
              <a:rPr lang="en-US" altLang="en-US" b="0" dirty="0">
                <a:latin typeface="Arial" panose="020B0604020202020204" pitchFamily="34" charset="0"/>
                <a:cs typeface="Arial" panose="020B0604020202020204" pitchFamily="34" charset="0"/>
              </a:rPr>
              <a:t> or discuss as needed.</a:t>
            </a:r>
          </a:p>
        </p:txBody>
      </p:sp>
      <p:sp>
        <p:nvSpPr>
          <p:cNvPr id="4" name="Slide Number Placeholder 3">
            <a:extLst>
              <a:ext uri="{FF2B5EF4-FFF2-40B4-BE49-F238E27FC236}">
                <a16:creationId xmlns:a16="http://schemas.microsoft.com/office/drawing/2014/main" id="{A242F1E0-E14E-EE37-EA00-AF45A9BEA774}"/>
              </a:ext>
            </a:extLst>
          </p:cNvPr>
          <p:cNvSpPr>
            <a:spLocks noGrp="1"/>
          </p:cNvSpPr>
          <p:nvPr>
            <p:ph type="sldNum" sz="quarter" idx="5"/>
          </p:nvPr>
        </p:nvSpPr>
        <p:spPr/>
        <p:txBody>
          <a:bodyPr/>
          <a:lstStyle/>
          <a:p>
            <a:fld id="{A7439025-DF34-46F9-8BF3-4E94808FAC7B}" type="slidenum">
              <a:rPr lang="en-US" smtClean="0"/>
              <a:pPr/>
              <a:t>39</a:t>
            </a:fld>
            <a:endParaRPr lang="en-US" dirty="0"/>
          </a:p>
        </p:txBody>
      </p:sp>
      <p:pic>
        <p:nvPicPr>
          <p:cNvPr id="6" name="Picture 5">
            <a:extLst>
              <a:ext uri="{FF2B5EF4-FFF2-40B4-BE49-F238E27FC236}">
                <a16:creationId xmlns:a16="http://schemas.microsoft.com/office/drawing/2014/main" id="{3F87B006-9CAE-EE51-ED44-565134BEA3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5" name="Picture 4">
            <a:extLst>
              <a:ext uri="{FF2B5EF4-FFF2-40B4-BE49-F238E27FC236}">
                <a16:creationId xmlns:a16="http://schemas.microsoft.com/office/drawing/2014/main" id="{9B74BB57-A928-19C3-48A5-5D5B6F70E5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6927626"/>
            <a:ext cx="713364" cy="713364"/>
          </a:xfrm>
          <a:prstGeom prst="rect">
            <a:avLst/>
          </a:prstGeom>
        </p:spPr>
      </p:pic>
      <p:pic>
        <p:nvPicPr>
          <p:cNvPr id="7" name="Picture 6">
            <a:extLst>
              <a:ext uri="{FF2B5EF4-FFF2-40B4-BE49-F238E27FC236}">
                <a16:creationId xmlns:a16="http://schemas.microsoft.com/office/drawing/2014/main" id="{68FFD143-499F-A883-AA37-43E2422BE7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7665308"/>
            <a:ext cx="713364" cy="713364"/>
          </a:xfrm>
          <a:prstGeom prst="rect">
            <a:avLst/>
          </a:prstGeom>
        </p:spPr>
      </p:pic>
    </p:spTree>
    <p:extLst>
      <p:ext uri="{BB962C8B-B14F-4D97-AF65-F5344CB8AC3E}">
        <p14:creationId xmlns:p14="http://schemas.microsoft.com/office/powerpoint/2010/main" val="81942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Infrastructure and Support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Say: </a:t>
            </a:r>
            <a:r>
              <a:rPr lang="en-US" altLang="en-US" b="0" dirty="0"/>
              <a:t>During Site Selection, it is important to consider the inputs, outputs, and infrastructure necessary to conduct the business efficiently. Infrastructure</a:t>
            </a:r>
            <a:r>
              <a:rPr lang="en-US" altLang="en-US" b="0" strike="noStrike" dirty="0"/>
              <a:t> needs </a:t>
            </a:r>
            <a:r>
              <a:rPr lang="en-US" altLang="en-US" b="0" dirty="0"/>
              <a:t>include access to electrical power, good roads, airports, shipping ports, or railways to transport</a:t>
            </a:r>
            <a:r>
              <a:rPr lang="en-US" altLang="en-US" b="0" strike="sngStrike" dirty="0"/>
              <a:t> </a:t>
            </a:r>
            <a:r>
              <a:rPr lang="en-US" altLang="en-US" b="0" dirty="0"/>
              <a:t>products to and from the farm. </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endParaRPr lang="en-US" altLang="en-US" b="1" dirty="0"/>
          </a:p>
          <a:p>
            <a:r>
              <a:rPr lang="en-US" altLang="en-US" b="1" dirty="0"/>
              <a:t>Say: </a:t>
            </a:r>
            <a:r>
              <a:rPr lang="en-US" altLang="en-US" b="0" dirty="0"/>
              <a:t>Support services include operational supplies, veterinarian </a:t>
            </a:r>
            <a:r>
              <a:rPr lang="en-US" altLang="en-US" dirty="0"/>
              <a:t>services, </a:t>
            </a:r>
            <a:r>
              <a:rPr lang="en-US" altLang="en-US" b="0" dirty="0"/>
              <a:t>laboratory testing for diseases and water quality, feed and equipment, equipment and facility maintenance and repair, and much more. </a:t>
            </a:r>
          </a:p>
          <a:p>
            <a:endParaRPr lang="en-US" altLang="en-US" b="0" dirty="0"/>
          </a:p>
          <a:p>
            <a:r>
              <a:rPr lang="en-US" altLang="en-US" b="0" dirty="0"/>
              <a:t>Because aquaculture farms are often located far from urban areas, access to infrastructure and support services may be limited</a:t>
            </a:r>
            <a:r>
              <a:rPr lang="en-US" altLang="en-US" b="0" strike="sngStrike" dirty="0"/>
              <a:t>.</a:t>
            </a:r>
            <a:endParaRPr lang="en-US" altLang="en-US" b="0" strike="noStrike"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4</a:t>
            </a:fld>
            <a:endParaRPr lang="en-US" dirty="0"/>
          </a:p>
        </p:txBody>
      </p:sp>
      <p:pic>
        <p:nvPicPr>
          <p:cNvPr id="7" name="Picture 6">
            <a:extLst>
              <a:ext uri="{FF2B5EF4-FFF2-40B4-BE49-F238E27FC236}">
                <a16:creationId xmlns:a16="http://schemas.microsoft.com/office/drawing/2014/main" id="{60F20145-EA2B-98FA-C4D8-BBA056990D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8" name="Picture 7">
            <a:extLst>
              <a:ext uri="{FF2B5EF4-FFF2-40B4-BE49-F238E27FC236}">
                <a16:creationId xmlns:a16="http://schemas.microsoft.com/office/drawing/2014/main" id="{2124AB0E-48CC-ED61-7243-8158F1A3CB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453114"/>
            <a:ext cx="713364" cy="713364"/>
          </a:xfrm>
          <a:prstGeom prst="rect">
            <a:avLst/>
          </a:prstGeom>
        </p:spPr>
      </p:pic>
    </p:spTree>
    <p:extLst>
      <p:ext uri="{BB962C8B-B14F-4D97-AF65-F5344CB8AC3E}">
        <p14:creationId xmlns:p14="http://schemas.microsoft.com/office/powerpoint/2010/main" val="2241904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01BE-C682-5218-F647-4A74ADCB2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DD411-0FD4-2367-10EA-BD6FCBB62DFC}"/>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29275F8-7D81-5ED2-136A-E1A43039B443}"/>
              </a:ext>
            </a:extLst>
          </p:cNvPr>
          <p:cNvSpPr>
            <a:spLocks noGrp="1"/>
          </p:cNvSpPr>
          <p:nvPr>
            <p:ph type="body" idx="1"/>
          </p:nvPr>
        </p:nvSpPr>
        <p:spPr/>
        <p:txBody>
          <a:bodyPr/>
          <a:lstStyle/>
          <a:p>
            <a:r>
              <a:rPr lang="en-US" b="1" dirty="0"/>
              <a:t>8. Harvesting</a:t>
            </a:r>
          </a:p>
          <a:p>
            <a:endParaRPr lang="en-US" b="1" dirty="0"/>
          </a:p>
          <a:p>
            <a:r>
              <a:rPr lang="en-US" b="1" dirty="0"/>
              <a:t>Say: </a:t>
            </a:r>
            <a:r>
              <a:rPr lang="en-US" altLang="en-US" b="0" dirty="0"/>
              <a:t>Harvesting of an aquaculture pond is a critical and final step in maintaining final animal product quality as well as safety before transfer to the processing facility. Prior to harvesting, good water quality should be verified as well as animal size, condition, and pond biomass. In addition, all paperwork, documentation, and labelling should be complete. </a:t>
            </a:r>
          </a:p>
          <a:p>
            <a:endParaRPr lang="en-US" altLang="en-US" dirty="0"/>
          </a:p>
          <a:p>
            <a:r>
              <a:rPr lang="en-US" altLang="en-US" b="0" dirty="0"/>
              <a:t>The draining process for the pond should be coordinated to accommodate harvest of the animals early in the morning before the sun gets too high. Prior to the actual harvest all equipment should be verified clean, staged, on location, personnel organized, as well as all materials and equipment needed. When the harvesting begins efforts should be made to keep the harvest timely, efficient, and completed as soon as possible. During the entire harvest process all animals should be handled in a clean and sanitary manner. </a:t>
            </a:r>
          </a:p>
          <a:p>
            <a:endParaRPr lang="en-US" altLang="en-US" dirty="0"/>
          </a:p>
          <a:p>
            <a:r>
              <a:rPr lang="en-US" altLang="en-US" b="0" dirty="0"/>
              <a:t>Animals should be iced immediately upon harvest from the pond in order to quickly reduce the core temperature of the product. This is the beginning of the cold chain process for the product going to market. It is important to use adequate ice during harvest to cool the seafood to maintain quality and to use clean water in the harvesting tanks. </a:t>
            </a:r>
          </a:p>
          <a:p>
            <a:endParaRPr lang="en-US" altLang="en-US" dirty="0"/>
          </a:p>
          <a:p>
            <a:r>
              <a:rPr lang="en-US" altLang="en-US" b="0" dirty="0"/>
              <a:t>Pond discharge or discharge canal water should never be used as this water will increase bacterial counts and reduce seafood quality and safety.</a:t>
            </a:r>
          </a:p>
          <a:p>
            <a:endParaRPr lang="en-US" altLang="en-US" b="0" dirty="0"/>
          </a:p>
        </p:txBody>
      </p:sp>
      <p:sp>
        <p:nvSpPr>
          <p:cNvPr id="4" name="Slide Number Placeholder 3">
            <a:extLst>
              <a:ext uri="{FF2B5EF4-FFF2-40B4-BE49-F238E27FC236}">
                <a16:creationId xmlns:a16="http://schemas.microsoft.com/office/drawing/2014/main" id="{C3C5F270-EF3F-E1E0-106C-2D407E71EFF1}"/>
              </a:ext>
            </a:extLst>
          </p:cNvPr>
          <p:cNvSpPr>
            <a:spLocks noGrp="1"/>
          </p:cNvSpPr>
          <p:nvPr>
            <p:ph type="sldNum" sz="quarter" idx="5"/>
          </p:nvPr>
        </p:nvSpPr>
        <p:spPr/>
        <p:txBody>
          <a:bodyPr/>
          <a:lstStyle/>
          <a:p>
            <a:fld id="{A7439025-DF34-46F9-8BF3-4E94808FAC7B}" type="slidenum">
              <a:rPr lang="en-US" smtClean="0"/>
              <a:pPr/>
              <a:t>40</a:t>
            </a:fld>
            <a:endParaRPr lang="en-US" dirty="0"/>
          </a:p>
        </p:txBody>
      </p:sp>
      <p:pic>
        <p:nvPicPr>
          <p:cNvPr id="6" name="Picture 5">
            <a:extLst>
              <a:ext uri="{FF2B5EF4-FFF2-40B4-BE49-F238E27FC236}">
                <a16:creationId xmlns:a16="http://schemas.microsoft.com/office/drawing/2014/main" id="{A2A06C59-8267-8C2F-A2E0-6FF11ACC3D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824734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7E436-F90A-244C-0DAA-BEB84279F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0E966-AC4B-BD6D-993C-3634F3135315}"/>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8B421C4C-2646-176C-0BF9-39B7FA7D7C08}"/>
              </a:ext>
            </a:extLst>
          </p:cNvPr>
          <p:cNvSpPr>
            <a:spLocks noGrp="1"/>
          </p:cNvSpPr>
          <p:nvPr>
            <p:ph type="body" idx="1"/>
          </p:nvPr>
        </p:nvSpPr>
        <p:spPr>
          <a:xfrm>
            <a:off x="1321288" y="2816352"/>
            <a:ext cx="5507880" cy="5943600"/>
          </a:xfrm>
        </p:spPr>
        <p:txBody>
          <a:bodyPr/>
          <a:lstStyle/>
          <a:p>
            <a:r>
              <a:rPr lang="en-US" b="1" dirty="0"/>
              <a:t>9. Chemicals </a:t>
            </a:r>
          </a:p>
          <a:p>
            <a:endParaRPr lang="en-US" b="1" dirty="0"/>
          </a:p>
          <a:p>
            <a:r>
              <a:rPr lang="en-US" b="1" dirty="0"/>
              <a:t>Say: </a:t>
            </a:r>
            <a:r>
              <a:rPr lang="en-US" altLang="en-US" b="0" dirty="0"/>
              <a:t>There are many chemicals these days which can be used on aquaculture farms for different purposes. All chemicals must be properly stored, used as labeled, documented, and disposed of properly when expired. It is important to note that Formalin used to treat certain protozoan parasites in shrimp farming, is the only chemical approved for production by the U.S. FDA. With regard to shrimp farming and the potential use of chemicals, it is critical to always be aware of the final country of destination for the product, as different countries have different laws and regulations regarding the use of chemicals in aquaculture products.</a:t>
            </a:r>
          </a:p>
          <a:p>
            <a:pPr marL="0" marR="0" lvl="0" indent="0" algn="l" defTabSz="914400" rtl="0" eaLnBrk="1" fontAlgn="auto" latinLnBrk="0" hangingPunct="1">
              <a:spcBef>
                <a:spcPts val="600"/>
              </a:spcBef>
              <a:spcAft>
                <a:spcPts val="600"/>
              </a:spcAft>
              <a:buClrTx/>
              <a:buSzTx/>
              <a:buFontTx/>
              <a:buNone/>
              <a:tabLst/>
              <a:defRPr/>
            </a:pPr>
            <a:r>
              <a:rPr lang="en-US" altLang="en-US" b="0" dirty="0"/>
              <a:t>All chemicals should be stored in separate climate controlled, dry, and secure areas. Chemical accelerants and combustibles must always be stored separately. Chemical labels should remain on all containers and be retained for records as documentation. As with feed inventory all chemical inventory should be rotated first in, first out. Expiration dates should be closely monitored and followed. Expired chemicals should be properly disposed of. </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latin typeface="Arial" panose="020B0604020202020204" pitchFamily="34" charset="0"/>
                <a:cs typeface="Arial" panose="020B0604020202020204" pitchFamily="34" charset="0"/>
              </a:rPr>
              <a:t>&lt;</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Enter</a:t>
            </a:r>
            <a:r>
              <a:rPr lang="en-US" dirty="0">
                <a:latin typeface="Arial" panose="020B0604020202020204" pitchFamily="34" charset="0"/>
                <a:cs typeface="Arial" panose="020B0604020202020204" pitchFamily="34" charset="0"/>
              </a:rPr>
              <a:t> to advance the slide build.&gt;</a:t>
            </a:r>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600"/>
              </a:spcBef>
              <a:spcAft>
                <a:spcPts val="600"/>
              </a:spcAft>
              <a:buClrTx/>
              <a:buSzTx/>
              <a:buFontTx/>
              <a:buNone/>
              <a:tabLst/>
              <a:defRPr/>
            </a:pPr>
            <a:r>
              <a:rPr lang="en-US" altLang="en-US" b="0" dirty="0"/>
              <a:t>This shows the danger of improperly stored chemicals which in this case can seep into the ground and through the levee into the aquaculture pond, not to mention negatively impacting worker safety. </a:t>
            </a:r>
          </a:p>
          <a:p>
            <a:pPr marL="0" marR="0" lvl="0" indent="0" algn="l" defTabSz="914400" rtl="0" eaLnBrk="1" fontAlgn="auto" latinLnBrk="0" hangingPunct="1">
              <a:buClrTx/>
              <a:buSzTx/>
              <a:buFontTx/>
              <a:buNone/>
              <a:tabLst/>
              <a:defRPr/>
            </a:pPr>
            <a:r>
              <a:rPr lang="en-US" dirty="0">
                <a:latin typeface="Arial" panose="020B0604020202020204" pitchFamily="34" charset="0"/>
                <a:cs typeface="Arial" panose="020B0604020202020204" pitchFamily="34" charset="0"/>
              </a:rPr>
              <a:t>&lt;</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Enter</a:t>
            </a:r>
            <a:r>
              <a:rPr lang="en-US" dirty="0">
                <a:latin typeface="Arial" panose="020B0604020202020204" pitchFamily="34" charset="0"/>
                <a:cs typeface="Arial" panose="020B0604020202020204" pitchFamily="34" charset="0"/>
              </a:rPr>
              <a:t> to advance the slide build.&gt;</a:t>
            </a:r>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spcAft>
                <a:spcPts val="600"/>
              </a:spcAft>
              <a:buClrTx/>
              <a:buSzTx/>
              <a:buFontTx/>
              <a:buNone/>
              <a:tabLst/>
              <a:defRPr/>
            </a:pPr>
            <a:r>
              <a:rPr lang="en-US" altLang="en-US" b="1" dirty="0">
                <a:latin typeface="Arial" panose="020B0604020202020204" pitchFamily="34" charset="0"/>
                <a:cs typeface="Arial" panose="020B0604020202020204" pitchFamily="34" charset="0"/>
              </a:rPr>
              <a:t>Say: </a:t>
            </a:r>
            <a:r>
              <a:rPr lang="en-US" altLang="en-US" b="0" dirty="0">
                <a:latin typeface="Arial" panose="020B0604020202020204" pitchFamily="34" charset="0"/>
                <a:cs typeface="Arial" panose="020B0604020202020204" pitchFamily="34" charset="0"/>
              </a:rPr>
              <a:t>Here is well-designed fuel storage with fuel spill barriers to prevent fuels from entering the production environment. </a:t>
            </a:r>
          </a:p>
          <a:p>
            <a:pPr marL="0" marR="0" lvl="0" indent="0" algn="l" defTabSz="914400" rtl="0" eaLnBrk="1" fontAlgn="auto" latinLnBrk="0" hangingPunct="1">
              <a:buClrTx/>
              <a:buSzTx/>
              <a:buFontTx/>
              <a:buNone/>
              <a:tabLst/>
              <a:defRPr/>
            </a:pPr>
            <a:r>
              <a:rPr lang="en-US" dirty="0">
                <a:latin typeface="Arial" panose="020B0604020202020204" pitchFamily="34" charset="0"/>
                <a:cs typeface="Arial" panose="020B0604020202020204" pitchFamily="34" charset="0"/>
              </a:rPr>
              <a:t>&lt;</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Enter</a:t>
            </a:r>
            <a:r>
              <a:rPr lang="en-US" dirty="0">
                <a:latin typeface="Arial" panose="020B0604020202020204" pitchFamily="34" charset="0"/>
                <a:cs typeface="Arial" panose="020B0604020202020204" pitchFamily="34" charset="0"/>
              </a:rPr>
              <a:t> to advance the slide build.&gt;</a:t>
            </a:r>
          </a:p>
          <a:p>
            <a:pPr marL="0" marR="0" lvl="0" indent="0" algn="l" defTabSz="914400" rtl="0" eaLnBrk="1" fontAlgn="auto" latinLnBrk="0" hangingPunct="1">
              <a:spcAft>
                <a:spcPts val="600"/>
              </a:spcAft>
              <a:buClrTx/>
              <a:buSzTx/>
              <a:buFontTx/>
              <a:buNone/>
              <a:tabLst/>
              <a:defRPr/>
            </a:pPr>
            <a:r>
              <a:rPr lang="en-US" altLang="en-US" b="1" dirty="0">
                <a:latin typeface="Arial" panose="020B0604020202020204" pitchFamily="34" charset="0"/>
                <a:cs typeface="Arial" panose="020B0604020202020204" pitchFamily="34" charset="0"/>
              </a:rPr>
              <a:t>Say:</a:t>
            </a:r>
            <a:r>
              <a:rPr lang="en-US" altLang="en-US" b="0" dirty="0">
                <a:latin typeface="Arial" panose="020B0604020202020204" pitchFamily="34" charset="0"/>
                <a:cs typeface="Arial" panose="020B0604020202020204" pitchFamily="34" charset="0"/>
              </a:rPr>
              <a:t> And these pictures show properly stored chemicals.</a:t>
            </a:r>
          </a:p>
          <a:p>
            <a:pPr marL="0" marR="0" lvl="0" indent="0" algn="l" defTabSz="914400" rtl="0" eaLnBrk="1" fontAlgn="auto" latinLnBrk="0" hangingPunct="1">
              <a:spcAft>
                <a:spcPts val="600"/>
              </a:spcAft>
              <a:buClrTx/>
              <a:buSzTx/>
              <a:buFontTx/>
              <a:buNone/>
              <a:tabLst/>
              <a:defRPr/>
            </a:pPr>
            <a:r>
              <a:rPr lang="en-US" altLang="en-US" b="1" dirty="0">
                <a:latin typeface="Arial" panose="020B0604020202020204" pitchFamily="34" charset="0"/>
                <a:cs typeface="Arial" panose="020B0604020202020204" pitchFamily="34" charset="0"/>
              </a:rPr>
              <a:t>Ask: </a:t>
            </a:r>
            <a:r>
              <a:rPr lang="en-US" dirty="0">
                <a:effectLst/>
                <a:latin typeface="Arial" panose="020B0604020202020204" pitchFamily="34" charset="0"/>
                <a:cs typeface="Arial" panose="020B0604020202020204" pitchFamily="34" charset="0"/>
              </a:rPr>
              <a:t>For growers in your region, what might be some ways to help communicate these principles to growers, and more importantly communicate the importance of vigilant monitoring? </a:t>
            </a:r>
          </a:p>
          <a:p>
            <a:pPr>
              <a:spcAft>
                <a:spcPts val="600"/>
              </a:spcAft>
            </a:pPr>
            <a:r>
              <a:rPr lang="en-US" altLang="en-US" b="1" dirty="0">
                <a:latin typeface="Arial" panose="020B0604020202020204" pitchFamily="34" charset="0"/>
                <a:cs typeface="Arial" panose="020B0604020202020204" pitchFamily="34" charset="0"/>
              </a:rPr>
              <a:t>Debrief</a:t>
            </a:r>
            <a:r>
              <a:rPr lang="en-US" altLang="en-US" b="0" dirty="0">
                <a:latin typeface="Arial" panose="020B0604020202020204" pitchFamily="34" charset="0"/>
                <a:cs typeface="Arial" panose="020B0604020202020204" pitchFamily="34" charset="0"/>
              </a:rPr>
              <a:t> and discuss as needed.</a:t>
            </a:r>
          </a:p>
          <a:p>
            <a:endParaRPr lang="en-US" altLang="en-US" b="0" dirty="0"/>
          </a:p>
        </p:txBody>
      </p:sp>
      <p:sp>
        <p:nvSpPr>
          <p:cNvPr id="4" name="Slide Number Placeholder 3">
            <a:extLst>
              <a:ext uri="{FF2B5EF4-FFF2-40B4-BE49-F238E27FC236}">
                <a16:creationId xmlns:a16="http://schemas.microsoft.com/office/drawing/2014/main" id="{29054169-E1DA-58E2-C96A-DC2F269DAFEF}"/>
              </a:ext>
            </a:extLst>
          </p:cNvPr>
          <p:cNvSpPr>
            <a:spLocks noGrp="1"/>
          </p:cNvSpPr>
          <p:nvPr>
            <p:ph type="sldNum" sz="quarter" idx="5"/>
          </p:nvPr>
        </p:nvSpPr>
        <p:spPr/>
        <p:txBody>
          <a:bodyPr/>
          <a:lstStyle/>
          <a:p>
            <a:fld id="{A7439025-DF34-46F9-8BF3-4E94808FAC7B}" type="slidenum">
              <a:rPr lang="en-US" smtClean="0"/>
              <a:pPr/>
              <a:t>41</a:t>
            </a:fld>
            <a:endParaRPr lang="en-US" dirty="0"/>
          </a:p>
        </p:txBody>
      </p:sp>
      <p:pic>
        <p:nvPicPr>
          <p:cNvPr id="6" name="Picture 5">
            <a:extLst>
              <a:ext uri="{FF2B5EF4-FFF2-40B4-BE49-F238E27FC236}">
                <a16:creationId xmlns:a16="http://schemas.microsoft.com/office/drawing/2014/main" id="{3CADD839-C499-63B2-C8AA-67FB7F1BD8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8" name="Picture 7">
            <a:extLst>
              <a:ext uri="{FF2B5EF4-FFF2-40B4-BE49-F238E27FC236}">
                <a16:creationId xmlns:a16="http://schemas.microsoft.com/office/drawing/2014/main" id="{8D752813-1D94-248D-AA6C-2E006023994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776965"/>
            <a:ext cx="713364" cy="713364"/>
          </a:xfrm>
          <a:prstGeom prst="rect">
            <a:avLst/>
          </a:prstGeom>
        </p:spPr>
      </p:pic>
      <p:pic>
        <p:nvPicPr>
          <p:cNvPr id="5" name="Picture 4">
            <a:extLst>
              <a:ext uri="{FF2B5EF4-FFF2-40B4-BE49-F238E27FC236}">
                <a16:creationId xmlns:a16="http://schemas.microsoft.com/office/drawing/2014/main" id="{C5B02BD6-269D-C388-DB25-D17E8F0BD4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7510867"/>
            <a:ext cx="713364" cy="713364"/>
          </a:xfrm>
          <a:prstGeom prst="rect">
            <a:avLst/>
          </a:prstGeom>
        </p:spPr>
      </p:pic>
      <p:pic>
        <p:nvPicPr>
          <p:cNvPr id="9" name="Picture 8">
            <a:extLst>
              <a:ext uri="{FF2B5EF4-FFF2-40B4-BE49-F238E27FC236}">
                <a16:creationId xmlns:a16="http://schemas.microsoft.com/office/drawing/2014/main" id="{F57B3F01-D190-245E-269F-4802A8C707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8174406"/>
            <a:ext cx="713364" cy="713364"/>
          </a:xfrm>
          <a:prstGeom prst="rect">
            <a:avLst/>
          </a:prstGeom>
        </p:spPr>
      </p:pic>
    </p:spTree>
    <p:extLst>
      <p:ext uri="{BB962C8B-B14F-4D97-AF65-F5344CB8AC3E}">
        <p14:creationId xmlns:p14="http://schemas.microsoft.com/office/powerpoint/2010/main" val="2495488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E5C34-EA9A-61A9-2557-8C2C5F86A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10DB4B-9305-5788-D79B-291B2C178AE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BC731B89-D179-FCDC-23FE-B58596CAEA3E}"/>
              </a:ext>
            </a:extLst>
          </p:cNvPr>
          <p:cNvSpPr>
            <a:spLocks noGrp="1"/>
          </p:cNvSpPr>
          <p:nvPr>
            <p:ph type="body" idx="1"/>
          </p:nvPr>
        </p:nvSpPr>
        <p:spPr/>
        <p:txBody>
          <a:bodyPr/>
          <a:lstStyle/>
          <a:p>
            <a:r>
              <a:rPr lang="en-US" b="1" dirty="0"/>
              <a:t>10. Equipment</a:t>
            </a:r>
          </a:p>
          <a:p>
            <a:endParaRPr lang="en-US" b="1" dirty="0"/>
          </a:p>
          <a:p>
            <a:r>
              <a:rPr lang="en-US" b="1" dirty="0"/>
              <a:t>Say: </a:t>
            </a:r>
            <a:r>
              <a:rPr lang="en-US" altLang="en-US" b="0" dirty="0"/>
              <a:t>Equipment storage is a very important BMP for aquaculture farms, as it directly impacts final product quality and safety. Equipment should be cleaned and disinfected after each use prior to storage. Equipment storage areas should be maintained clean, dry, and free from rodents, pests, or other pathogen vectors. Also, equipment for product handling should be kept separate from other machinery and equipment storage on the farm. These harvest bins have been cleaned, but not all have lids which are important to maintain cleanliness. </a:t>
            </a:r>
          </a:p>
          <a:p>
            <a:endParaRPr lang="en-US" altLang="en-US" dirty="0"/>
          </a:p>
          <a:p>
            <a:r>
              <a:rPr lang="en-US" altLang="en-US" dirty="0"/>
              <a:t>Also notice that the </a:t>
            </a:r>
            <a:r>
              <a:rPr lang="en-US" altLang="en-US" b="0" dirty="0"/>
              <a:t>roof and back wall were previously damaged. Upon further inspection it was apparent that birds were entering the storage building in the rafters and there were bird feces on and in these cleaned storage bins. Bird feces are a direct vector for salmonella in the final product. In addition, equipment used in the ponds such as nets, feeding trays, harvest bags, and so on should always be cleaned and disinfected before use in a different pond or area of the farm. </a:t>
            </a:r>
          </a:p>
          <a:p>
            <a:endParaRPr lang="en-US" altLang="en-US" b="0" dirty="0"/>
          </a:p>
          <a:p>
            <a:endParaRPr lang="en-US" altLang="en-US" b="0" dirty="0"/>
          </a:p>
        </p:txBody>
      </p:sp>
      <p:sp>
        <p:nvSpPr>
          <p:cNvPr id="4" name="Slide Number Placeholder 3">
            <a:extLst>
              <a:ext uri="{FF2B5EF4-FFF2-40B4-BE49-F238E27FC236}">
                <a16:creationId xmlns:a16="http://schemas.microsoft.com/office/drawing/2014/main" id="{4CE5DC60-FDFE-3237-71A9-F906CBBCBA56}"/>
              </a:ext>
            </a:extLst>
          </p:cNvPr>
          <p:cNvSpPr>
            <a:spLocks noGrp="1"/>
          </p:cNvSpPr>
          <p:nvPr>
            <p:ph type="sldNum" sz="quarter" idx="5"/>
          </p:nvPr>
        </p:nvSpPr>
        <p:spPr/>
        <p:txBody>
          <a:bodyPr/>
          <a:lstStyle/>
          <a:p>
            <a:fld id="{A7439025-DF34-46F9-8BF3-4E94808FAC7B}" type="slidenum">
              <a:rPr lang="en-US" smtClean="0"/>
              <a:pPr/>
              <a:t>42</a:t>
            </a:fld>
            <a:endParaRPr lang="en-US" dirty="0"/>
          </a:p>
        </p:txBody>
      </p:sp>
      <p:pic>
        <p:nvPicPr>
          <p:cNvPr id="6" name="Picture 5">
            <a:extLst>
              <a:ext uri="{FF2B5EF4-FFF2-40B4-BE49-F238E27FC236}">
                <a16:creationId xmlns:a16="http://schemas.microsoft.com/office/drawing/2014/main" id="{EDB75C83-E9A1-38CB-99E0-C6CEDF4626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7463805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BD202-65D1-AABA-C886-78AB3E50B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DB92F-F232-B5D5-2A13-4527DEDA09B6}"/>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5F12282-91B3-8AB0-86E0-7CD3DA6D1EEB}"/>
              </a:ext>
            </a:extLst>
          </p:cNvPr>
          <p:cNvSpPr>
            <a:spLocks noGrp="1"/>
          </p:cNvSpPr>
          <p:nvPr>
            <p:ph type="body" idx="1"/>
          </p:nvPr>
        </p:nvSpPr>
        <p:spPr/>
        <p:txBody>
          <a:bodyPr/>
          <a:lstStyle/>
          <a:p>
            <a:r>
              <a:rPr lang="en-US" b="1" dirty="0"/>
              <a:t>11. Personnel</a:t>
            </a:r>
          </a:p>
          <a:p>
            <a:endParaRPr lang="en-US" b="1" dirty="0"/>
          </a:p>
          <a:p>
            <a:r>
              <a:rPr lang="en-US" b="1" dirty="0"/>
              <a:t>Say: </a:t>
            </a:r>
            <a:r>
              <a:rPr lang="en-US" altLang="en-US" b="0" dirty="0"/>
              <a:t>All farm workers should be properly trained in their areas of responsibility, understand the fundamentals of animal production, and know their workers’ rights. Workers should be trained on all relevant equipment they will be using, as well as standard operating procedures. All workers responsible for chemical use must be aware of each chemical’s potential dangers, proper use, proper storage, proper disposal, and documentation of use. All production personnel on the farm should understand aquaculture pond production management fundamentals, biosecurity basics, as well as cleanliness and sanitation basics. All workers should be treated fairly and equitably. It is a very good idea for companies to maintain and provide employee handbooks describing these rights, responsibilities, and expectations. </a:t>
            </a:r>
          </a:p>
          <a:p>
            <a:endParaRPr lang="en-US" altLang="en-US" b="0" dirty="0"/>
          </a:p>
          <a:p>
            <a:pPr marL="0" marR="0" lvl="0" indent="0" algn="l" defTabSz="914400" rtl="0" eaLnBrk="1" fontAlgn="auto" latinLnBrk="0" hangingPunct="1">
              <a:spcBef>
                <a:spcPts val="0"/>
              </a:spcBef>
              <a:spcAft>
                <a:spcPts val="0"/>
              </a:spcAft>
              <a:buClrTx/>
              <a:buSzTx/>
              <a:buFontTx/>
              <a:buNone/>
              <a:tabLst/>
              <a:defRPr/>
            </a:pPr>
            <a:r>
              <a:rPr lang="en-US" altLang="en-US" b="0" dirty="0"/>
              <a:t>Personal hygiene for all farm workers is important as it not only effects their health and safety, but also </a:t>
            </a:r>
            <a:r>
              <a:rPr lang="en-US" altLang="en-US" dirty="0"/>
              <a:t>directly impacts animal health as well as final product quality and safety. Management should always maintain and keep up to date all worker health records. Workers should always use appropriately designed and maintained restroom facilities in designated areas on the farm. When workers come to the farm they should change into clean work clothes upon arrival. Proper health, safety, and cleanliness must be continually communicated and reinforced on a regular basis. </a:t>
            </a:r>
          </a:p>
          <a:p>
            <a:endParaRPr lang="en-US" altLang="en-US" b="0" dirty="0"/>
          </a:p>
          <a:p>
            <a:endParaRPr lang="en-US" altLang="en-US" b="0" dirty="0"/>
          </a:p>
        </p:txBody>
      </p:sp>
      <p:sp>
        <p:nvSpPr>
          <p:cNvPr id="4" name="Slide Number Placeholder 3">
            <a:extLst>
              <a:ext uri="{FF2B5EF4-FFF2-40B4-BE49-F238E27FC236}">
                <a16:creationId xmlns:a16="http://schemas.microsoft.com/office/drawing/2014/main" id="{02C9C74F-A1D9-6ADD-7458-1E2A600F073E}"/>
              </a:ext>
            </a:extLst>
          </p:cNvPr>
          <p:cNvSpPr>
            <a:spLocks noGrp="1"/>
          </p:cNvSpPr>
          <p:nvPr>
            <p:ph type="sldNum" sz="quarter" idx="5"/>
          </p:nvPr>
        </p:nvSpPr>
        <p:spPr/>
        <p:txBody>
          <a:bodyPr/>
          <a:lstStyle/>
          <a:p>
            <a:fld id="{A7439025-DF34-46F9-8BF3-4E94808FAC7B}" type="slidenum">
              <a:rPr lang="en-US" smtClean="0"/>
              <a:pPr/>
              <a:t>43</a:t>
            </a:fld>
            <a:endParaRPr lang="en-US" dirty="0"/>
          </a:p>
        </p:txBody>
      </p:sp>
      <p:pic>
        <p:nvPicPr>
          <p:cNvPr id="5" name="Picture 4">
            <a:extLst>
              <a:ext uri="{FF2B5EF4-FFF2-40B4-BE49-F238E27FC236}">
                <a16:creationId xmlns:a16="http://schemas.microsoft.com/office/drawing/2014/main" id="{48F07B6A-36A8-C2AB-AF72-1C4E080AB0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615925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AA56B-8377-FCFF-952F-64AD83DAA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FFE80-C474-181E-FE4C-F0816A100210}"/>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11A63ECD-D0DA-CEA1-3635-572BA9B610EB}"/>
              </a:ext>
            </a:extLst>
          </p:cNvPr>
          <p:cNvSpPr>
            <a:spLocks noGrp="1"/>
          </p:cNvSpPr>
          <p:nvPr>
            <p:ph type="body" idx="1"/>
          </p:nvPr>
        </p:nvSpPr>
        <p:spPr/>
        <p:txBody>
          <a:bodyPr/>
          <a:lstStyle/>
          <a:p>
            <a:r>
              <a:rPr lang="en-US" b="1" dirty="0"/>
              <a:t>Safe Working Environment</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Ask: </a:t>
            </a:r>
            <a:r>
              <a:rPr lang="en-US" dirty="0">
                <a:effectLst/>
                <a:latin typeface="Arial" panose="020B0604020202020204" pitchFamily="34" charset="0"/>
                <a:cs typeface="Arial" panose="020B0604020202020204" pitchFamily="34" charset="0"/>
              </a:rPr>
              <a:t>What do you notice is wrong in this picture?</a:t>
            </a:r>
          </a:p>
          <a:p>
            <a:endParaRPr lang="en-US" b="1"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b="1" dirty="0">
                <a:latin typeface="Arial" panose="020B0604020202020204" pitchFamily="34" charset="0"/>
                <a:cs typeface="Arial" panose="020B0604020202020204" pitchFamily="34" charset="0"/>
              </a:rPr>
              <a:t>Say:</a:t>
            </a:r>
            <a:r>
              <a:rPr lang="en-US" b="0"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This photo shows electrical wiring that is not properly terminated and secured. Maintaining a safe working environment is a very important aspect at all levels of farm production and requires daily vigilance, management, and observation. Aquaculture is one of the most dangerous working environments because it incorporates heavy machinery, electricity, and water. </a:t>
            </a:r>
          </a:p>
          <a:p>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dirty="0">
                <a:latin typeface="Arial" panose="020B0604020202020204" pitchFamily="34" charset="0"/>
                <a:cs typeface="Arial" panose="020B0604020202020204" pitchFamily="34" charset="0"/>
              </a:rPr>
              <a:t>&lt;</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Enter</a:t>
            </a:r>
            <a:r>
              <a:rPr lang="en-US" dirty="0">
                <a:latin typeface="Arial" panose="020B0604020202020204" pitchFamily="34" charset="0"/>
                <a:cs typeface="Arial" panose="020B0604020202020204" pitchFamily="34" charset="0"/>
              </a:rPr>
              <a:t> to advance the slide build.&gt;</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Say: </a:t>
            </a:r>
            <a:r>
              <a:rPr lang="en-US" altLang="en-US" b="0" dirty="0">
                <a:latin typeface="Arial" panose="020B0604020202020204" pitchFamily="34" charset="0"/>
                <a:cs typeface="Arial" panose="020B0604020202020204" pitchFamily="34" charset="0"/>
              </a:rPr>
              <a:t>This is an electric motor connected with a belt to a pump. The safety shroud or covering is missing, which can be extremely dangerous when the motor is in operation. Warnings and reminders across the farm to take proper care and precaution can go a long way to remind workers about worker safety. </a:t>
            </a:r>
          </a:p>
          <a:p>
            <a:endParaRPr lang="en-US" alt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altLang="en-US" b="1" dirty="0">
                <a:latin typeface="Arial" panose="020B0604020202020204" pitchFamily="34" charset="0"/>
                <a:cs typeface="Arial" panose="020B0604020202020204" pitchFamily="34" charset="0"/>
              </a:rPr>
              <a:t>Ask: </a:t>
            </a:r>
            <a:r>
              <a:rPr lang="en-US" altLang="en-US" b="0" dirty="0">
                <a:latin typeface="Arial" panose="020B0604020202020204" pitchFamily="34" charset="0"/>
                <a:cs typeface="Arial" panose="020B0604020202020204" pitchFamily="34" charset="0"/>
              </a:rPr>
              <a:t>What are some additional and common safety concerns/issues on aquaculture farms? </a:t>
            </a:r>
          </a:p>
          <a:p>
            <a:pPr marL="0" marR="0" lvl="0" indent="0" algn="l" defTabSz="914400" rtl="0" eaLnBrk="1" fontAlgn="auto" latinLnBrk="0" hangingPunct="1">
              <a:buClrTx/>
              <a:buSzTx/>
              <a:buFontTx/>
              <a:buNone/>
              <a:tabLst/>
              <a:defRPr/>
            </a:pPr>
            <a:endParaRPr lang="en-US" alt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buClrTx/>
              <a:buSzTx/>
              <a:buFontTx/>
              <a:buNone/>
              <a:tabLst/>
              <a:defRPr/>
            </a:pPr>
            <a:r>
              <a:rPr lang="en-US" altLang="en-US" b="1" dirty="0">
                <a:latin typeface="Arial" panose="020B0604020202020204" pitchFamily="34" charset="0"/>
                <a:cs typeface="Arial" panose="020B0604020202020204" pitchFamily="34" charset="0"/>
              </a:rPr>
              <a:t>Debrief</a:t>
            </a:r>
            <a:r>
              <a:rPr lang="en-US" altLang="en-US" b="0" dirty="0">
                <a:latin typeface="Arial" panose="020B0604020202020204" pitchFamily="34" charset="0"/>
                <a:cs typeface="Arial" panose="020B0604020202020204" pitchFamily="34" charset="0"/>
              </a:rPr>
              <a:t> and discuss as needed.</a:t>
            </a:r>
          </a:p>
          <a:p>
            <a:endParaRPr lang="en-US" altLang="en-US" b="1" dirty="0"/>
          </a:p>
        </p:txBody>
      </p:sp>
      <p:sp>
        <p:nvSpPr>
          <p:cNvPr id="4" name="Slide Number Placeholder 3">
            <a:extLst>
              <a:ext uri="{FF2B5EF4-FFF2-40B4-BE49-F238E27FC236}">
                <a16:creationId xmlns:a16="http://schemas.microsoft.com/office/drawing/2014/main" id="{A05FF1C3-A3C6-00C0-777A-9105622AA915}"/>
              </a:ext>
            </a:extLst>
          </p:cNvPr>
          <p:cNvSpPr>
            <a:spLocks noGrp="1"/>
          </p:cNvSpPr>
          <p:nvPr>
            <p:ph type="sldNum" sz="quarter" idx="5"/>
          </p:nvPr>
        </p:nvSpPr>
        <p:spPr/>
        <p:txBody>
          <a:bodyPr/>
          <a:lstStyle/>
          <a:p>
            <a:fld id="{A7439025-DF34-46F9-8BF3-4E94808FAC7B}" type="slidenum">
              <a:rPr lang="en-US" smtClean="0"/>
              <a:pPr/>
              <a:t>44</a:t>
            </a:fld>
            <a:endParaRPr lang="en-US" dirty="0"/>
          </a:p>
        </p:txBody>
      </p:sp>
      <p:pic>
        <p:nvPicPr>
          <p:cNvPr id="5" name="Picture 4">
            <a:extLst>
              <a:ext uri="{FF2B5EF4-FFF2-40B4-BE49-F238E27FC236}">
                <a16:creationId xmlns:a16="http://schemas.microsoft.com/office/drawing/2014/main" id="{D5DC51D7-165F-135C-7515-7815BE35E7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758768"/>
            <a:ext cx="713364" cy="713364"/>
          </a:xfrm>
          <a:prstGeom prst="rect">
            <a:avLst/>
          </a:prstGeom>
        </p:spPr>
      </p:pic>
      <p:pic>
        <p:nvPicPr>
          <p:cNvPr id="6" name="Picture 5">
            <a:extLst>
              <a:ext uri="{FF2B5EF4-FFF2-40B4-BE49-F238E27FC236}">
                <a16:creationId xmlns:a16="http://schemas.microsoft.com/office/drawing/2014/main" id="{353D70A5-5399-EBEF-A161-C102B139C5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5145661"/>
            <a:ext cx="713364" cy="713364"/>
          </a:xfrm>
          <a:prstGeom prst="rect">
            <a:avLst/>
          </a:prstGeom>
        </p:spPr>
      </p:pic>
      <p:pic>
        <p:nvPicPr>
          <p:cNvPr id="7" name="Picture 6">
            <a:extLst>
              <a:ext uri="{FF2B5EF4-FFF2-40B4-BE49-F238E27FC236}">
                <a16:creationId xmlns:a16="http://schemas.microsoft.com/office/drawing/2014/main" id="{567F7994-7C2B-44AC-F073-C292A962F93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6161507"/>
            <a:ext cx="713364" cy="713364"/>
          </a:xfrm>
          <a:prstGeom prst="rect">
            <a:avLst/>
          </a:prstGeom>
        </p:spPr>
      </p:pic>
      <p:pic>
        <p:nvPicPr>
          <p:cNvPr id="8" name="Picture 7">
            <a:extLst>
              <a:ext uri="{FF2B5EF4-FFF2-40B4-BE49-F238E27FC236}">
                <a16:creationId xmlns:a16="http://schemas.microsoft.com/office/drawing/2014/main" id="{7AB16CAE-4F9B-A2B3-5C53-BA3F2440884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6849760"/>
            <a:ext cx="713364" cy="713364"/>
          </a:xfrm>
          <a:prstGeom prst="rect">
            <a:avLst/>
          </a:prstGeom>
        </p:spPr>
      </p:pic>
      <p:pic>
        <p:nvPicPr>
          <p:cNvPr id="9" name="Picture 8">
            <a:extLst>
              <a:ext uri="{FF2B5EF4-FFF2-40B4-BE49-F238E27FC236}">
                <a16:creationId xmlns:a16="http://schemas.microsoft.com/office/drawing/2014/main" id="{B263BF8B-75E5-E6D6-5345-601DD1B194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3039365"/>
            <a:ext cx="713364" cy="713364"/>
          </a:xfrm>
          <a:prstGeom prst="rect">
            <a:avLst/>
          </a:prstGeom>
        </p:spPr>
      </p:pic>
    </p:spTree>
    <p:extLst>
      <p:ext uri="{BB962C8B-B14F-4D97-AF65-F5344CB8AC3E}">
        <p14:creationId xmlns:p14="http://schemas.microsoft.com/office/powerpoint/2010/main" val="34863835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8B75-D6B4-A301-06EC-5B5ED9834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A6730-B285-F10D-6C10-55BA3F7CBE6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5C4AC402-1FDC-160D-823B-02A991FD464C}"/>
              </a:ext>
            </a:extLst>
          </p:cNvPr>
          <p:cNvSpPr>
            <a:spLocks noGrp="1"/>
          </p:cNvSpPr>
          <p:nvPr>
            <p:ph type="body" idx="1"/>
          </p:nvPr>
        </p:nvSpPr>
        <p:spPr/>
        <p:txBody>
          <a:bodyPr/>
          <a:lstStyle/>
          <a:p>
            <a:r>
              <a:rPr lang="en-US" b="1" dirty="0"/>
              <a:t>12. Disease Prevention</a:t>
            </a:r>
          </a:p>
          <a:p>
            <a:endParaRPr lang="en-US" b="1" dirty="0"/>
          </a:p>
          <a:p>
            <a:r>
              <a:rPr lang="en-US" b="1" dirty="0"/>
              <a:t>Say: </a:t>
            </a:r>
            <a:r>
              <a:rPr lang="en-US" altLang="en-US" b="0" dirty="0"/>
              <a:t>Reducing pests can reduce disease occurrence and increase production. Common disease vectors on farms include fish, crustaceans, birds, and mammals all of which are potential sources of disease as well as predation. Prevention is the best approach. Examples of prevention include screening incoming water down to 0.3mm or treating ponds prior to stocking with Saponin or TCK at 1.5 parts per million or Rotenone at 0.5 to 1 part per million, which are effective at reducing oxygen and killing aquatic vector animals. Pests that affect animal health are those that can transmit disease such as wading birds which can carry organisms on legs and feathers, and rodents which can contaminate feed. The use of barriers such as netting along pond banks can reduce use of ponds by birds and animals. Pyrotechnics, such as propane powered cannon or hand scaring devices can be an effective tool in reducing bird predation. These should be used consistently and varied to keep birds from getting accustomed to the noise. </a:t>
            </a:r>
          </a:p>
          <a:p>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&lt;</a:t>
            </a:r>
            <a:r>
              <a:rPr lang="en-US" b="1" dirty="0">
                <a:latin typeface="Arial" panose="020B0604020202020204" pitchFamily="34" charset="0"/>
                <a:cs typeface="Arial" panose="020B0604020202020204" pitchFamily="34" charset="0"/>
              </a:rPr>
              <a:t>Select</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Enter</a:t>
            </a:r>
            <a:r>
              <a:rPr lang="en-US" dirty="0">
                <a:latin typeface="Arial" panose="020B0604020202020204" pitchFamily="34" charset="0"/>
                <a:cs typeface="Arial" panose="020B0604020202020204" pitchFamily="34" charset="0"/>
              </a:rPr>
              <a:t> to advance the slide build.&gt;</a:t>
            </a:r>
          </a:p>
          <a:p>
            <a:endParaRPr lang="en-US" altLang="en-US" b="0" dirty="0"/>
          </a:p>
          <a:p>
            <a:r>
              <a:rPr lang="en-US" b="1" dirty="0"/>
              <a:t>Say: </a:t>
            </a:r>
            <a:r>
              <a:rPr lang="en-US" altLang="en-US" b="0" dirty="0"/>
              <a:t>Here we can see crab and bird netting which has been installed to keep crustaceans and birds from entering the pond and transferring pathogens.</a:t>
            </a:r>
          </a:p>
          <a:p>
            <a:endParaRPr lang="en-US" altLang="en-US" b="0" dirty="0"/>
          </a:p>
        </p:txBody>
      </p:sp>
      <p:sp>
        <p:nvSpPr>
          <p:cNvPr id="4" name="Slide Number Placeholder 3">
            <a:extLst>
              <a:ext uri="{FF2B5EF4-FFF2-40B4-BE49-F238E27FC236}">
                <a16:creationId xmlns:a16="http://schemas.microsoft.com/office/drawing/2014/main" id="{C554B91D-FB9F-7168-AF1B-B888841BE713}"/>
              </a:ext>
            </a:extLst>
          </p:cNvPr>
          <p:cNvSpPr>
            <a:spLocks noGrp="1"/>
          </p:cNvSpPr>
          <p:nvPr>
            <p:ph type="sldNum" sz="quarter" idx="5"/>
          </p:nvPr>
        </p:nvSpPr>
        <p:spPr/>
        <p:txBody>
          <a:bodyPr/>
          <a:lstStyle/>
          <a:p>
            <a:fld id="{A7439025-DF34-46F9-8BF3-4E94808FAC7B}" type="slidenum">
              <a:rPr lang="en-US" smtClean="0"/>
              <a:pPr/>
              <a:t>45</a:t>
            </a:fld>
            <a:endParaRPr lang="en-US" dirty="0"/>
          </a:p>
        </p:txBody>
      </p:sp>
      <p:pic>
        <p:nvPicPr>
          <p:cNvPr id="5" name="Picture 4">
            <a:extLst>
              <a:ext uri="{FF2B5EF4-FFF2-40B4-BE49-F238E27FC236}">
                <a16:creationId xmlns:a16="http://schemas.microsoft.com/office/drawing/2014/main" id="{6C8253AF-882E-7411-2796-C32E939D90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4B41CCBB-6487-14DA-D84C-93BD00CF18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224016"/>
            <a:ext cx="713364" cy="713364"/>
          </a:xfrm>
          <a:prstGeom prst="rect">
            <a:avLst/>
          </a:prstGeom>
        </p:spPr>
      </p:pic>
    </p:spTree>
    <p:extLst>
      <p:ext uri="{BB962C8B-B14F-4D97-AF65-F5344CB8AC3E}">
        <p14:creationId xmlns:p14="http://schemas.microsoft.com/office/powerpoint/2010/main" val="3306526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163B-B411-E691-8C73-21B10F384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F4203-2072-0B7A-1BCF-C1F29107A0E0}"/>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09B1C46F-3725-243B-C6BC-A789362CFD7F}"/>
              </a:ext>
            </a:extLst>
          </p:cNvPr>
          <p:cNvSpPr>
            <a:spLocks noGrp="1"/>
          </p:cNvSpPr>
          <p:nvPr>
            <p:ph type="body" idx="1"/>
          </p:nvPr>
        </p:nvSpPr>
        <p:spPr/>
        <p:txBody>
          <a:bodyPr/>
          <a:lstStyle/>
          <a:p>
            <a:r>
              <a:rPr lang="en-US" b="1" dirty="0"/>
              <a:t>Disease Contingency Plan</a:t>
            </a:r>
          </a:p>
          <a:p>
            <a:endParaRPr lang="en-US" b="1" dirty="0"/>
          </a:p>
          <a:p>
            <a:r>
              <a:rPr lang="en-US" b="1" dirty="0"/>
              <a:t>Say:</a:t>
            </a:r>
            <a:r>
              <a:rPr lang="en-US" b="0" dirty="0"/>
              <a:t> </a:t>
            </a:r>
            <a:r>
              <a:rPr lang="en-US" altLang="en-US" b="0" dirty="0"/>
              <a:t>While everything possible should be done to keep diseases out of the aquaculture farm, there was always the potential for a disease to enter the farm and create a problem. A disease contingency plan is critical to knowing what to do, when, and by whom, should a disease incident occur. Some examples in a disease contingency plan may include:</a:t>
            </a:r>
          </a:p>
          <a:p>
            <a:pPr marL="347472" indent="-228600">
              <a:spcBef>
                <a:spcPts val="600"/>
              </a:spcBef>
              <a:buFont typeface="Arial" panose="020B0604020202020204" pitchFamily="34" charset="0"/>
              <a:buChar char="•"/>
            </a:pPr>
            <a:r>
              <a:rPr lang="en-US" altLang="en-US" dirty="0"/>
              <a:t>Quarantining the infected pond and treating its effluent. During a disease outbreak one must immediately implement all actions possible to optimize environmental parameters and subsequent animal health in the pond. </a:t>
            </a:r>
          </a:p>
          <a:p>
            <a:pPr marL="347472" indent="-228600">
              <a:spcBef>
                <a:spcPts val="600"/>
              </a:spcBef>
              <a:buFont typeface="Arial" panose="020B0604020202020204" pitchFamily="34" charset="0"/>
              <a:buChar char="•"/>
            </a:pPr>
            <a:r>
              <a:rPr lang="en-US" altLang="en-US" dirty="0"/>
              <a:t>Once there is a disease event proper identification of disease as soon as possible through pre-established procedures and points of contact is crucial. </a:t>
            </a:r>
          </a:p>
          <a:p>
            <a:pPr marL="347472" indent="-228600">
              <a:spcBef>
                <a:spcPts val="600"/>
              </a:spcBef>
              <a:buFont typeface="Arial" panose="020B0604020202020204" pitchFamily="34" charset="0"/>
              <a:buChar char="•"/>
            </a:pPr>
            <a:r>
              <a:rPr lang="en-US" altLang="en-US" dirty="0"/>
              <a:t>Once this information has been determined, options may be to continue pond quarantine. Depending on pathogen depopulation, proceeding with these management strategies via pre-established procedures Is critical. It ensures that no time is wasted. </a:t>
            </a:r>
          </a:p>
          <a:p>
            <a:pPr marL="347472" indent="-228600">
              <a:spcBef>
                <a:spcPts val="600"/>
              </a:spcBef>
              <a:buFont typeface="Arial" panose="020B0604020202020204" pitchFamily="34" charset="0"/>
              <a:buChar char="•"/>
            </a:pPr>
            <a:r>
              <a:rPr lang="en-US" altLang="en-US" dirty="0"/>
              <a:t>A final management strategy would be to follow appropriate disinfection procedures of the pond prior to refilling and restocking for a subsequent production run. </a:t>
            </a:r>
          </a:p>
          <a:p>
            <a:endParaRPr lang="en-US" altLang="en-US" b="1" dirty="0"/>
          </a:p>
        </p:txBody>
      </p:sp>
      <p:sp>
        <p:nvSpPr>
          <p:cNvPr id="4" name="Slide Number Placeholder 3">
            <a:extLst>
              <a:ext uri="{FF2B5EF4-FFF2-40B4-BE49-F238E27FC236}">
                <a16:creationId xmlns:a16="http://schemas.microsoft.com/office/drawing/2014/main" id="{92250174-94DB-7DC7-9362-AB12A380DE0C}"/>
              </a:ext>
            </a:extLst>
          </p:cNvPr>
          <p:cNvSpPr>
            <a:spLocks noGrp="1"/>
          </p:cNvSpPr>
          <p:nvPr>
            <p:ph type="sldNum" sz="quarter" idx="5"/>
          </p:nvPr>
        </p:nvSpPr>
        <p:spPr/>
        <p:txBody>
          <a:bodyPr/>
          <a:lstStyle/>
          <a:p>
            <a:fld id="{A7439025-DF34-46F9-8BF3-4E94808FAC7B}" type="slidenum">
              <a:rPr lang="en-US" smtClean="0"/>
              <a:pPr/>
              <a:t>46</a:t>
            </a:fld>
            <a:endParaRPr lang="en-US" dirty="0"/>
          </a:p>
        </p:txBody>
      </p:sp>
      <p:pic>
        <p:nvPicPr>
          <p:cNvPr id="5" name="Picture 4">
            <a:extLst>
              <a:ext uri="{FF2B5EF4-FFF2-40B4-BE49-F238E27FC236}">
                <a16:creationId xmlns:a16="http://schemas.microsoft.com/office/drawing/2014/main" id="{91E9A452-250D-F32A-615B-894108E7DD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478486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4EEC4-2C2F-B7F1-6439-DA514A885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E1648-8725-4568-A4D7-1CDC3278412F}"/>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553A59B6-80B8-4106-E1C4-3D5E28673394}"/>
              </a:ext>
            </a:extLst>
          </p:cNvPr>
          <p:cNvSpPr>
            <a:spLocks noGrp="1"/>
          </p:cNvSpPr>
          <p:nvPr>
            <p:ph type="body" idx="1"/>
          </p:nvPr>
        </p:nvSpPr>
        <p:spPr>
          <a:xfrm>
            <a:off x="1321288" y="2816352"/>
            <a:ext cx="5322579" cy="6099048"/>
          </a:xfrm>
        </p:spPr>
        <p:txBody>
          <a:bodyPr/>
          <a:lstStyle/>
          <a:p>
            <a:r>
              <a:rPr lang="en-US" b="1" dirty="0"/>
              <a:t>Identifying, Characterizing and Managing Disease Risks</a:t>
            </a:r>
          </a:p>
          <a:p>
            <a:endParaRPr lang="en-US" b="1" dirty="0"/>
          </a:p>
          <a:p>
            <a:r>
              <a:rPr lang="en-US" b="1" dirty="0"/>
              <a:t>Say:</a:t>
            </a:r>
            <a:r>
              <a:rPr lang="en-US" b="0" dirty="0"/>
              <a:t> </a:t>
            </a:r>
            <a:r>
              <a:rPr lang="en-US" altLang="en-US" b="0" dirty="0"/>
              <a:t>This example of a Food Safety Plan addresses disease prevention. In a disease prevention plan we identify, characterize, and manage disease risks on the farm. Here, we identify a hazard or risk as pathogens can enter the farm via ice and water used for harvesting. </a:t>
            </a:r>
          </a:p>
          <a:p>
            <a:pPr marL="347472" indent="-228600">
              <a:spcBef>
                <a:spcPts val="600"/>
              </a:spcBef>
              <a:buFont typeface="Arial" panose="020B0604020202020204" pitchFamily="34" charset="0"/>
              <a:buChar char="•"/>
            </a:pPr>
            <a:r>
              <a:rPr lang="en-US" altLang="en-US" b="1" dirty="0"/>
              <a:t>Where</a:t>
            </a:r>
            <a:r>
              <a:rPr lang="en-US" altLang="en-US" b="0" dirty="0"/>
              <a:t> is the control point: at the pond during harvest. </a:t>
            </a:r>
          </a:p>
          <a:p>
            <a:pPr marL="347472" indent="-228600">
              <a:spcBef>
                <a:spcPts val="600"/>
              </a:spcBef>
              <a:buFont typeface="Arial" panose="020B0604020202020204" pitchFamily="34" charset="0"/>
              <a:buChar char="•"/>
            </a:pPr>
            <a:r>
              <a:rPr lang="en-US" altLang="en-US" b="1" dirty="0"/>
              <a:t>What</a:t>
            </a:r>
            <a:r>
              <a:rPr lang="en-US" altLang="en-US" b="0" dirty="0"/>
              <a:t> is the control for this hazard or risk: all water and ice used during harvest comes from a source on the farm’s approved source list. </a:t>
            </a:r>
          </a:p>
          <a:p>
            <a:pPr marL="347472" indent="-228600">
              <a:spcBef>
                <a:spcPts val="600"/>
              </a:spcBef>
              <a:buFont typeface="Arial" panose="020B0604020202020204" pitchFamily="34" charset="0"/>
              <a:buChar char="•"/>
            </a:pPr>
            <a:r>
              <a:rPr lang="en-US" altLang="en-US" b="1" dirty="0"/>
              <a:t>How</a:t>
            </a:r>
            <a:r>
              <a:rPr lang="en-US" altLang="en-US" b="0" dirty="0"/>
              <a:t> do we monitor this? The farm harvest logbook records the source of water and ice before being used for harvest.</a:t>
            </a:r>
          </a:p>
          <a:p>
            <a:pPr marL="347472" indent="-228600">
              <a:spcBef>
                <a:spcPts val="600"/>
              </a:spcBef>
              <a:buFont typeface="Arial" panose="020B0604020202020204" pitchFamily="34" charset="0"/>
              <a:buChar char="•"/>
            </a:pPr>
            <a:r>
              <a:rPr lang="en-US" altLang="en-US" b="1" dirty="0"/>
              <a:t>When</a:t>
            </a:r>
            <a:r>
              <a:rPr lang="en-US" altLang="en-US" b="0" dirty="0"/>
              <a:t> do we do this? Before water and ice are used for each harvest.</a:t>
            </a:r>
          </a:p>
          <a:p>
            <a:pPr marL="347472" indent="-228600">
              <a:spcBef>
                <a:spcPts val="600"/>
              </a:spcBef>
              <a:buFont typeface="Arial" panose="020B0604020202020204" pitchFamily="34" charset="0"/>
              <a:buChar char="•"/>
            </a:pPr>
            <a:r>
              <a:rPr lang="en-US" altLang="en-US" b="1" dirty="0"/>
              <a:t>Who</a:t>
            </a:r>
            <a:r>
              <a:rPr lang="en-US" altLang="en-US" b="0" dirty="0"/>
              <a:t> does this? The trained harvest technician. </a:t>
            </a:r>
          </a:p>
          <a:p>
            <a:pPr marL="347472" indent="-228600">
              <a:spcBef>
                <a:spcPts val="600"/>
              </a:spcBef>
              <a:buFont typeface="Arial" panose="020B0604020202020204" pitchFamily="34" charset="0"/>
              <a:buChar char="•"/>
            </a:pPr>
            <a:r>
              <a:rPr lang="en-US" altLang="en-US" b="0" dirty="0"/>
              <a:t>For this identified harvest or risk, </a:t>
            </a:r>
            <a:r>
              <a:rPr lang="en-US" altLang="en-US" b="1" dirty="0"/>
              <a:t>What would be the corrective action for this hazard or risk?</a:t>
            </a:r>
            <a:r>
              <a:rPr lang="en-US" altLang="en-US" b="0" dirty="0"/>
              <a:t> Reject any ice or water that is not on the farms approved source list. </a:t>
            </a:r>
          </a:p>
          <a:p>
            <a:pPr marL="347472" indent="-228600">
              <a:spcBef>
                <a:spcPts val="600"/>
              </a:spcBef>
              <a:buFont typeface="Arial" panose="020B0604020202020204" pitchFamily="34" charset="0"/>
              <a:buChar char="•"/>
            </a:pPr>
            <a:r>
              <a:rPr lang="en-US" altLang="en-US" b="0" dirty="0"/>
              <a:t>And </a:t>
            </a:r>
            <a:r>
              <a:rPr lang="en-US" altLang="en-US" b="1" dirty="0"/>
              <a:t>which</a:t>
            </a:r>
            <a:r>
              <a:rPr lang="en-US" altLang="en-US" b="0" dirty="0"/>
              <a:t> records should be maintained for this disease prevention plan? The farm logbook, the name of all approved ice and water suppliers, the farm's criteria for approving water and ice, and the approval documentation for each supplier. </a:t>
            </a:r>
          </a:p>
          <a:p>
            <a:pPr marL="347472" indent="-228600">
              <a:spcBef>
                <a:spcPts val="600"/>
              </a:spcBef>
              <a:buFont typeface="Arial" panose="020B0604020202020204" pitchFamily="34" charset="0"/>
              <a:buChar char="•"/>
            </a:pPr>
            <a:r>
              <a:rPr lang="en-US" altLang="en-US" b="1" dirty="0"/>
              <a:t>What</a:t>
            </a:r>
            <a:r>
              <a:rPr lang="en-US" altLang="en-US" b="0" dirty="0"/>
              <a:t> is the verification step in this plan? The quality assurance manager reviews the farm’s logbook to ensure only ice and water from approved sources were used every week. The water and ice from approved sources are tested for fecal coliforms and E coli once a year. In addition, every supplier of ice and water gets reinspected once every year.</a:t>
            </a:r>
            <a:endParaRPr lang="en-US" altLang="en-US" b="1" dirty="0"/>
          </a:p>
          <a:p>
            <a:pPr marR="0" lvl="0" indent="-228600" fontAlgn="auto">
              <a:lnSpc>
                <a:spcPct val="100000"/>
              </a:lnSpc>
              <a:spcBef>
                <a:spcPts val="300"/>
              </a:spcBef>
              <a:spcAft>
                <a:spcPts val="0"/>
              </a:spcAft>
              <a:buClrTx/>
              <a:buSzTx/>
              <a:buFontTx/>
              <a:buNone/>
              <a:tabLst/>
              <a:defRPr/>
            </a:pPr>
            <a:r>
              <a:rPr lang="en-US" b="1" dirty="0"/>
              <a:t>Ask: </a:t>
            </a:r>
            <a:r>
              <a:rPr lang="en-US" dirty="0"/>
              <a:t>What benefits can you think of that come from the implementation and use of such a Control Strategy?</a:t>
            </a:r>
            <a:endParaRPr lang="en-US" b="1" dirty="0"/>
          </a:p>
          <a:p>
            <a:pPr marR="0" lvl="0" indent="-228600" fontAlgn="auto">
              <a:lnSpc>
                <a:spcPct val="100000"/>
              </a:lnSpc>
              <a:spcBef>
                <a:spcPts val="300"/>
              </a:spcBef>
              <a:spcAft>
                <a:spcPts val="0"/>
              </a:spcAft>
              <a:buClrTx/>
              <a:buSzTx/>
              <a:buFontTx/>
              <a:buNone/>
              <a:tabLst/>
              <a:defRPr/>
            </a:pPr>
            <a:r>
              <a:rPr lang="en-US" b="1" dirty="0"/>
              <a:t>Debrief </a:t>
            </a:r>
            <a:r>
              <a:rPr lang="en-US" dirty="0"/>
              <a:t>and discuss as needed.</a:t>
            </a:r>
          </a:p>
          <a:p>
            <a:pPr indent="-228600">
              <a:spcBef>
                <a:spcPts val="300"/>
              </a:spcBef>
            </a:pPr>
            <a:endParaRPr lang="en-US" altLang="en-US" b="1" dirty="0"/>
          </a:p>
          <a:p>
            <a:endParaRPr lang="en-US" altLang="en-US" b="1" dirty="0"/>
          </a:p>
          <a:p>
            <a:endParaRPr lang="en-US" altLang="en-US" b="1" dirty="0"/>
          </a:p>
        </p:txBody>
      </p:sp>
      <p:sp>
        <p:nvSpPr>
          <p:cNvPr id="4" name="Slide Number Placeholder 3">
            <a:extLst>
              <a:ext uri="{FF2B5EF4-FFF2-40B4-BE49-F238E27FC236}">
                <a16:creationId xmlns:a16="http://schemas.microsoft.com/office/drawing/2014/main" id="{0179800A-D936-99CB-B021-CB13AC9139DB}"/>
              </a:ext>
            </a:extLst>
          </p:cNvPr>
          <p:cNvSpPr>
            <a:spLocks noGrp="1"/>
          </p:cNvSpPr>
          <p:nvPr>
            <p:ph type="sldNum" sz="quarter" idx="5"/>
          </p:nvPr>
        </p:nvSpPr>
        <p:spPr/>
        <p:txBody>
          <a:bodyPr/>
          <a:lstStyle/>
          <a:p>
            <a:fld id="{A7439025-DF34-46F9-8BF3-4E94808FAC7B}" type="slidenum">
              <a:rPr lang="en-US" smtClean="0"/>
              <a:pPr/>
              <a:t>47</a:t>
            </a:fld>
            <a:endParaRPr lang="en-US" dirty="0"/>
          </a:p>
        </p:txBody>
      </p:sp>
      <p:pic>
        <p:nvPicPr>
          <p:cNvPr id="5" name="Picture 4">
            <a:extLst>
              <a:ext uri="{FF2B5EF4-FFF2-40B4-BE49-F238E27FC236}">
                <a16:creationId xmlns:a16="http://schemas.microsoft.com/office/drawing/2014/main" id="{A97E0642-681A-F6E8-6B4A-60100C1F01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B159DD1A-9098-1B18-BFEF-E7413215C49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7619605"/>
            <a:ext cx="713364" cy="713364"/>
          </a:xfrm>
          <a:prstGeom prst="rect">
            <a:avLst/>
          </a:prstGeom>
        </p:spPr>
      </p:pic>
      <p:pic>
        <p:nvPicPr>
          <p:cNvPr id="7" name="Picture 6">
            <a:extLst>
              <a:ext uri="{FF2B5EF4-FFF2-40B4-BE49-F238E27FC236}">
                <a16:creationId xmlns:a16="http://schemas.microsoft.com/office/drawing/2014/main" id="{8D6B91FE-45E9-3D09-5471-95694F3D63E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8307858"/>
            <a:ext cx="713364" cy="713364"/>
          </a:xfrm>
          <a:prstGeom prst="rect">
            <a:avLst/>
          </a:prstGeom>
        </p:spPr>
      </p:pic>
    </p:spTree>
    <p:extLst>
      <p:ext uri="{BB962C8B-B14F-4D97-AF65-F5344CB8AC3E}">
        <p14:creationId xmlns:p14="http://schemas.microsoft.com/office/powerpoint/2010/main" val="2532819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29603-B0A1-619C-ADFA-0874A36FE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C9DB2-ACBD-4D28-3926-FF29F494D09C}"/>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EAADE85-6B8C-5471-4DEE-2E11DD8808F8}"/>
              </a:ext>
            </a:extLst>
          </p:cNvPr>
          <p:cNvSpPr>
            <a:spLocks noGrp="1"/>
          </p:cNvSpPr>
          <p:nvPr>
            <p:ph type="body" idx="1"/>
          </p:nvPr>
        </p:nvSpPr>
        <p:spPr>
          <a:xfrm>
            <a:off x="1321288" y="2816352"/>
            <a:ext cx="5400788" cy="6031086"/>
          </a:xfrm>
        </p:spPr>
        <p:txBody>
          <a:bodyPr/>
          <a:lstStyle/>
          <a:p>
            <a:r>
              <a:rPr lang="en-US" b="1" dirty="0"/>
              <a:t>13. Records</a:t>
            </a:r>
          </a:p>
          <a:p>
            <a:endParaRPr lang="en-US" b="1" dirty="0"/>
          </a:p>
          <a:p>
            <a:r>
              <a:rPr lang="en-US" b="1" dirty="0"/>
              <a:t>Say: </a:t>
            </a:r>
            <a:r>
              <a:rPr lang="en-US" altLang="en-US" b="0" dirty="0"/>
              <a:t>Record keeping is an important aspect of aquaculture production, business management, certifications, as well as requirements from buyers. </a:t>
            </a:r>
          </a:p>
          <a:p>
            <a:pPr marL="0" marR="0" lvl="0" indent="0" algn="l" defTabSz="914400" rtl="0" eaLnBrk="1" fontAlgn="auto" latinLnBrk="0" hangingPunct="1">
              <a:spcBef>
                <a:spcPts val="600"/>
              </a:spcBef>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The records for </a:t>
            </a:r>
            <a:r>
              <a:rPr lang="en-US" altLang="en-US" b="1" dirty="0"/>
              <a:t>production management </a:t>
            </a:r>
            <a:r>
              <a:rPr lang="en-US" altLang="en-US" b="0" dirty="0"/>
              <a:t>include the </a:t>
            </a:r>
            <a:r>
              <a:rPr lang="en-US" altLang="en-US" b="1" dirty="0"/>
              <a:t>personnel</a:t>
            </a:r>
            <a:r>
              <a:rPr lang="en-US" altLang="en-US" b="0" dirty="0"/>
              <a:t> and their specific functions on the farm,  </a:t>
            </a:r>
          </a:p>
          <a:p>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all standard operating </a:t>
            </a:r>
            <a:r>
              <a:rPr lang="en-US" altLang="en-US" b="1" dirty="0"/>
              <a:t>procedures</a:t>
            </a:r>
            <a:r>
              <a:rPr lang="en-US" altLang="en-US" b="0" dirty="0"/>
              <a:t> for all aspects of production,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identification of all </a:t>
            </a:r>
            <a:r>
              <a:rPr lang="en-US" altLang="en-US" b="1" dirty="0"/>
              <a:t>equipment</a:t>
            </a:r>
            <a:r>
              <a:rPr lang="en-US" altLang="en-US" b="0" dirty="0"/>
              <a:t> maintenance, operation, care, use;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all production </a:t>
            </a:r>
            <a:r>
              <a:rPr lang="en-US" altLang="en-US" b="1" dirty="0"/>
              <a:t>inputs</a:t>
            </a:r>
            <a:r>
              <a:rPr lang="en-US" altLang="en-US" b="0" dirty="0"/>
              <a:t> to the farm;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all aspects of </a:t>
            </a:r>
            <a:r>
              <a:rPr lang="en-US" altLang="en-US" b="1" dirty="0"/>
              <a:t>growth management</a:t>
            </a:r>
            <a:r>
              <a:rPr lang="en-US" altLang="en-US" b="0" dirty="0"/>
              <a:t>;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and finally, </a:t>
            </a:r>
            <a:r>
              <a:rPr lang="en-US" altLang="en-US" b="1" dirty="0"/>
              <a:t>projections</a:t>
            </a:r>
            <a:r>
              <a:rPr lang="en-US" altLang="en-US" b="0" dirty="0"/>
              <a:t> to inform management and sales. </a:t>
            </a:r>
          </a:p>
          <a:p>
            <a:pPr>
              <a:spcAft>
                <a:spcPts val="600"/>
              </a:spcAft>
            </a:pPr>
            <a:r>
              <a:rPr lang="en-US" altLang="en-US" b="0" dirty="0"/>
              <a:t>The records for </a:t>
            </a:r>
            <a:r>
              <a:rPr lang="en-US" altLang="en-US" b="1" dirty="0"/>
              <a:t>facility management </a:t>
            </a:r>
            <a:r>
              <a:rPr lang="en-US" altLang="en-US" b="0" dirty="0"/>
              <a:t>include all files for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1" dirty="0"/>
              <a:t>safety</a:t>
            </a:r>
            <a:r>
              <a:rPr lang="en-US" altLang="en-US" b="0" dirty="0"/>
              <a:t>,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1" dirty="0"/>
              <a:t>compliance</a:t>
            </a:r>
            <a:r>
              <a:rPr lang="en-US" altLang="en-US" b="0" dirty="0"/>
              <a:t>, </a:t>
            </a:r>
          </a:p>
          <a:p>
            <a:pPr marL="0" marR="0" lvl="0" indent="0" algn="l" defTabSz="914400" rtl="0" eaLnBrk="1" fontAlgn="auto" latinLnBrk="0" hangingPunct="1">
              <a:buClrTx/>
              <a:buSzTx/>
              <a:buFontTx/>
              <a:buNone/>
              <a:tabLst/>
              <a:defRPr/>
            </a:pPr>
            <a:r>
              <a:rPr lang="en-US" dirty="0"/>
              <a:t>&lt;</a:t>
            </a:r>
            <a:r>
              <a:rPr lang="en-US" b="1" dirty="0"/>
              <a:t>Select</a:t>
            </a:r>
            <a:r>
              <a:rPr lang="en-US" dirty="0"/>
              <a:t> </a:t>
            </a:r>
            <a:r>
              <a:rPr lang="en-US" b="1" dirty="0"/>
              <a:t>Enter</a:t>
            </a:r>
            <a:r>
              <a:rPr lang="en-US" dirty="0"/>
              <a:t> to advance the slide build.&gt;</a:t>
            </a:r>
          </a:p>
          <a:p>
            <a:pPr>
              <a:spcAft>
                <a:spcPts val="600"/>
              </a:spcAft>
            </a:pPr>
            <a:r>
              <a:rPr lang="en-US" b="1" dirty="0"/>
              <a:t>Say: </a:t>
            </a:r>
            <a:r>
              <a:rPr lang="en-US" altLang="en-US" b="0" dirty="0"/>
              <a:t>and </a:t>
            </a:r>
            <a:r>
              <a:rPr lang="en-US" altLang="en-US" b="1" dirty="0"/>
              <a:t>performance</a:t>
            </a:r>
            <a:r>
              <a:rPr lang="en-US" altLang="en-US" b="0" dirty="0"/>
              <a:t>. </a:t>
            </a:r>
          </a:p>
          <a:p>
            <a:pPr>
              <a:spcAft>
                <a:spcPts val="600"/>
              </a:spcAft>
            </a:pPr>
            <a:r>
              <a:rPr lang="en-US" altLang="en-US" b="0" dirty="0"/>
              <a:t>Records should always include the name and date of the responsible individual making the record. In addition to hard copies, it is highly advisable to have all records scanned electronically, not only for safekeeping but also for easy access by other responsible individuals and business entities.</a:t>
            </a:r>
          </a:p>
          <a:p>
            <a:endParaRPr lang="en-US" altLang="en-US" b="0" dirty="0"/>
          </a:p>
        </p:txBody>
      </p:sp>
      <p:sp>
        <p:nvSpPr>
          <p:cNvPr id="4" name="Slide Number Placeholder 3">
            <a:extLst>
              <a:ext uri="{FF2B5EF4-FFF2-40B4-BE49-F238E27FC236}">
                <a16:creationId xmlns:a16="http://schemas.microsoft.com/office/drawing/2014/main" id="{AC7F8D97-C6FD-2458-500F-3D7527EB86C2}"/>
              </a:ext>
            </a:extLst>
          </p:cNvPr>
          <p:cNvSpPr>
            <a:spLocks noGrp="1"/>
          </p:cNvSpPr>
          <p:nvPr>
            <p:ph type="sldNum" sz="quarter" idx="5"/>
          </p:nvPr>
        </p:nvSpPr>
        <p:spPr/>
        <p:txBody>
          <a:bodyPr/>
          <a:lstStyle/>
          <a:p>
            <a:fld id="{A7439025-DF34-46F9-8BF3-4E94808FAC7B}" type="slidenum">
              <a:rPr lang="en-US" smtClean="0"/>
              <a:pPr/>
              <a:t>48</a:t>
            </a:fld>
            <a:endParaRPr lang="en-US" dirty="0"/>
          </a:p>
        </p:txBody>
      </p:sp>
      <p:pic>
        <p:nvPicPr>
          <p:cNvPr id="5" name="Picture 4">
            <a:extLst>
              <a:ext uri="{FF2B5EF4-FFF2-40B4-BE49-F238E27FC236}">
                <a16:creationId xmlns:a16="http://schemas.microsoft.com/office/drawing/2014/main" id="{A8B77AFF-B00A-EBEA-E388-2E777E026B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6DE5A3BE-3F94-3B52-6D59-B8C6E3968E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989421"/>
            <a:ext cx="713364" cy="713364"/>
          </a:xfrm>
          <a:prstGeom prst="rect">
            <a:avLst/>
          </a:prstGeom>
        </p:spPr>
      </p:pic>
      <p:pic>
        <p:nvPicPr>
          <p:cNvPr id="7" name="Picture 6">
            <a:extLst>
              <a:ext uri="{FF2B5EF4-FFF2-40B4-BE49-F238E27FC236}">
                <a16:creationId xmlns:a16="http://schemas.microsoft.com/office/drawing/2014/main" id="{A8021EF8-27B4-AEE9-D11E-A9F7935010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7620775"/>
            <a:ext cx="713364" cy="713364"/>
          </a:xfrm>
          <a:prstGeom prst="rect">
            <a:avLst/>
          </a:prstGeom>
        </p:spPr>
      </p:pic>
      <p:pic>
        <p:nvPicPr>
          <p:cNvPr id="8" name="Picture 7">
            <a:extLst>
              <a:ext uri="{FF2B5EF4-FFF2-40B4-BE49-F238E27FC236}">
                <a16:creationId xmlns:a16="http://schemas.microsoft.com/office/drawing/2014/main" id="{0B278D29-3C2E-CF7D-5FAC-21918490C8C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869698"/>
            <a:ext cx="713364" cy="713364"/>
          </a:xfrm>
          <a:prstGeom prst="rect">
            <a:avLst/>
          </a:prstGeom>
        </p:spPr>
      </p:pic>
      <p:pic>
        <p:nvPicPr>
          <p:cNvPr id="9" name="Picture 8">
            <a:extLst>
              <a:ext uri="{FF2B5EF4-FFF2-40B4-BE49-F238E27FC236}">
                <a16:creationId xmlns:a16="http://schemas.microsoft.com/office/drawing/2014/main" id="{917F15A1-5849-77E2-2EA8-34D82D3A62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725685"/>
            <a:ext cx="713364" cy="713364"/>
          </a:xfrm>
          <a:prstGeom prst="rect">
            <a:avLst/>
          </a:prstGeom>
        </p:spPr>
      </p:pic>
      <p:pic>
        <p:nvPicPr>
          <p:cNvPr id="10" name="Picture 9">
            <a:extLst>
              <a:ext uri="{FF2B5EF4-FFF2-40B4-BE49-F238E27FC236}">
                <a16:creationId xmlns:a16="http://schemas.microsoft.com/office/drawing/2014/main" id="{71494036-BE12-06A6-C1D6-6711561AB0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5535531"/>
            <a:ext cx="713364" cy="713364"/>
          </a:xfrm>
          <a:prstGeom prst="rect">
            <a:avLst/>
          </a:prstGeom>
        </p:spPr>
      </p:pic>
      <p:pic>
        <p:nvPicPr>
          <p:cNvPr id="11" name="Picture 10">
            <a:extLst>
              <a:ext uri="{FF2B5EF4-FFF2-40B4-BE49-F238E27FC236}">
                <a16:creationId xmlns:a16="http://schemas.microsoft.com/office/drawing/2014/main" id="{174BA320-B155-69EC-DEC7-7BCAB758ABD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6156334"/>
            <a:ext cx="713364" cy="713364"/>
          </a:xfrm>
          <a:prstGeom prst="rect">
            <a:avLst/>
          </a:prstGeom>
        </p:spPr>
      </p:pic>
    </p:spTree>
    <p:extLst>
      <p:ext uri="{BB962C8B-B14F-4D97-AF65-F5344CB8AC3E}">
        <p14:creationId xmlns:p14="http://schemas.microsoft.com/office/powerpoint/2010/main" val="3643554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44160-AC5F-134E-30B2-3BD7917A6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8AF7D-F541-76AC-6BE2-F8D86F0ED36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778DC3D-23C9-D43B-04FD-F58FEAEC7DB2}"/>
              </a:ext>
            </a:extLst>
          </p:cNvPr>
          <p:cNvSpPr>
            <a:spLocks noGrp="1"/>
          </p:cNvSpPr>
          <p:nvPr>
            <p:ph type="body" idx="1"/>
          </p:nvPr>
        </p:nvSpPr>
        <p:spPr/>
        <p:txBody>
          <a:bodyPr/>
          <a:lstStyle/>
          <a:p>
            <a:r>
              <a:rPr lang="en-US" b="1" dirty="0"/>
              <a:t>Summary</a:t>
            </a:r>
          </a:p>
          <a:p>
            <a:endParaRPr lang="en-US" b="1" dirty="0"/>
          </a:p>
          <a:p>
            <a:r>
              <a:rPr lang="en-US" b="1" dirty="0"/>
              <a:t>Review</a:t>
            </a:r>
            <a:r>
              <a:rPr lang="en-US" dirty="0"/>
              <a:t> each point on the slide one-by-one. Elicit conversation from participants as time allows and encourage reflection and questions at this point.</a:t>
            </a:r>
          </a:p>
          <a:p>
            <a:endParaRPr lang="en-US" dirty="0"/>
          </a:p>
          <a:p>
            <a:endParaRPr lang="en-US" dirty="0"/>
          </a:p>
        </p:txBody>
      </p:sp>
      <p:sp>
        <p:nvSpPr>
          <p:cNvPr id="4" name="Slide Number Placeholder 3">
            <a:extLst>
              <a:ext uri="{FF2B5EF4-FFF2-40B4-BE49-F238E27FC236}">
                <a16:creationId xmlns:a16="http://schemas.microsoft.com/office/drawing/2014/main" id="{25C1E097-D1EC-D6C5-BA60-DB0F1D183174}"/>
              </a:ext>
            </a:extLst>
          </p:cNvPr>
          <p:cNvSpPr>
            <a:spLocks noGrp="1"/>
          </p:cNvSpPr>
          <p:nvPr>
            <p:ph type="sldNum" sz="quarter" idx="5"/>
          </p:nvPr>
        </p:nvSpPr>
        <p:spPr/>
        <p:txBody>
          <a:bodyPr/>
          <a:lstStyle/>
          <a:p>
            <a:fld id="{A7439025-DF34-46F9-8BF3-4E94808FAC7B}" type="slidenum">
              <a:rPr lang="en-US" smtClean="0"/>
              <a:pPr/>
              <a:t>49</a:t>
            </a:fld>
            <a:endParaRPr lang="en-US" dirty="0"/>
          </a:p>
        </p:txBody>
      </p:sp>
    </p:spTree>
    <p:extLst>
      <p:ext uri="{BB962C8B-B14F-4D97-AF65-F5344CB8AC3E}">
        <p14:creationId xmlns:p14="http://schemas.microsoft.com/office/powerpoint/2010/main" val="174483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B711E-D0A6-78A6-FDDA-A872A43CD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D149E-E53F-F878-7D97-494D2993FCB3}"/>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0A9771B4-286D-ADFA-9578-9404E14925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Site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dirty="0"/>
              <a:t> </a:t>
            </a:r>
            <a:r>
              <a:rPr lang="en-US" altLang="en-US" b="0" dirty="0"/>
              <a:t>During site selection, it is critical to consider what the property, as well as adjacent land has, or is being used for. These past or present uses could negatively impact soils, runoff, overspray of detrimental chemical pesticides, and so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Say: </a:t>
            </a:r>
            <a:r>
              <a:rPr lang="en-US" altLang="en-US" b="0" dirty="0"/>
              <a:t>Primary considerations during site selection are to minimize risks </a:t>
            </a:r>
            <a:r>
              <a:rPr lang="en-US" altLang="en-US" b="1" dirty="0"/>
              <a:t>coming FROM surrounding areas</a:t>
            </a:r>
            <a:r>
              <a:rPr lang="en-US" altLang="en-US" b="0" dirty="0"/>
              <a:t>, as well 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Say:</a:t>
            </a:r>
            <a:r>
              <a:rPr lang="en-US" altLang="en-US" b="0" dirty="0"/>
              <a:t> Minimize risk </a:t>
            </a:r>
            <a:r>
              <a:rPr lang="en-US" altLang="en-US" b="1" dirty="0"/>
              <a:t>going TO the surrounding area </a:t>
            </a:r>
            <a:r>
              <a:rPr lang="en-US" altLang="en-US" b="0" dirty="0"/>
              <a:t>from the farm. During site selection it is also important to understand the characteristics of a good production site. This can include, but is not limited to soils, source water, infrastructure, supplies, and other activities in the area. This information will also assist in subsequent farm design as well as management strategies. In addition, it is also important to work with all relevant agencies to understand possible future development or conservation plans for the area/region.</a:t>
            </a:r>
            <a:r>
              <a:rPr lang="en-US" alt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t>Read </a:t>
            </a:r>
            <a:r>
              <a:rPr lang="en-US" altLang="en-US" b="0" dirty="0"/>
              <a:t>the banner at the bottom of the slide.</a:t>
            </a:r>
          </a:p>
          <a:p>
            <a:endParaRPr lang="en-US" altLang="en-US" b="0" dirty="0"/>
          </a:p>
        </p:txBody>
      </p:sp>
      <p:sp>
        <p:nvSpPr>
          <p:cNvPr id="4" name="Slide Number Placeholder 3">
            <a:extLst>
              <a:ext uri="{FF2B5EF4-FFF2-40B4-BE49-F238E27FC236}">
                <a16:creationId xmlns:a16="http://schemas.microsoft.com/office/drawing/2014/main" id="{5AC401AC-D99A-D0E8-7C8E-E036817E9C5B}"/>
              </a:ext>
            </a:extLst>
          </p:cNvPr>
          <p:cNvSpPr>
            <a:spLocks noGrp="1"/>
          </p:cNvSpPr>
          <p:nvPr>
            <p:ph type="sldNum" sz="quarter" idx="5"/>
          </p:nvPr>
        </p:nvSpPr>
        <p:spPr/>
        <p:txBody>
          <a:bodyPr/>
          <a:lstStyle/>
          <a:p>
            <a:fld id="{A7439025-DF34-46F9-8BF3-4E94808FAC7B}" type="slidenum">
              <a:rPr lang="en-US" smtClean="0"/>
              <a:pPr/>
              <a:t>5</a:t>
            </a:fld>
            <a:endParaRPr lang="en-US" dirty="0"/>
          </a:p>
        </p:txBody>
      </p:sp>
      <p:pic>
        <p:nvPicPr>
          <p:cNvPr id="5" name="Picture 4">
            <a:extLst>
              <a:ext uri="{FF2B5EF4-FFF2-40B4-BE49-F238E27FC236}">
                <a16:creationId xmlns:a16="http://schemas.microsoft.com/office/drawing/2014/main" id="{8AB79D4B-5DBB-7395-434B-6942660B0D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2DF5F213-A4E7-E77A-25F1-4325FF2744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291518"/>
            <a:ext cx="713364" cy="713364"/>
          </a:xfrm>
          <a:prstGeom prst="rect">
            <a:avLst/>
          </a:prstGeom>
        </p:spPr>
      </p:pic>
      <p:pic>
        <p:nvPicPr>
          <p:cNvPr id="7" name="Picture 6">
            <a:extLst>
              <a:ext uri="{FF2B5EF4-FFF2-40B4-BE49-F238E27FC236}">
                <a16:creationId xmlns:a16="http://schemas.microsoft.com/office/drawing/2014/main" id="{484CDD43-AE4D-0D5D-41B7-8A0A82BEB7F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5230880"/>
            <a:ext cx="713364" cy="713364"/>
          </a:xfrm>
          <a:prstGeom prst="rect">
            <a:avLst/>
          </a:prstGeom>
        </p:spPr>
      </p:pic>
    </p:spTree>
    <p:extLst>
      <p:ext uri="{BB962C8B-B14F-4D97-AF65-F5344CB8AC3E}">
        <p14:creationId xmlns:p14="http://schemas.microsoft.com/office/powerpoint/2010/main" val="27856556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a:r>
              <a:rPr lang="en-US" b="1" dirty="0"/>
              <a:t>Describe Your Farm</a:t>
            </a:r>
          </a:p>
          <a:p>
            <a:pPr marL="0" marR="0" lvl="0" indent="0" algn="l" defTabSz="914400" rtl="0" eaLnBrk="1" fontAlgn="auto" latinLnBrk="0" hangingPunct="1">
              <a:buClrTx/>
              <a:buSzTx/>
              <a:buFontTx/>
              <a:buNone/>
              <a:tabLst/>
              <a:defRPr/>
            </a:pPr>
            <a:endParaRPr lang="en-US" dirty="0"/>
          </a:p>
          <a:p>
            <a:pPr marL="0" marR="0" lvl="0" indent="0" algn="l" defTabSz="914400" rtl="0" eaLnBrk="1" fontAlgn="auto" latinLnBrk="0" hangingPunct="1">
              <a:buClrTx/>
              <a:buSzTx/>
              <a:buFontTx/>
              <a:buNone/>
              <a:tabLst/>
              <a:defRPr/>
            </a:pPr>
            <a:r>
              <a:rPr lang="en-US" b="1" dirty="0"/>
              <a:t>Read</a:t>
            </a:r>
            <a:r>
              <a:rPr lang="en-US" dirty="0"/>
              <a:t> the instructions line-by-line.</a:t>
            </a:r>
          </a:p>
          <a:p>
            <a:pPr marL="0" marR="0" lvl="0" indent="0" algn="l" defTabSz="914400" rtl="0" eaLnBrk="1" fontAlgn="auto" latinLnBrk="0" hangingPunct="1">
              <a:buClrTx/>
              <a:buSzTx/>
              <a:buFontTx/>
              <a:buNone/>
              <a:tabLst/>
              <a:defRPr/>
            </a:pPr>
            <a:endParaRPr lang="en-US" dirty="0"/>
          </a:p>
          <a:p>
            <a:r>
              <a:rPr lang="en-US" b="1" dirty="0"/>
              <a:t>Divide participants into groups </a:t>
            </a:r>
            <a:r>
              <a:rPr lang="en-US" dirty="0"/>
              <a:t>and allow them </a:t>
            </a:r>
            <a:r>
              <a:rPr lang="en-US" b="1" dirty="0"/>
              <a:t>30 minutes </a:t>
            </a:r>
            <a:r>
              <a:rPr lang="en-US" dirty="0"/>
              <a:t>to work. Walk around monitoring the groups as they work and answering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50</a:t>
            </a:fld>
            <a:endParaRPr lang="en-US" dirty="0"/>
          </a:p>
        </p:txBody>
      </p:sp>
      <p:pic>
        <p:nvPicPr>
          <p:cNvPr id="10" name="Picture 9">
            <a:extLst>
              <a:ext uri="{FF2B5EF4-FFF2-40B4-BE49-F238E27FC236}">
                <a16:creationId xmlns:a16="http://schemas.microsoft.com/office/drawing/2014/main" id="{1E02C36F-FF9E-073B-6974-DD676D68E5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3093050"/>
            <a:ext cx="713364" cy="713364"/>
          </a:xfrm>
          <a:prstGeom prst="rect">
            <a:avLst/>
          </a:prstGeom>
        </p:spPr>
      </p:pic>
    </p:spTree>
    <p:extLst>
      <p:ext uri="{BB962C8B-B14F-4D97-AF65-F5344CB8AC3E}">
        <p14:creationId xmlns:p14="http://schemas.microsoft.com/office/powerpoint/2010/main" val="2871354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pPr marL="0" marR="0"/>
            <a:r>
              <a:rPr lang="en-US" b="1" dirty="0"/>
              <a:t>Developing Best Management Practices for the Food Safety Plan</a:t>
            </a:r>
          </a:p>
          <a:p>
            <a:pPr marL="0" marR="0"/>
            <a:endParaRPr lang="en-US" b="1" dirty="0"/>
          </a:p>
          <a:p>
            <a:pPr marL="0" marR="0">
              <a:lnSpc>
                <a:spcPct val="107000"/>
              </a:lnSpc>
              <a:spcAft>
                <a:spcPts val="800"/>
              </a:spcAft>
            </a:pPr>
            <a:r>
              <a:rPr lang="en-US" b="1" dirty="0"/>
              <a:t>Say: </a:t>
            </a:r>
            <a:r>
              <a:rPr lang="en-US" dirty="0"/>
              <a:t>For this activity, identify at least two BMPs risks for your farm. Again, use the Food Safety Plan template to report these BMPs. Identify the controls, how you will monitor the controls, records to keep, corrective actions, and how you will verify the Food Safety Plan is working to control the identified BMP risks. Be prepared to share with the group and discuss.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&lt;</a:t>
            </a:r>
            <a:r>
              <a:rPr lang="en-US" b="1" dirty="0"/>
              <a:t>Select</a:t>
            </a:r>
            <a:r>
              <a:rPr lang="en-US" dirty="0"/>
              <a:t> </a:t>
            </a:r>
            <a:r>
              <a:rPr lang="en-US" b="1" dirty="0"/>
              <a:t>Enter</a:t>
            </a:r>
            <a:r>
              <a:rPr lang="en-US" dirty="0"/>
              <a:t> to advance the slide build.&gt;</a:t>
            </a:r>
          </a:p>
          <a:p>
            <a:pPr marL="0" marR="0">
              <a:lnSpc>
                <a:spcPct val="107000"/>
              </a:lnSpc>
            </a:pPr>
            <a:r>
              <a:rPr lang="en-US" b="1" dirty="0"/>
              <a:t>Say: </a:t>
            </a:r>
            <a:r>
              <a:rPr lang="en-US" dirty="0"/>
              <a:t>Some examples of BMP risks to consider for your farm may include:</a:t>
            </a:r>
          </a:p>
          <a:p>
            <a:pPr marL="347472" marR="0" indent="-228600">
              <a:lnSpc>
                <a:spcPct val="107000"/>
              </a:lnSpc>
              <a:spcBef>
                <a:spcPts val="300"/>
              </a:spcBef>
              <a:buFont typeface="Arial" panose="020B0604020202020204" pitchFamily="34" charset="0"/>
              <a:buChar char="•"/>
            </a:pPr>
            <a:r>
              <a:rPr lang="en-US" dirty="0"/>
              <a:t>There are problems with dissolved oxygen in your farms during the rainy season</a:t>
            </a:r>
          </a:p>
          <a:p>
            <a:pPr marL="347472" marR="0" indent="-228600">
              <a:lnSpc>
                <a:spcPct val="107000"/>
              </a:lnSpc>
              <a:spcBef>
                <a:spcPts val="300"/>
              </a:spcBef>
              <a:buFont typeface="Arial" panose="020B0604020202020204" pitchFamily="34" charset="0"/>
              <a:buChar char="•"/>
            </a:pPr>
            <a:r>
              <a:rPr lang="en-US" dirty="0"/>
              <a:t>A red tide occurs during the winter</a:t>
            </a:r>
          </a:p>
          <a:p>
            <a:pPr marL="347472" marR="0" indent="-228600">
              <a:lnSpc>
                <a:spcPct val="107000"/>
              </a:lnSpc>
              <a:spcBef>
                <a:spcPts val="300"/>
              </a:spcBef>
              <a:buFont typeface="Arial" panose="020B0604020202020204" pitchFamily="34" charset="0"/>
              <a:buChar char="•"/>
            </a:pPr>
            <a:r>
              <a:rPr lang="en-US" dirty="0"/>
              <a:t>pH drops after putting post larvae into the farm</a:t>
            </a:r>
          </a:p>
          <a:p>
            <a:pPr marL="347472" marR="0" indent="-228600">
              <a:lnSpc>
                <a:spcPct val="107000"/>
              </a:lnSpc>
              <a:spcBef>
                <a:spcPts val="300"/>
              </a:spcBef>
              <a:buFont typeface="Arial" panose="020B0604020202020204" pitchFamily="34" charset="0"/>
              <a:buChar char="•"/>
            </a:pPr>
            <a:r>
              <a:rPr lang="en-US" dirty="0"/>
              <a:t>The farm gets post larvae from various hatcheries without verification</a:t>
            </a:r>
          </a:p>
          <a:p>
            <a:pPr marL="347472" marR="0" indent="-228600">
              <a:lnSpc>
                <a:spcPct val="107000"/>
              </a:lnSpc>
              <a:spcBef>
                <a:spcPts val="300"/>
              </a:spcBef>
              <a:buFont typeface="Arial" panose="020B0604020202020204" pitchFamily="34" charset="0"/>
              <a:buChar char="•"/>
            </a:pPr>
            <a:r>
              <a:rPr lang="en-US" dirty="0"/>
              <a:t>The farm makes their own feed using local fauna</a:t>
            </a:r>
          </a:p>
          <a:p>
            <a:pPr marR="0"/>
            <a:endParaRPr lang="en-US" dirty="0"/>
          </a:p>
          <a:p>
            <a:pPr marR="0">
              <a:lnSpc>
                <a:spcPct val="107000"/>
              </a:lnSpc>
              <a:spcAft>
                <a:spcPts val="800"/>
              </a:spcAft>
            </a:pPr>
            <a:r>
              <a:rPr lang="en-US" dirty="0"/>
              <a:t>Again, include in your presentation how you would go about conveying the plan to the farm owners and how you would persuade them to adopt your plan to manage BMPs on the farm.</a:t>
            </a:r>
          </a:p>
          <a:p>
            <a:pPr marR="0"/>
            <a:endParaRPr lang="en-US" dirty="0"/>
          </a:p>
          <a:p>
            <a:r>
              <a:rPr lang="en-US" b="1" dirty="0"/>
              <a:t>Divide participants into 4 groups </a:t>
            </a:r>
            <a:r>
              <a:rPr lang="en-US" dirty="0"/>
              <a:t>and allow them </a:t>
            </a:r>
            <a:r>
              <a:rPr lang="en-US" b="1" dirty="0"/>
              <a:t>90 minutes </a:t>
            </a:r>
            <a:r>
              <a:rPr lang="en-US" dirty="0"/>
              <a:t>to work. Walk around monitoring the groups as they work and answering questions. </a:t>
            </a:r>
          </a:p>
          <a:p>
            <a:endParaRPr lang="en-US" dirty="0"/>
          </a:p>
          <a:p>
            <a:r>
              <a:rPr lang="en-US" b="1" dirty="0"/>
              <a:t>Notify</a:t>
            </a:r>
            <a:r>
              <a:rPr lang="en-US" dirty="0"/>
              <a:t> the groups when there is </a:t>
            </a:r>
            <a:r>
              <a:rPr lang="en-US" b="1" dirty="0"/>
              <a:t>15 minutes remaining</a:t>
            </a:r>
            <a:r>
              <a:rPr lang="en-US" dirty="0"/>
              <a:t>. Ask them to wrap up their work, take a quick break if necessary, and be prepared to share at the given time.</a:t>
            </a:r>
          </a:p>
          <a:p>
            <a:endParaRPr lang="en-US"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51</a:t>
            </a:fld>
            <a:endParaRPr lang="en-US" dirty="0"/>
          </a:p>
        </p:txBody>
      </p:sp>
      <p:pic>
        <p:nvPicPr>
          <p:cNvPr id="5" name="Picture 4">
            <a:extLst>
              <a:ext uri="{FF2B5EF4-FFF2-40B4-BE49-F238E27FC236}">
                <a16:creationId xmlns:a16="http://schemas.microsoft.com/office/drawing/2014/main" id="{AC994B2C-3E52-0CD9-91CE-9146FBB1886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pic>
        <p:nvPicPr>
          <p:cNvPr id="6" name="Picture 5">
            <a:extLst>
              <a:ext uri="{FF2B5EF4-FFF2-40B4-BE49-F238E27FC236}">
                <a16:creationId xmlns:a16="http://schemas.microsoft.com/office/drawing/2014/main" id="{EC3FFB54-AAE6-14C4-ACAA-66A39EF8145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4458586"/>
            <a:ext cx="713364" cy="713364"/>
          </a:xfrm>
          <a:prstGeom prst="rect">
            <a:avLst/>
          </a:prstGeom>
        </p:spPr>
      </p:pic>
      <p:pic>
        <p:nvPicPr>
          <p:cNvPr id="7" name="Picture 6">
            <a:extLst>
              <a:ext uri="{FF2B5EF4-FFF2-40B4-BE49-F238E27FC236}">
                <a16:creationId xmlns:a16="http://schemas.microsoft.com/office/drawing/2014/main" id="{2A4FFD99-9C84-98DB-D805-063446AD8B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6954408"/>
            <a:ext cx="713364" cy="713364"/>
          </a:xfrm>
          <a:prstGeom prst="rect">
            <a:avLst/>
          </a:prstGeom>
        </p:spPr>
      </p:pic>
    </p:spTree>
    <p:extLst>
      <p:ext uri="{BB962C8B-B14F-4D97-AF65-F5344CB8AC3E}">
        <p14:creationId xmlns:p14="http://schemas.microsoft.com/office/powerpoint/2010/main" val="28713544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883B1-AAE8-3251-4165-BC69AD07C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953E5-5CF4-2B42-DF6E-2905AF33A477}"/>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A2F7BE76-0B2F-6C1D-7BD9-53873034A073}"/>
              </a:ext>
            </a:extLst>
          </p:cNvPr>
          <p:cNvSpPr>
            <a:spLocks noGrp="1"/>
          </p:cNvSpPr>
          <p:nvPr>
            <p:ph type="body" idx="1"/>
          </p:nvPr>
        </p:nvSpPr>
        <p:spPr/>
        <p:txBody>
          <a:bodyPr/>
          <a:lstStyle/>
          <a:p>
            <a:pPr marL="0" marR="0"/>
            <a:r>
              <a:rPr lang="en-US" b="1" dirty="0"/>
              <a:t>Developing BMPs Presentations</a:t>
            </a:r>
          </a:p>
          <a:p>
            <a:pPr marL="0" marR="0"/>
            <a:endParaRPr lang="en-US" dirty="0"/>
          </a:p>
          <a:p>
            <a:r>
              <a:rPr lang="en-US" b="1" dirty="0"/>
              <a:t>Call on each group to share</a:t>
            </a:r>
            <a:r>
              <a:rPr lang="en-US" dirty="0"/>
              <a:t>, eliciting sharing from each member of the group when possible. </a:t>
            </a:r>
          </a:p>
          <a:p>
            <a:endParaRPr lang="en-US" dirty="0"/>
          </a:p>
          <a:p>
            <a:r>
              <a:rPr lang="en-US" dirty="0"/>
              <a:t>Allow each group </a:t>
            </a:r>
            <a:r>
              <a:rPr lang="en-US" b="1" dirty="0"/>
              <a:t>approximately 10 minutes </a:t>
            </a:r>
            <a:r>
              <a:rPr lang="en-US" dirty="0"/>
              <a:t>to share. There is a total of </a:t>
            </a:r>
            <a:r>
              <a:rPr lang="en-US" b="1" dirty="0"/>
              <a:t>one hour </a:t>
            </a:r>
            <a:r>
              <a:rPr lang="en-US" dirty="0"/>
              <a:t>allotted for this part of the activity.</a:t>
            </a:r>
          </a:p>
          <a:p>
            <a:endParaRPr lang="en-US" dirty="0"/>
          </a:p>
          <a:p>
            <a:r>
              <a:rPr lang="en-US" dirty="0"/>
              <a:t>At the conclusion of each group’s sharing, </a:t>
            </a:r>
            <a:r>
              <a:rPr lang="en-US" b="1" dirty="0"/>
              <a:t>allow the whole group to ask questions about the presentation</a:t>
            </a:r>
            <a:r>
              <a:rPr lang="en-US" dirty="0"/>
              <a:t> and give the presenters time to address each question.</a:t>
            </a:r>
          </a:p>
          <a:p>
            <a:endParaRPr lang="en-US" dirty="0"/>
          </a:p>
          <a:p>
            <a:endParaRPr lang="en-US" dirty="0"/>
          </a:p>
        </p:txBody>
      </p:sp>
      <p:sp>
        <p:nvSpPr>
          <p:cNvPr id="4" name="Slide Number Placeholder 3">
            <a:extLst>
              <a:ext uri="{FF2B5EF4-FFF2-40B4-BE49-F238E27FC236}">
                <a16:creationId xmlns:a16="http://schemas.microsoft.com/office/drawing/2014/main" id="{6275390D-586D-481F-C103-91C02A9FEB7E}"/>
              </a:ext>
            </a:extLst>
          </p:cNvPr>
          <p:cNvSpPr>
            <a:spLocks noGrp="1"/>
          </p:cNvSpPr>
          <p:nvPr>
            <p:ph type="sldNum" sz="quarter" idx="5"/>
          </p:nvPr>
        </p:nvSpPr>
        <p:spPr/>
        <p:txBody>
          <a:bodyPr/>
          <a:lstStyle/>
          <a:p>
            <a:fld id="{A7439025-DF34-46F9-8BF3-4E94808FAC7B}" type="slidenum">
              <a:rPr lang="en-US" smtClean="0"/>
              <a:pPr/>
              <a:t>52</a:t>
            </a:fld>
            <a:endParaRPr lang="en-US" dirty="0"/>
          </a:p>
        </p:txBody>
      </p:sp>
      <p:pic>
        <p:nvPicPr>
          <p:cNvPr id="5" name="Picture 4">
            <a:extLst>
              <a:ext uri="{FF2B5EF4-FFF2-40B4-BE49-F238E27FC236}">
                <a16:creationId xmlns:a16="http://schemas.microsoft.com/office/drawing/2014/main" id="{09723A69-828F-DE81-BFAB-FF491E5224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3093050"/>
            <a:ext cx="713364" cy="713364"/>
          </a:xfrm>
          <a:prstGeom prst="rect">
            <a:avLst/>
          </a:prstGeom>
        </p:spPr>
      </p:pic>
    </p:spTree>
    <p:extLst>
      <p:ext uri="{BB962C8B-B14F-4D97-AF65-F5344CB8AC3E}">
        <p14:creationId xmlns:p14="http://schemas.microsoft.com/office/powerpoint/2010/main" val="6680902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44160-AC5F-134E-30B2-3BD7917A6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8AF7D-F541-76AC-6BE2-F8D86F0ED36D}"/>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E778DC3D-23C9-D43B-04FD-F58FEAEC7DB2}"/>
              </a:ext>
            </a:extLst>
          </p:cNvPr>
          <p:cNvSpPr>
            <a:spLocks noGrp="1"/>
          </p:cNvSpPr>
          <p:nvPr>
            <p:ph type="body" idx="1"/>
          </p:nvPr>
        </p:nvSpPr>
        <p:spPr/>
        <p:txBody>
          <a:bodyPr/>
          <a:lstStyle/>
          <a:p>
            <a:r>
              <a:rPr lang="en-US" b="1" dirty="0"/>
              <a:t>Summary</a:t>
            </a:r>
          </a:p>
          <a:p>
            <a:endParaRPr lang="en-US" b="1" dirty="0"/>
          </a:p>
          <a:p>
            <a:r>
              <a:rPr lang="en-US" b="1" dirty="0"/>
              <a:t>Use</a:t>
            </a:r>
            <a:r>
              <a:rPr lang="en-US" b="0" dirty="0"/>
              <a:t> the points on the slide to elicit summary reflections and questions from the group.</a:t>
            </a:r>
          </a:p>
          <a:p>
            <a:endParaRPr lang="en-US" dirty="0"/>
          </a:p>
          <a:p>
            <a:endParaRPr lang="en-US" dirty="0"/>
          </a:p>
        </p:txBody>
      </p:sp>
      <p:sp>
        <p:nvSpPr>
          <p:cNvPr id="4" name="Slide Number Placeholder 3">
            <a:extLst>
              <a:ext uri="{FF2B5EF4-FFF2-40B4-BE49-F238E27FC236}">
                <a16:creationId xmlns:a16="http://schemas.microsoft.com/office/drawing/2014/main" id="{25C1E097-D1EC-D6C5-BA60-DB0F1D183174}"/>
              </a:ext>
            </a:extLst>
          </p:cNvPr>
          <p:cNvSpPr>
            <a:spLocks noGrp="1"/>
          </p:cNvSpPr>
          <p:nvPr>
            <p:ph type="sldNum" sz="quarter" idx="5"/>
          </p:nvPr>
        </p:nvSpPr>
        <p:spPr/>
        <p:txBody>
          <a:bodyPr/>
          <a:lstStyle/>
          <a:p>
            <a:fld id="{A7439025-DF34-46F9-8BF3-4E94808FAC7B}" type="slidenum">
              <a:rPr lang="en-US" smtClean="0"/>
              <a:pPr/>
              <a:t>53</a:t>
            </a:fld>
            <a:endParaRPr lang="en-US" dirty="0"/>
          </a:p>
        </p:txBody>
      </p:sp>
    </p:spTree>
    <p:extLst>
      <p:ext uri="{BB962C8B-B14F-4D97-AF65-F5344CB8AC3E}">
        <p14:creationId xmlns:p14="http://schemas.microsoft.com/office/powerpoint/2010/main" val="1744838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Ask: </a:t>
            </a:r>
            <a:r>
              <a:rPr lang="en-US" dirty="0"/>
              <a:t>What questions do you have at this time?</a:t>
            </a:r>
          </a:p>
        </p:txBody>
      </p:sp>
      <p:sp>
        <p:nvSpPr>
          <p:cNvPr id="4" name="Slide Number Placeholder 3"/>
          <p:cNvSpPr>
            <a:spLocks noGrp="1"/>
          </p:cNvSpPr>
          <p:nvPr>
            <p:ph type="sldNum" sz="quarter" idx="5"/>
          </p:nvPr>
        </p:nvSpPr>
        <p:spPr/>
        <p:txBody>
          <a:bodyPr/>
          <a:lstStyle/>
          <a:p>
            <a:fld id="{A7439025-DF34-46F9-8BF3-4E94808FAC7B}" type="slidenum">
              <a:rPr lang="en-US" smtClean="0"/>
              <a:pPr/>
              <a:t>54</a:t>
            </a:fld>
            <a:endParaRPr lang="en-US" dirty="0"/>
          </a:p>
        </p:txBody>
      </p:sp>
      <p:pic>
        <p:nvPicPr>
          <p:cNvPr id="5" name="Picture 4">
            <a:extLst>
              <a:ext uri="{FF2B5EF4-FFF2-40B4-BE49-F238E27FC236}">
                <a16:creationId xmlns:a16="http://schemas.microsoft.com/office/drawing/2014/main" id="{5CF4E97F-2589-6348-F0BD-44B3A45BF15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6533" y="2818318"/>
            <a:ext cx="713364" cy="713364"/>
          </a:xfrm>
          <a:prstGeom prst="rect">
            <a:avLst/>
          </a:prstGeom>
        </p:spPr>
      </p:pic>
    </p:spTree>
    <p:extLst>
      <p:ext uri="{BB962C8B-B14F-4D97-AF65-F5344CB8AC3E}">
        <p14:creationId xmlns:p14="http://schemas.microsoft.com/office/powerpoint/2010/main" val="3061979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64D0-94E8-8E77-068A-A6FDF4E42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E793D-4D21-089A-7954-52197F5E356E}"/>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88F6FAB3-B590-219E-0BA3-0DA74DC2EF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B9DEE-D228-044F-2C5F-013637427E10}"/>
              </a:ext>
            </a:extLst>
          </p:cNvPr>
          <p:cNvSpPr>
            <a:spLocks noGrp="1"/>
          </p:cNvSpPr>
          <p:nvPr>
            <p:ph type="sldNum" sz="quarter" idx="5"/>
          </p:nvPr>
        </p:nvSpPr>
        <p:spPr/>
        <p:txBody>
          <a:bodyPr/>
          <a:lstStyle/>
          <a:p>
            <a:fld id="{A7439025-DF34-46F9-8BF3-4E94808FAC7B}" type="slidenum">
              <a:rPr lang="en-US" smtClean="0"/>
              <a:pPr/>
              <a:t>55</a:t>
            </a:fld>
            <a:endParaRPr lang="en-US"/>
          </a:p>
        </p:txBody>
      </p:sp>
      <p:pic>
        <p:nvPicPr>
          <p:cNvPr id="5" name="Picture 4">
            <a:extLst>
              <a:ext uri="{FF2B5EF4-FFF2-40B4-BE49-F238E27FC236}">
                <a16:creationId xmlns:a16="http://schemas.microsoft.com/office/drawing/2014/main" id="{39B0919E-2977-7AA6-DFB6-A997B00E3A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2818318"/>
            <a:ext cx="713364" cy="713364"/>
          </a:xfrm>
          <a:prstGeom prst="rect">
            <a:avLst/>
          </a:prstGeom>
        </p:spPr>
      </p:pic>
    </p:spTree>
    <p:extLst>
      <p:ext uri="{BB962C8B-B14F-4D97-AF65-F5344CB8AC3E}">
        <p14:creationId xmlns:p14="http://schemas.microsoft.com/office/powerpoint/2010/main" val="3962493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Source Water</a:t>
            </a:r>
          </a:p>
          <a:p>
            <a:endParaRPr lang="en-US" b="1" dirty="0"/>
          </a:p>
          <a:p>
            <a:pPr marL="0" indent="0">
              <a:buFont typeface="Arial" panose="020B0604020202020204" pitchFamily="34" charset="0"/>
              <a:buNone/>
            </a:pPr>
            <a:r>
              <a:rPr lang="en-US" altLang="en-US" b="1" dirty="0"/>
              <a:t>Say: </a:t>
            </a:r>
            <a:r>
              <a:rPr lang="en-US" altLang="en-US" b="1" i="1" dirty="0"/>
              <a:t>High organic loading in source water will increase nutrient and bacterial levels in aquaculture farms</a:t>
            </a:r>
            <a:r>
              <a:rPr lang="en-US" altLang="en-US" b="1" dirty="0"/>
              <a:t>.</a:t>
            </a:r>
            <a:r>
              <a:rPr lang="en-US" altLang="en-US" b="0" dirty="0"/>
              <a:t> This will directly increase the need for aeration and can lead to increased ammonia concentrations.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Filtration at the pump intake location, using a series of screens or mesh sizes, is essential to reducing risk of contaminants and introduction of potential predators. High organic loading of the source water will complicate screening as it will cause screening systems to clog more easily.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Using larger surface areas for screens or meshes will reduce the required frequency of cleaning, which is crucial for maintaining optimal performance in water filtration systems.</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Locating the intake pump as far away from sources of nutrients, such as facility discharge sites or other agricultural production, will optimize water quality for the farm. </a:t>
            </a:r>
          </a:p>
          <a:p>
            <a:pPr marL="0" indent="0">
              <a:buFont typeface="Arial" panose="020B0604020202020204" pitchFamily="34" charset="0"/>
              <a:buNone/>
            </a:pPr>
            <a:endParaRPr lang="en-US" altLang="en-US" b="0" dirty="0"/>
          </a:p>
          <a:p>
            <a:pPr marL="0" indent="0">
              <a:buFont typeface="Arial" panose="020B0604020202020204" pitchFamily="34" charset="0"/>
              <a:buNone/>
            </a:pPr>
            <a:r>
              <a:rPr lang="en-US" altLang="en-US" b="0" dirty="0"/>
              <a:t>Farms should be located in areas:</a:t>
            </a:r>
          </a:p>
          <a:p>
            <a:pPr marL="171450" indent="-171450">
              <a:buFont typeface="Arial" panose="020B0604020202020204" pitchFamily="34" charset="0"/>
              <a:buChar char="•"/>
            </a:pPr>
            <a:r>
              <a:rPr lang="en-US" altLang="en-US" b="0" dirty="0"/>
              <a:t>Above tidal influence, which helps reduce the incidence of high organic soils, flooding potential, and allows for proper draining of farms through all tidal ranges. This is also an important consideration to maintain final animal quality during harvest. </a:t>
            </a:r>
          </a:p>
          <a:p>
            <a:pPr marL="171450" indent="-171450">
              <a:buFont typeface="Arial" panose="020B0604020202020204" pitchFamily="34" charset="0"/>
              <a:buChar char="•"/>
            </a:pPr>
            <a:endParaRPr lang="en-US" altLang="en-US" b="0" dirty="0"/>
          </a:p>
          <a:p>
            <a:pPr marL="171450" indent="-171450">
              <a:buFont typeface="Arial" panose="020B0604020202020204" pitchFamily="34" charset="0"/>
              <a:buChar char="•"/>
            </a:pPr>
            <a:r>
              <a:rPr lang="en-US" altLang="en-US" dirty="0"/>
              <a:t>Where no animal (human or livestock) wastes can enter ponds either directly</a:t>
            </a:r>
            <a:r>
              <a:rPr lang="en-US" altLang="en-US" strike="sngStrike" dirty="0"/>
              <a:t>,</a:t>
            </a:r>
            <a:r>
              <a:rPr lang="en-US" altLang="en-US" dirty="0"/>
              <a:t> or through source water.</a:t>
            </a:r>
          </a:p>
          <a:p>
            <a:endParaRPr lang="en-US" b="1"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6</a:t>
            </a:fld>
            <a:endParaRPr lang="en-US" dirty="0"/>
          </a:p>
        </p:txBody>
      </p:sp>
      <p:pic>
        <p:nvPicPr>
          <p:cNvPr id="5" name="Picture 4">
            <a:extLst>
              <a:ext uri="{FF2B5EF4-FFF2-40B4-BE49-F238E27FC236}">
                <a16:creationId xmlns:a16="http://schemas.microsoft.com/office/drawing/2014/main" id="{D186AF30-A107-9511-5E15-2FA6342367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226091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Protected Areas</a:t>
            </a:r>
          </a:p>
          <a:p>
            <a:endParaRPr lang="en-US" b="1" dirty="0"/>
          </a:p>
          <a:p>
            <a:pPr>
              <a:spcBef>
                <a:spcPct val="50000"/>
              </a:spcBef>
            </a:pPr>
            <a:r>
              <a:rPr lang="en-US" b="1" dirty="0"/>
              <a:t>Say: </a:t>
            </a:r>
            <a:r>
              <a:rPr lang="en-US" b="1" dirty="0">
                <a:latin typeface="Arial" panose="020B0604020202020204" pitchFamily="34" charset="0"/>
                <a:cs typeface="Arial" panose="020B0604020202020204" pitchFamily="34" charset="0"/>
              </a:rPr>
              <a:t>Choose sites outside of wetland or other protected areas.</a:t>
            </a:r>
          </a:p>
          <a:p>
            <a:pPr>
              <a:spcBef>
                <a:spcPct val="50000"/>
              </a:spcBef>
            </a:pPr>
            <a:r>
              <a:rPr lang="en-US" altLang="en-US" dirty="0">
                <a:latin typeface="Arial" panose="020B0604020202020204" pitchFamily="34" charset="0"/>
                <a:cs typeface="Arial" panose="020B0604020202020204" pitchFamily="34" charset="0"/>
              </a:rPr>
              <a:t>Locating pond in wetlands and mangrove areas:</a:t>
            </a:r>
          </a:p>
          <a:p>
            <a:pPr marL="347472" marR="0" lvl="0" indent="-230188" algn="l" defTabSz="914400" rtl="0" eaLnBrk="1" fontAlgn="auto" latinLnBrk="0" hangingPunct="1">
              <a:spcBef>
                <a:spcPts val="600"/>
              </a:spcBef>
              <a:buClrTx/>
              <a:buSzTx/>
              <a:buFont typeface="Arial" panose="020B0604020202020204" pitchFamily="34" charset="0"/>
              <a:buChar char="•"/>
              <a:tabLst/>
              <a:defRPr/>
            </a:pPr>
            <a:r>
              <a:rPr lang="en-US" altLang="en-US" dirty="0">
                <a:latin typeface="Arial" panose="020B0604020202020204" pitchFamily="34" charset="0"/>
                <a:cs typeface="Arial" panose="020B0604020202020204" pitchFamily="34" charset="0"/>
              </a:rPr>
              <a:t>Negatively impacts important natural environments. </a:t>
            </a:r>
            <a:r>
              <a:rPr lang="en-US" altLang="en-US" b="0" dirty="0">
                <a:latin typeface="Arial" panose="020B0604020202020204" pitchFamily="34" charset="0"/>
                <a:cs typeface="Arial" panose="020B0604020202020204" pitchFamily="34" charset="0"/>
              </a:rPr>
              <a:t>Mangrove and other wetland areas have more value to humanity in their pristine conditions, rather than as aquaculture farm. It is critical to prevent the establishment of aquaculture farms in mangrove areas, or areas that at one time were mangrove areas. </a:t>
            </a:r>
            <a:endParaRPr lang="en-US" altLang="en-US" dirty="0">
              <a:latin typeface="Arial" panose="020B0604020202020204" pitchFamily="34" charset="0"/>
              <a:cs typeface="Arial" panose="020B0604020202020204" pitchFamily="34" charset="0"/>
            </a:endParaRPr>
          </a:p>
          <a:p>
            <a:pPr marL="347472" indent="-230188">
              <a:spcBef>
                <a:spcPts val="6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Makes for bad public perceptions. </a:t>
            </a:r>
          </a:p>
          <a:p>
            <a:pPr marL="347472" indent="-230188">
              <a:spcBef>
                <a:spcPts val="6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Increases pond soil and water quality management problems. </a:t>
            </a:r>
            <a:r>
              <a:rPr lang="en-US" altLang="en-US" b="0" dirty="0">
                <a:latin typeface="Arial" panose="020B0604020202020204" pitchFamily="34" charset="0"/>
                <a:cs typeface="Arial" panose="020B0604020202020204" pitchFamily="34" charset="0"/>
              </a:rPr>
              <a:t>Aside from the public perception and environmental degradation issues, mangrove areas have inherent poor soil conditions which are very problematic for aquaculture farm management. </a:t>
            </a:r>
            <a:endParaRPr lang="en-US" altLang="en-US" dirty="0">
              <a:latin typeface="Arial" panose="020B0604020202020204" pitchFamily="34" charset="0"/>
              <a:cs typeface="Arial" panose="020B0604020202020204" pitchFamily="34" charset="0"/>
            </a:endParaRPr>
          </a:p>
          <a:p>
            <a:pPr marL="347472" marR="0" lvl="0" indent="-230188" algn="l" defTabSz="914400" rtl="0" eaLnBrk="1" fontAlgn="auto" latinLnBrk="0" hangingPunct="1">
              <a:spcBef>
                <a:spcPts val="600"/>
              </a:spcBef>
              <a:buClrTx/>
              <a:buSzTx/>
              <a:buFont typeface="Arial" panose="020B0604020202020204" pitchFamily="34" charset="0"/>
              <a:buChar char="•"/>
              <a:tabLst/>
              <a:defRPr/>
            </a:pPr>
            <a:r>
              <a:rPr lang="en-US" altLang="en-US" dirty="0">
                <a:latin typeface="Arial" panose="020B0604020202020204" pitchFamily="34" charset="0"/>
                <a:cs typeface="Arial" panose="020B0604020202020204" pitchFamily="34" charset="0"/>
              </a:rPr>
              <a:t>May require farms to develop restoration sites. </a:t>
            </a:r>
            <a:r>
              <a:rPr lang="en-US" altLang="en-US" b="0" dirty="0">
                <a:latin typeface="Arial" panose="020B0604020202020204" pitchFamily="34" charset="0"/>
                <a:cs typeface="Arial" panose="020B0604020202020204" pitchFamily="34" charset="0"/>
              </a:rPr>
              <a:t>There have been instances recently where if a mangrove was disturbed to support aquaculture development, new areas of mangrove restoration were required. </a:t>
            </a:r>
          </a:p>
          <a:p>
            <a:endParaRPr lang="en-US" b="1"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7</a:t>
            </a:fld>
            <a:endParaRPr lang="en-US" dirty="0"/>
          </a:p>
        </p:txBody>
      </p:sp>
      <p:pic>
        <p:nvPicPr>
          <p:cNvPr id="5" name="Picture 4">
            <a:extLst>
              <a:ext uri="{FF2B5EF4-FFF2-40B4-BE49-F238E27FC236}">
                <a16:creationId xmlns:a16="http://schemas.microsoft.com/office/drawing/2014/main" id="{16E03CB2-C8B1-4419-BA29-E2842AA09E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340973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0E4E-4FB9-63F6-97C6-51775902E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F0A87-2338-8407-C1C7-E238DED6DE14}"/>
              </a:ext>
            </a:extLst>
          </p:cNvPr>
          <p:cNvSpPr>
            <a:spLocks noGrp="1" noRot="1" noChangeAspect="1"/>
          </p:cNvSpPr>
          <p:nvPr>
            <p:ph type="sldImg"/>
          </p:nvPr>
        </p:nvSpPr>
        <p:spPr>
          <a:xfrm>
            <a:off x="2995613" y="685800"/>
            <a:ext cx="3509962" cy="1974850"/>
          </a:xfrm>
        </p:spPr>
      </p:sp>
      <p:sp>
        <p:nvSpPr>
          <p:cNvPr id="3" name="Notes Placeholder 2">
            <a:extLst>
              <a:ext uri="{FF2B5EF4-FFF2-40B4-BE49-F238E27FC236}">
                <a16:creationId xmlns:a16="http://schemas.microsoft.com/office/drawing/2014/main" id="{2D0DFCCF-82A3-5977-B565-0577BD001107}"/>
              </a:ext>
            </a:extLst>
          </p:cNvPr>
          <p:cNvSpPr>
            <a:spLocks noGrp="1"/>
          </p:cNvSpPr>
          <p:nvPr>
            <p:ph type="body" idx="1"/>
          </p:nvPr>
        </p:nvSpPr>
        <p:spPr/>
        <p:txBody>
          <a:bodyPr/>
          <a:lstStyle/>
          <a:p>
            <a:r>
              <a:rPr lang="en-US" b="1" dirty="0"/>
              <a:t>Proper Soil Type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Read </a:t>
            </a:r>
            <a:r>
              <a:rPr lang="en-US" b="0" dirty="0"/>
              <a:t>the bullet points on the slide. </a:t>
            </a:r>
            <a:r>
              <a:rPr lang="en-US" dirty="0"/>
              <a:t>&lt;</a:t>
            </a:r>
            <a:r>
              <a:rPr lang="en-US" b="1" dirty="0"/>
              <a:t>Select</a:t>
            </a:r>
            <a:r>
              <a:rPr lang="en-US" dirty="0"/>
              <a:t> </a:t>
            </a:r>
            <a:r>
              <a:rPr lang="en-US" b="1" dirty="0"/>
              <a:t>Enter</a:t>
            </a:r>
            <a:r>
              <a:rPr lang="en-US" dirty="0"/>
              <a:t> to advance the slide build to read each bullet.&gt;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altLang="en-US" b="0" dirty="0"/>
              <a:t>Water quality is linked to source water as well as the type, composition, and chemical characteristics of soil. </a:t>
            </a:r>
            <a:r>
              <a:rPr lang="en-US" dirty="0"/>
              <a:t>Soil permeability will influence water loss through seepage. Soil with 20% or more clay content can minimize seepage. </a:t>
            </a:r>
            <a:r>
              <a:rPr lang="en-US" altLang="en-US" b="0" dirty="0"/>
              <a:t>Mineral content of the soil impacts water pH, hardness and alkalinity which in turn effect plankton productivity. </a:t>
            </a:r>
          </a:p>
          <a:p>
            <a:endParaRPr lang="en-US" altLang="en-US" dirty="0"/>
          </a:p>
          <a:p>
            <a:r>
              <a:rPr lang="en-US" altLang="en-US" b="0" dirty="0"/>
              <a:t>High organic content in soil increases oxygen demand as bacteria decompose organic matter. This may result in ammonia buildup which is toxic to animals. </a:t>
            </a:r>
          </a:p>
          <a:p>
            <a:endParaRPr lang="en-US" altLang="en-US" dirty="0"/>
          </a:p>
          <a:p>
            <a:r>
              <a:rPr lang="en-US" altLang="en-US" b="0" dirty="0"/>
              <a:t>Acid sulfate soils, common in areas that are or were mangroves, will leach acid and pyrites into the water which will reduce water pH and lead to conditions that are toxic to animals.</a:t>
            </a:r>
          </a:p>
          <a:p>
            <a:endParaRPr lang="en-US" altLang="en-US" b="0" dirty="0"/>
          </a:p>
          <a:p>
            <a:r>
              <a:rPr lang="en-US" altLang="en-US" b="0" dirty="0"/>
              <a:t>It is critical for pond construction that soil types be properly identified and improved as needed before pond construction.</a:t>
            </a:r>
          </a:p>
          <a:p>
            <a:endParaRPr lang="en-US" altLang="en-US" b="0" dirty="0"/>
          </a:p>
          <a:p>
            <a:r>
              <a:rPr lang="en-US" altLang="en-US" b="1" dirty="0"/>
              <a:t>Ask: </a:t>
            </a:r>
            <a:r>
              <a:rPr lang="en-US" dirty="0"/>
              <a:t>For your specific area or region, what other considerations might you have related to site selection?</a:t>
            </a:r>
          </a:p>
          <a:p>
            <a:endParaRPr lang="en-US" altLang="en-US" sz="1800" b="0" dirty="0">
              <a:effectLst/>
              <a:latin typeface="Segoe UI" panose="020B0502040204020203" pitchFamily="34" charset="0"/>
            </a:endParaRPr>
          </a:p>
          <a:p>
            <a:r>
              <a:rPr lang="en-US" altLang="en-US" b="1" dirty="0"/>
              <a:t>Debrief</a:t>
            </a:r>
            <a:r>
              <a:rPr lang="en-US" altLang="en-US" dirty="0"/>
              <a:t> and discuss as needed.</a:t>
            </a:r>
          </a:p>
          <a:p>
            <a:endParaRPr lang="en-US" b="1" dirty="0"/>
          </a:p>
        </p:txBody>
      </p:sp>
      <p:sp>
        <p:nvSpPr>
          <p:cNvPr id="4" name="Slide Number Placeholder 3">
            <a:extLst>
              <a:ext uri="{FF2B5EF4-FFF2-40B4-BE49-F238E27FC236}">
                <a16:creationId xmlns:a16="http://schemas.microsoft.com/office/drawing/2014/main" id="{10355BE9-0EE3-F8A2-9300-74E807BA8F90}"/>
              </a:ext>
            </a:extLst>
          </p:cNvPr>
          <p:cNvSpPr>
            <a:spLocks noGrp="1"/>
          </p:cNvSpPr>
          <p:nvPr>
            <p:ph type="sldNum" sz="quarter" idx="5"/>
          </p:nvPr>
        </p:nvSpPr>
        <p:spPr/>
        <p:txBody>
          <a:bodyPr/>
          <a:lstStyle/>
          <a:p>
            <a:fld id="{A7439025-DF34-46F9-8BF3-4E94808FAC7B}" type="slidenum">
              <a:rPr lang="en-US" smtClean="0"/>
              <a:pPr/>
              <a:t>8</a:t>
            </a:fld>
            <a:endParaRPr lang="en-US" dirty="0"/>
          </a:p>
        </p:txBody>
      </p:sp>
      <p:pic>
        <p:nvPicPr>
          <p:cNvPr id="5" name="Picture 4">
            <a:extLst>
              <a:ext uri="{FF2B5EF4-FFF2-40B4-BE49-F238E27FC236}">
                <a16:creationId xmlns:a16="http://schemas.microsoft.com/office/drawing/2014/main" id="{F53CD378-BA42-4E3F-C79F-B8134E6F3C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674716"/>
            <a:ext cx="713364" cy="713364"/>
          </a:xfrm>
          <a:prstGeom prst="rect">
            <a:avLst/>
          </a:prstGeom>
        </p:spPr>
      </p:pic>
      <p:pic>
        <p:nvPicPr>
          <p:cNvPr id="6" name="Picture 5">
            <a:extLst>
              <a:ext uri="{FF2B5EF4-FFF2-40B4-BE49-F238E27FC236}">
                <a16:creationId xmlns:a16="http://schemas.microsoft.com/office/drawing/2014/main" id="{E1A332C6-9CDA-0FE6-1FD7-4C44C636403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33" y="6528589"/>
            <a:ext cx="713364" cy="713364"/>
          </a:xfrm>
          <a:prstGeom prst="rect">
            <a:avLst/>
          </a:prstGeom>
        </p:spPr>
      </p:pic>
      <p:pic>
        <p:nvPicPr>
          <p:cNvPr id="7" name="Picture 6">
            <a:extLst>
              <a:ext uri="{FF2B5EF4-FFF2-40B4-BE49-F238E27FC236}">
                <a16:creationId xmlns:a16="http://schemas.microsoft.com/office/drawing/2014/main" id="{4B98F2E1-6603-AF8E-B9FE-4018FD4D3A6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533" y="7266271"/>
            <a:ext cx="713364" cy="713364"/>
          </a:xfrm>
          <a:prstGeom prst="rect">
            <a:avLst/>
          </a:prstGeom>
        </p:spPr>
      </p:pic>
    </p:spTree>
    <p:extLst>
      <p:ext uri="{BB962C8B-B14F-4D97-AF65-F5344CB8AC3E}">
        <p14:creationId xmlns:p14="http://schemas.microsoft.com/office/powerpoint/2010/main" val="1168952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5613" y="685800"/>
            <a:ext cx="3509962" cy="1974850"/>
          </a:xfrm>
        </p:spPr>
      </p:sp>
      <p:sp>
        <p:nvSpPr>
          <p:cNvPr id="3" name="Notes Placeholder 2"/>
          <p:cNvSpPr>
            <a:spLocks noGrp="1"/>
          </p:cNvSpPr>
          <p:nvPr>
            <p:ph type="body" idx="1"/>
          </p:nvPr>
        </p:nvSpPr>
        <p:spPr/>
        <p:txBody>
          <a:bodyPr/>
          <a:lstStyle/>
          <a:p>
            <a:r>
              <a:rPr lang="en-US" b="1" dirty="0"/>
              <a:t>2. Design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Say:</a:t>
            </a:r>
            <a:r>
              <a:rPr lang="en-US" altLang="en-US" sz="1200" dirty="0"/>
              <a:t> Proper</a:t>
            </a:r>
            <a:r>
              <a:rPr lang="en-US" altLang="en-US" b="0" dirty="0"/>
              <a:t> facility design will help support farm and water quality management, minimize disease occurrence and intensity, and support the production of high-quality product.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In the design phase, it is important to </a:t>
            </a:r>
            <a:r>
              <a:rPr lang="en-US" altLang="en-US" b="0" i="0" dirty="0"/>
              <a:t>maximize the distance between pond water intake and discharge, as well as distance from adjacent farm discharge stations. </a:t>
            </a:r>
            <a:r>
              <a:rPr lang="en-US" altLang="en-US" sz="1200" b="0" i="0" dirty="0"/>
              <a:t>Discharge location should be downstream from intake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0" dirty="0"/>
              <a:t>This is a good time to ask for other possible c</a:t>
            </a:r>
            <a:r>
              <a:rPr lang="en-US" altLang="en-US" b="0" dirty="0"/>
              <a:t>ontamination risks from adjacent properties. </a:t>
            </a:r>
          </a:p>
          <a:p>
            <a:endParaRPr lang="en-US" b="1" dirty="0"/>
          </a:p>
        </p:txBody>
      </p:sp>
      <p:sp>
        <p:nvSpPr>
          <p:cNvPr id="4" name="Slide Number Placeholder 3"/>
          <p:cNvSpPr>
            <a:spLocks noGrp="1"/>
          </p:cNvSpPr>
          <p:nvPr>
            <p:ph type="sldNum" sz="quarter" idx="5"/>
          </p:nvPr>
        </p:nvSpPr>
        <p:spPr/>
        <p:txBody>
          <a:bodyPr/>
          <a:lstStyle/>
          <a:p>
            <a:fld id="{A7439025-DF34-46F9-8BF3-4E94808FAC7B}" type="slidenum">
              <a:rPr lang="en-US" smtClean="0"/>
              <a:pPr/>
              <a:t>9</a:t>
            </a:fld>
            <a:endParaRPr lang="en-US" dirty="0"/>
          </a:p>
        </p:txBody>
      </p:sp>
      <p:pic>
        <p:nvPicPr>
          <p:cNvPr id="5" name="Picture 4">
            <a:extLst>
              <a:ext uri="{FF2B5EF4-FFF2-40B4-BE49-F238E27FC236}">
                <a16:creationId xmlns:a16="http://schemas.microsoft.com/office/drawing/2014/main" id="{BE08AAE0-17CA-0B7F-31C7-19A24612CF3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33" y="3182112"/>
            <a:ext cx="713364" cy="713364"/>
          </a:xfrm>
          <a:prstGeom prst="rect">
            <a:avLst/>
          </a:prstGeom>
        </p:spPr>
      </p:pic>
    </p:spTree>
    <p:extLst>
      <p:ext uri="{BB962C8B-B14F-4D97-AF65-F5344CB8AC3E}">
        <p14:creationId xmlns:p14="http://schemas.microsoft.com/office/powerpoint/2010/main" val="1520407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7E30A-A334-2741-D42D-CBDAA3673AC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C1245722-1327-6F70-1BCC-ADC3BE0CCEF8}"/>
              </a:ext>
            </a:extLst>
          </p:cNvPr>
          <p:cNvSpPr>
            <a:spLocks noGrp="1"/>
          </p:cNvSpPr>
          <p:nvPr>
            <p:ph type="body" sz="quarter" idx="10"/>
          </p:nvPr>
        </p:nvSpPr>
        <p:spPr>
          <a:xfrm>
            <a:off x="3133341" y="2154562"/>
            <a:ext cx="5758542" cy="877365"/>
          </a:xfrm>
        </p:spPr>
        <p:txBody>
          <a:bodyPr>
            <a:normAutofit/>
          </a:bodyPr>
          <a:lstStyle>
            <a:lvl1pPr marL="0" indent="0">
              <a:buNone/>
              <a:defRPr sz="2400"/>
            </a:lvl1pPr>
          </a:lstStyle>
          <a:p>
            <a:pPr lvl="0"/>
            <a:r>
              <a:rPr lang="en-US"/>
              <a:t>Click to edit Master text styles</a:t>
            </a:r>
          </a:p>
        </p:txBody>
      </p:sp>
      <p:pic>
        <p:nvPicPr>
          <p:cNvPr id="3" name="Picture 2" descr="University of Maryland and FDA Joint Institute for Food Safety and Applied Nutrition logo.">
            <a:extLst>
              <a:ext uri="{FF2B5EF4-FFF2-40B4-BE49-F238E27FC236}">
                <a16:creationId xmlns:a16="http://schemas.microsoft.com/office/drawing/2014/main" id="{30C05647-B3A8-88AB-7BE0-9D2C65E131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3086" y="206272"/>
            <a:ext cx="2441827" cy="2441827"/>
          </a:xfrm>
          <a:prstGeom prst="rect">
            <a:avLst/>
          </a:prstGeom>
        </p:spPr>
      </p:pic>
      <p:sp>
        <p:nvSpPr>
          <p:cNvPr id="8" name="Title 7">
            <a:extLst>
              <a:ext uri="{FF2B5EF4-FFF2-40B4-BE49-F238E27FC236}">
                <a16:creationId xmlns:a16="http://schemas.microsoft.com/office/drawing/2014/main" id="{2A45A0C4-29DF-7F8F-56B5-CEB595CE42E5}"/>
              </a:ext>
            </a:extLst>
          </p:cNvPr>
          <p:cNvSpPr>
            <a:spLocks noGrp="1"/>
          </p:cNvSpPr>
          <p:nvPr>
            <p:ph type="title"/>
          </p:nvPr>
        </p:nvSpPr>
        <p:spPr>
          <a:xfrm>
            <a:off x="3133341" y="380391"/>
            <a:ext cx="5758543" cy="1690914"/>
          </a:xfrm>
        </p:spPr>
        <p:txBody>
          <a:bodyPr>
            <a:noAutofit/>
          </a:bodyPr>
          <a:lstStyle>
            <a:lvl1pPr>
              <a:defRPr sz="6000"/>
            </a:lvl1pPr>
          </a:lstStyle>
          <a:p>
            <a:r>
              <a:rPr lang="en-US"/>
              <a:t>Click to edit Master title style</a:t>
            </a:r>
          </a:p>
        </p:txBody>
      </p:sp>
      <p:sp>
        <p:nvSpPr>
          <p:cNvPr id="13" name="Slide Number Placeholder 5">
            <a:extLst>
              <a:ext uri="{FF2B5EF4-FFF2-40B4-BE49-F238E27FC236}">
                <a16:creationId xmlns:a16="http://schemas.microsoft.com/office/drawing/2014/main" id="{F2854136-A89C-6B11-21B1-CD09DC973333}"/>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Tree>
    <p:custDataLst>
      <p:tags r:id="rId1"/>
    </p:custDataLst>
    <p:extLst>
      <p:ext uri="{BB962C8B-B14F-4D97-AF65-F5344CB8AC3E}">
        <p14:creationId xmlns:p14="http://schemas.microsoft.com/office/powerpoint/2010/main" val="2131820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0" y="1828800"/>
            <a:ext cx="5144759"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5270" y="1828800"/>
            <a:ext cx="5141578"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5A2D8B96-5DB2-99A9-B855-DACCB01539CE}"/>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2217421557"/>
      </p:ext>
    </p:extLst>
  </p:cSld>
  <p:clrMapOvr>
    <a:masterClrMapping/>
  </p:clrMapOvr>
  <p:extLst>
    <p:ext uri="{DCECCB84-F9BA-43D5-87BE-67443E8EF086}">
      <p15:sldGuideLst xmlns:p15="http://schemas.microsoft.com/office/powerpoint/2012/main">
        <p15:guide id="1" pos="3840" userDrawn="1">
          <p15:clr>
            <a:srgbClr val="FBAE40"/>
          </p15:clr>
        </p15:guide>
        <p15:guide id="2" pos="5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1"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02770"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Content Placeholder 3">
            <a:extLst>
              <a:ext uri="{FF2B5EF4-FFF2-40B4-BE49-F238E27FC236}">
                <a16:creationId xmlns:a16="http://schemas.microsoft.com/office/drawing/2014/main" id="{D0E61324-459A-CF4E-A41D-B7CA6CB01383}"/>
              </a:ext>
            </a:extLst>
          </p:cNvPr>
          <p:cNvSpPr>
            <a:spLocks noGrp="1"/>
          </p:cNvSpPr>
          <p:nvPr>
            <p:ph sz="half" idx="13"/>
          </p:nvPr>
        </p:nvSpPr>
        <p:spPr>
          <a:xfrm>
            <a:off x="7973568" y="1828800"/>
            <a:ext cx="3383280" cy="4246805"/>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92F09C5D-6BDB-D6CA-9437-21DC58CBF329}"/>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392643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w/Captio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1971"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02770"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8FEBFA7-E5C9-E746-B2DF-B208EA7F97CB}"/>
              </a:ext>
            </a:extLst>
          </p:cNvPr>
          <p:cNvSpPr>
            <a:spLocks noGrp="1"/>
          </p:cNvSpPr>
          <p:nvPr>
            <p:ph type="title"/>
          </p:nvPr>
        </p:nvSpPr>
        <p:spPr/>
        <p:txBody>
          <a:bodyPr/>
          <a:lstStyle/>
          <a:p>
            <a:r>
              <a:rPr lang="en-US"/>
              <a:t>Click to edit Master title style</a:t>
            </a:r>
          </a:p>
        </p:txBody>
      </p:sp>
      <p:sp>
        <p:nvSpPr>
          <p:cNvPr id="6" name="Content Placeholder 3">
            <a:extLst>
              <a:ext uri="{FF2B5EF4-FFF2-40B4-BE49-F238E27FC236}">
                <a16:creationId xmlns:a16="http://schemas.microsoft.com/office/drawing/2014/main" id="{D0E61324-459A-CF4E-A41D-B7CA6CB01383}"/>
              </a:ext>
            </a:extLst>
          </p:cNvPr>
          <p:cNvSpPr>
            <a:spLocks noGrp="1"/>
          </p:cNvSpPr>
          <p:nvPr>
            <p:ph sz="half" idx="13"/>
          </p:nvPr>
        </p:nvSpPr>
        <p:spPr>
          <a:xfrm>
            <a:off x="7973568" y="1828801"/>
            <a:ext cx="3383280" cy="3511826"/>
          </a:xfrm>
          <a:prstGeom prst="rect">
            <a:avLst/>
          </a:prstGeom>
        </p:spPr>
        <p:txBody>
          <a:bodyPr>
            <a:normAutofit/>
          </a:bodyPr>
          <a:lstStyle>
            <a:lvl1pPr>
              <a:buClrTx/>
              <a:defRPr sz="2400">
                <a:solidFill>
                  <a:schemeClr val="tx1"/>
                </a:solidFill>
              </a:defRPr>
            </a:lvl1pPr>
            <a:lvl2pPr>
              <a:buClrTx/>
              <a:defRPr sz="2400">
                <a:solidFill>
                  <a:schemeClr val="tx1"/>
                </a:solidFill>
              </a:defRPr>
            </a:lvl2pPr>
            <a:lvl3pPr>
              <a:buClrTx/>
              <a:defRPr sz="2000">
                <a:solidFill>
                  <a:schemeClr val="tx1"/>
                </a:solidFill>
              </a:defRPr>
            </a:lvl3pPr>
            <a:lvl4pPr>
              <a:buClrTx/>
              <a:defRPr sz="1800">
                <a:solidFill>
                  <a:schemeClr val="tx1"/>
                </a:solidFill>
              </a:defRPr>
            </a:lvl4pPr>
            <a:lvl5pPr>
              <a:buClrTx/>
              <a:defRPr sz="1600">
                <a:solidFill>
                  <a:schemeClr val="tx1"/>
                </a:solidFill>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834495C-9490-DE4E-BE4D-E6D167AFF90C}"/>
              </a:ext>
            </a:extLst>
          </p:cNvPr>
          <p:cNvSpPr>
            <a:spLocks noGrp="1"/>
          </p:cNvSpPr>
          <p:nvPr>
            <p:ph type="body" sz="quarter" idx="14"/>
          </p:nvPr>
        </p:nvSpPr>
        <p:spPr>
          <a:xfrm>
            <a:off x="831850" y="5473700"/>
            <a:ext cx="3382963" cy="660400"/>
          </a:xfrm>
        </p:spPr>
        <p:txBody>
          <a:bodyPr>
            <a:normAutofit/>
          </a:bodyPr>
          <a:lstStyle>
            <a:lvl1pPr marL="0" indent="0" algn="ctr">
              <a:buFontTx/>
              <a:buNone/>
              <a:defRPr sz="2000" b="1"/>
            </a:lvl1pPr>
          </a:lstStyle>
          <a:p>
            <a:pPr lvl="0"/>
            <a:r>
              <a:rPr lang="en-US"/>
              <a:t>Edit Master text styles</a:t>
            </a:r>
          </a:p>
        </p:txBody>
      </p:sp>
      <p:sp>
        <p:nvSpPr>
          <p:cNvPr id="9" name="Text Placeholder 7">
            <a:extLst>
              <a:ext uri="{FF2B5EF4-FFF2-40B4-BE49-F238E27FC236}">
                <a16:creationId xmlns:a16="http://schemas.microsoft.com/office/drawing/2014/main" id="{6952CB1E-319B-7D49-9174-15B3284D8CC4}"/>
              </a:ext>
            </a:extLst>
          </p:cNvPr>
          <p:cNvSpPr>
            <a:spLocks noGrp="1"/>
          </p:cNvSpPr>
          <p:nvPr>
            <p:ph type="body" sz="quarter" idx="15"/>
          </p:nvPr>
        </p:nvSpPr>
        <p:spPr>
          <a:xfrm>
            <a:off x="4396685" y="5473700"/>
            <a:ext cx="3382963" cy="660400"/>
          </a:xfrm>
        </p:spPr>
        <p:txBody>
          <a:bodyPr>
            <a:normAutofit/>
          </a:bodyPr>
          <a:lstStyle>
            <a:lvl1pPr marL="0" indent="0" algn="ctr">
              <a:buFontTx/>
              <a:buNone/>
              <a:defRPr sz="2000" b="1"/>
            </a:lvl1pPr>
          </a:lstStyle>
          <a:p>
            <a:pPr lvl="0"/>
            <a:r>
              <a:rPr lang="en-US"/>
              <a:t>Edit Master text styles</a:t>
            </a:r>
          </a:p>
        </p:txBody>
      </p:sp>
      <p:sp>
        <p:nvSpPr>
          <p:cNvPr id="10" name="Text Placeholder 7">
            <a:extLst>
              <a:ext uri="{FF2B5EF4-FFF2-40B4-BE49-F238E27FC236}">
                <a16:creationId xmlns:a16="http://schemas.microsoft.com/office/drawing/2014/main" id="{6A8E003C-B8D9-4E40-ABDF-179F4E676532}"/>
              </a:ext>
            </a:extLst>
          </p:cNvPr>
          <p:cNvSpPr>
            <a:spLocks noGrp="1"/>
          </p:cNvSpPr>
          <p:nvPr>
            <p:ph type="body" sz="quarter" idx="16"/>
          </p:nvPr>
        </p:nvSpPr>
        <p:spPr>
          <a:xfrm>
            <a:off x="7974772" y="5473700"/>
            <a:ext cx="3382963" cy="660400"/>
          </a:xfrm>
        </p:spPr>
        <p:txBody>
          <a:bodyPr>
            <a:normAutofit/>
          </a:bodyPr>
          <a:lstStyle>
            <a:lvl1pPr marL="0" indent="0" algn="ctr">
              <a:buFontTx/>
              <a:buNone/>
              <a:defRPr sz="2000" b="1"/>
            </a:lvl1pPr>
          </a:lstStyle>
          <a:p>
            <a:pPr lvl="0"/>
            <a:r>
              <a:rPr lang="en-US"/>
              <a:t>Edit Master text styles</a:t>
            </a:r>
          </a:p>
        </p:txBody>
      </p:sp>
      <p:sp>
        <p:nvSpPr>
          <p:cNvPr id="2" name="Slide Number Placeholder 5">
            <a:extLst>
              <a:ext uri="{FF2B5EF4-FFF2-40B4-BE49-F238E27FC236}">
                <a16:creationId xmlns:a16="http://schemas.microsoft.com/office/drawing/2014/main" id="{BB345675-CDB6-F399-AE36-DB043C57CCFC}"/>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30511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1248" y="1828800"/>
            <a:ext cx="5155269" cy="639762"/>
          </a:xfrm>
          <a:prstGeom prst="rect">
            <a:avLst/>
          </a:prstGeom>
        </p:spPr>
        <p:txBody>
          <a:bodyPr anchor="b">
            <a:normAutofit/>
          </a:bodyPr>
          <a:lstStyle>
            <a:lvl1pPr marL="0" indent="0">
              <a:buNone/>
              <a:defRPr sz="24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1248" y="2468562"/>
            <a:ext cx="5155269" cy="3665538"/>
          </a:xfrm>
          <a:prstGeom prst="rect">
            <a:avLst/>
          </a:prstGeom>
        </p:spPr>
        <p:txBody>
          <a:bodyPr>
            <a:normAutofit/>
          </a:bodyPr>
          <a:lstStyle>
            <a:lvl1pPr>
              <a:buClrTx/>
              <a:defRPr sz="20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4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828800"/>
            <a:ext cx="5163479" cy="639762"/>
          </a:xfrm>
          <a:prstGeom prst="rect">
            <a:avLst/>
          </a:prstGeom>
        </p:spPr>
        <p:txBody>
          <a:bodyPr anchor="b">
            <a:normAutofit/>
          </a:bodyPr>
          <a:lstStyle>
            <a:lvl1pPr marL="0" indent="0">
              <a:buNone/>
              <a:defRPr sz="24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468562"/>
            <a:ext cx="5163479" cy="3665538"/>
          </a:xfrm>
          <a:prstGeom prst="rect">
            <a:avLst/>
          </a:prstGeom>
        </p:spPr>
        <p:txBody>
          <a:bodyPr>
            <a:normAutofit/>
          </a:bodyPr>
          <a:lstStyle>
            <a:lvl1pPr>
              <a:buClrTx/>
              <a:defRPr sz="2000">
                <a:solidFill>
                  <a:schemeClr val="tx1"/>
                </a:solidFill>
              </a:defRPr>
            </a:lvl1pPr>
            <a:lvl2pPr>
              <a:buClrTx/>
              <a:defRPr sz="2000">
                <a:solidFill>
                  <a:schemeClr val="tx1"/>
                </a:solidFill>
              </a:defRPr>
            </a:lvl2pPr>
            <a:lvl3pPr>
              <a:buClrTx/>
              <a:defRPr sz="1800">
                <a:solidFill>
                  <a:schemeClr val="tx1"/>
                </a:solidFill>
              </a:defRPr>
            </a:lvl3pPr>
            <a:lvl4pPr>
              <a:buClrTx/>
              <a:defRPr sz="1600">
                <a:solidFill>
                  <a:schemeClr val="tx1"/>
                </a:solidFill>
              </a:defRPr>
            </a:lvl4pPr>
            <a:lvl5pPr>
              <a:buClrTx/>
              <a:defRPr sz="14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D8EEA42-1927-F446-86FC-A311F1345AF0}"/>
              </a:ext>
            </a:extLst>
          </p:cNvPr>
          <p:cNvSpPr>
            <a:spLocks noGrp="1"/>
          </p:cNvSpPr>
          <p:nvPr>
            <p:ph type="title"/>
          </p:nvPr>
        </p:nvSpPr>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9C43440-5284-A931-925E-FB85AF32D5DD}"/>
              </a:ext>
            </a:extLst>
          </p:cNvPr>
          <p:cNvSpPr>
            <a:spLocks noGrp="1"/>
          </p:cNvSpPr>
          <p:nvPr>
            <p:ph type="sldNum" sz="quarter" idx="10"/>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240157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54624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68955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 green">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2593455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9C2C8E9-8910-0D30-414A-07E38017021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Oval 27">
            <a:extLst>
              <a:ext uri="{FF2B5EF4-FFF2-40B4-BE49-F238E27FC236}">
                <a16:creationId xmlns:a16="http://schemas.microsoft.com/office/drawing/2014/main" id="{A4BC52BA-B4C8-C74A-5360-2A3663A4AF12}"/>
              </a:ext>
              <a:ext uri="{C183D7F6-B498-43B3-948B-1728B52AA6E4}">
                <adec:decorative xmlns:adec="http://schemas.microsoft.com/office/drawing/2017/decorative" val="1"/>
              </a:ext>
            </a:extLst>
          </p:cNvPr>
          <p:cNvSpPr/>
          <p:nvPr userDrawn="1"/>
        </p:nvSpPr>
        <p:spPr>
          <a:xfrm>
            <a:off x="77201" y="55252"/>
            <a:ext cx="939452" cy="9394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lide Number Placeholder 5">
            <a:extLst>
              <a:ext uri="{FF2B5EF4-FFF2-40B4-BE49-F238E27FC236}">
                <a16:creationId xmlns:a16="http://schemas.microsoft.com/office/drawing/2014/main" id="{55D23079-32B8-B687-9AC6-4C4229532B81}"/>
              </a:ext>
              <a:ext uri="{C183D7F6-B498-43B3-948B-1728B52AA6E4}">
                <adec:decorative xmlns:adec="http://schemas.microsoft.com/office/drawing/2017/decorative" val="1"/>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latin typeface="Arial" panose="020B0604020202020204" pitchFamily="34" charset="0"/>
                <a:cs typeface="Arial" panose="020B0604020202020204" pitchFamily="34" charset="0"/>
              </a:rPr>
              <a:t>CC BY-NC 4.0 </a:t>
            </a:r>
          </a:p>
        </p:txBody>
      </p:sp>
      <p:sp>
        <p:nvSpPr>
          <p:cNvPr id="2" name="Slide Number Placeholder 5">
            <a:extLst>
              <a:ext uri="{FF2B5EF4-FFF2-40B4-BE49-F238E27FC236}">
                <a16:creationId xmlns:a16="http://schemas.microsoft.com/office/drawing/2014/main" id="{0FA5958D-9811-A682-2CC6-3B9CC5643C38}"/>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bg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
        <p:nvSpPr>
          <p:cNvPr id="3" name="Text Placeholder 9">
            <a:extLst>
              <a:ext uri="{FF2B5EF4-FFF2-40B4-BE49-F238E27FC236}">
                <a16:creationId xmlns:a16="http://schemas.microsoft.com/office/drawing/2014/main" id="{CC530223-B75F-AE43-40A9-2C388A3BB0A0}"/>
              </a:ext>
            </a:extLst>
          </p:cNvPr>
          <p:cNvSpPr>
            <a:spLocks noGrp="1"/>
          </p:cNvSpPr>
          <p:nvPr>
            <p:ph type="body" sz="quarter" idx="10"/>
          </p:nvPr>
        </p:nvSpPr>
        <p:spPr>
          <a:xfrm>
            <a:off x="2534651" y="2843492"/>
            <a:ext cx="7661533" cy="877365"/>
          </a:xfrm>
        </p:spPr>
        <p:txBody>
          <a:bodyPr>
            <a:normAutofit/>
          </a:bodyPr>
          <a:lstStyle>
            <a:lvl1pPr marL="0" indent="0">
              <a:buNone/>
              <a:defRPr sz="2400">
                <a:solidFill>
                  <a:schemeClr val="bg1"/>
                </a:solidFill>
              </a:defRPr>
            </a:lvl1pPr>
          </a:lstStyle>
          <a:p>
            <a:pPr lvl="0"/>
            <a:r>
              <a:rPr lang="en-US"/>
              <a:t>Click to edit Master text styles</a:t>
            </a:r>
          </a:p>
        </p:txBody>
      </p:sp>
      <p:sp>
        <p:nvSpPr>
          <p:cNvPr id="5" name="Title 7">
            <a:extLst>
              <a:ext uri="{FF2B5EF4-FFF2-40B4-BE49-F238E27FC236}">
                <a16:creationId xmlns:a16="http://schemas.microsoft.com/office/drawing/2014/main" id="{0E27D851-0B44-011F-690E-B8096D3AC495}"/>
              </a:ext>
            </a:extLst>
          </p:cNvPr>
          <p:cNvSpPr>
            <a:spLocks noGrp="1"/>
          </p:cNvSpPr>
          <p:nvPr>
            <p:ph type="title"/>
          </p:nvPr>
        </p:nvSpPr>
        <p:spPr>
          <a:xfrm>
            <a:off x="2534652" y="1069321"/>
            <a:ext cx="7661534" cy="1690914"/>
          </a:xfrm>
        </p:spPr>
        <p:txBody>
          <a:bodyPr anchor="b">
            <a:noAutofit/>
          </a:bodyPr>
          <a:lstStyle>
            <a:lvl1pPr>
              <a:defRPr sz="6000">
                <a:solidFill>
                  <a:schemeClr val="bg1"/>
                </a:solidFill>
              </a:defRPr>
            </a:lvl1pPr>
          </a:lstStyle>
          <a:p>
            <a:r>
              <a:rPr lang="en-US"/>
              <a:t>Click to edit Master title style</a:t>
            </a:r>
          </a:p>
        </p:txBody>
      </p:sp>
      <p:pic>
        <p:nvPicPr>
          <p:cNvPr id="27" name="Picture 26">
            <a:extLst>
              <a:ext uri="{FF2B5EF4-FFF2-40B4-BE49-F238E27FC236}">
                <a16:creationId xmlns:a16="http://schemas.microsoft.com/office/drawing/2014/main" id="{99C6C480-A51D-4EE1-E4AA-C53E2AE9D77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a:ln w="57150">
            <a:noFill/>
          </a:ln>
        </p:spPr>
      </p:pic>
    </p:spTree>
    <p:custDataLst>
      <p:tags r:id="rId1"/>
    </p:custDataLst>
    <p:extLst>
      <p:ext uri="{BB962C8B-B14F-4D97-AF65-F5344CB8AC3E}">
        <p14:creationId xmlns:p14="http://schemas.microsoft.com/office/powerpoint/2010/main" val="4275450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14A6AF-484C-9345-B9F0-24B95EAD2A48}"/>
              </a:ext>
            </a:extLst>
          </p:cNvPr>
          <p:cNvSpPr>
            <a:spLocks noGrp="1"/>
          </p:cNvSpPr>
          <p:nvPr>
            <p:ph type="title"/>
          </p:nvPr>
        </p:nvSpPr>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A0D5A9BB-7A02-8395-E074-4BC763C390B5}"/>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943360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0E40E6E-D0F3-9B09-B4B8-40F1076D0004}"/>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231157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9FBA8D-1496-AA4D-916A-AF513CC4940E}"/>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249"/>
          <a:stretch/>
        </p:blipFill>
        <p:spPr>
          <a:xfrm>
            <a:off x="0" y="0"/>
            <a:ext cx="12192000" cy="6858000"/>
          </a:xfrm>
          <a:prstGeom prst="rect">
            <a:avLst/>
          </a:prstGeom>
        </p:spPr>
      </p:pic>
      <p:sp>
        <p:nvSpPr>
          <p:cNvPr id="2" name="Title 1">
            <a:extLst>
              <a:ext uri="{FF2B5EF4-FFF2-40B4-BE49-F238E27FC236}">
                <a16:creationId xmlns:a16="http://schemas.microsoft.com/office/drawing/2014/main" id="{1C460C57-B5C4-7542-8ABE-E7C4CD3EEB1A}"/>
              </a:ext>
            </a:extLst>
          </p:cNvPr>
          <p:cNvSpPr>
            <a:spLocks noGrp="1"/>
          </p:cNvSpPr>
          <p:nvPr>
            <p:ph type="title"/>
          </p:nvPr>
        </p:nvSpPr>
        <p:spPr/>
        <p:txBody>
          <a:bodyPr/>
          <a:lstStyle/>
          <a:p>
            <a:r>
              <a:rPr lang="en-US"/>
              <a:t>Click to edit Master title style</a:t>
            </a:r>
          </a:p>
        </p:txBody>
      </p:sp>
      <p:sp>
        <p:nvSpPr>
          <p:cNvPr id="12" name="Content Placeholder 6">
            <a:extLst>
              <a:ext uri="{FF2B5EF4-FFF2-40B4-BE49-F238E27FC236}">
                <a16:creationId xmlns:a16="http://schemas.microsoft.com/office/drawing/2014/main" id="{4CA957A6-6DEF-FE40-A23C-21D8DC496DB5}"/>
              </a:ext>
            </a:extLst>
          </p:cNvPr>
          <p:cNvSpPr>
            <a:spLocks noGrp="1"/>
          </p:cNvSpPr>
          <p:nvPr>
            <p:ph sz="quarter" idx="13"/>
          </p:nvPr>
        </p:nvSpPr>
        <p:spPr>
          <a:xfrm>
            <a:off x="841248" y="1828800"/>
            <a:ext cx="7075531" cy="43053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021C0D-237F-2F7E-CC35-12BAAF239DC6}"/>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a:p>
        </p:txBody>
      </p:sp>
      <p:sp>
        <p:nvSpPr>
          <p:cNvPr id="4" name="Slide Number Placeholder 5">
            <a:extLst>
              <a:ext uri="{FF2B5EF4-FFF2-40B4-BE49-F238E27FC236}">
                <a16:creationId xmlns:a16="http://schemas.microsoft.com/office/drawing/2014/main" id="{87B209E4-E665-AF05-984E-7BBC02418BE8}"/>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pic>
        <p:nvPicPr>
          <p:cNvPr id="5" name="Picture 4">
            <a:extLst>
              <a:ext uri="{FF2B5EF4-FFF2-40B4-BE49-F238E27FC236}">
                <a16:creationId xmlns:a16="http://schemas.microsoft.com/office/drawing/2014/main" id="{2A85A3A7-D9E6-3777-511E-DD525E1D168A}"/>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spTree>
    <p:custDataLst>
      <p:tags r:id="rId1"/>
    </p:custDataLst>
    <p:extLst>
      <p:ext uri="{BB962C8B-B14F-4D97-AF65-F5344CB8AC3E}">
        <p14:creationId xmlns:p14="http://schemas.microsoft.com/office/powerpoint/2010/main" val="312868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CF74-292E-6841-BF0D-89B14E02D974}"/>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D4A267E7-4DB5-B046-9381-DDA76A8FB304}"/>
              </a:ext>
            </a:extLst>
          </p:cNvPr>
          <p:cNvSpPr>
            <a:spLocks noGrp="1"/>
          </p:cNvSpPr>
          <p:nvPr>
            <p:ph sz="quarter" idx="13"/>
          </p:nvPr>
        </p:nvSpPr>
        <p:spPr>
          <a:xfrm>
            <a:off x="841248" y="1828800"/>
            <a:ext cx="10515600" cy="4305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3F96B200-C152-8C2B-DC4A-4ABDC72B0ECF}"/>
              </a:ext>
            </a:extLst>
          </p:cNvPr>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Tree>
    <p:custDataLst>
      <p:tags r:id="rId1"/>
    </p:custDataLst>
    <p:extLst>
      <p:ext uri="{BB962C8B-B14F-4D97-AF65-F5344CB8AC3E}">
        <p14:creationId xmlns:p14="http://schemas.microsoft.com/office/powerpoint/2010/main" val="1574581042"/>
      </p:ext>
    </p:extLst>
  </p:cSld>
  <p:clrMapOvr>
    <a:masterClrMapping/>
  </p:clrMapOvr>
  <p:extLst>
    <p:ext uri="{DCECCB84-F9BA-43D5-87BE-67443E8EF086}">
      <p15:sldGuideLst xmlns:p15="http://schemas.microsoft.com/office/powerpoint/2012/main">
        <p15:guide id="1" pos="3840" userDrawn="1">
          <p15:clr>
            <a:srgbClr val="FBAE40"/>
          </p15:clr>
        </p15:guide>
        <p15:guide id="2" pos="6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C3C5D-693A-4BE0-DD5B-62157D8B6C64}"/>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footer bckd" hidden="1">
            <a:extLst>
              <a:ext uri="{FF2B5EF4-FFF2-40B4-BE49-F238E27FC236}">
                <a16:creationId xmlns:a16="http://schemas.microsoft.com/office/drawing/2014/main" id="{A0DA38D5-28A8-303D-552F-83BFB1F3049A}"/>
              </a:ext>
              <a:ext uri="{C183D7F6-B498-43B3-948B-1728B52AA6E4}">
                <adec:decorative xmlns:adec="http://schemas.microsoft.com/office/drawing/2017/decorative" val="1"/>
              </a:ext>
            </a:extLst>
          </p:cNvPr>
          <p:cNvSpPr/>
          <p:nvPr userDrawn="1"/>
        </p:nvSpPr>
        <p:spPr>
          <a:xfrm>
            <a:off x="0" y="6669024"/>
            <a:ext cx="12188952" cy="188976"/>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170432" y="0"/>
            <a:ext cx="10515600" cy="1104902"/>
          </a:xfrm>
          <a:prstGeom prst="rect">
            <a:avLst/>
          </a:prstGeom>
          <a:noFill/>
          <a:ln>
            <a:noFill/>
          </a:ln>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9249664" y="6669024"/>
            <a:ext cx="2844800" cy="210950"/>
          </a:xfrm>
          <a:prstGeom prst="rect">
            <a:avLst/>
          </a:prstGeom>
        </p:spPr>
        <p:txBody>
          <a:bodyPr vert="horz" lIns="91440" tIns="45720" rIns="91440" bIns="45720" rtlCol="0" anchor="b"/>
          <a:lstStyle>
            <a:lvl1pPr algn="r">
              <a:defRPr lang="en-US" sz="900" kern="1200" smtClean="0">
                <a:solidFill>
                  <a:schemeClr val="tx1"/>
                </a:solidFill>
                <a:latin typeface="Arial" panose="020B0604020202020204" pitchFamily="34" charset="0"/>
                <a:ea typeface="+mn-ea"/>
                <a:cs typeface="Arial" panose="020B0604020202020204" pitchFamily="34" charset="0"/>
              </a:defRPr>
            </a:lvl1pPr>
          </a:lstStyle>
          <a:p>
            <a:fld id="{9DAB3369-7666-44EB-AEA9-5FA9440DB40A}" type="slidenum">
              <a:rPr lang="en-US" smtClean="0"/>
              <a:pPr/>
              <a:t>‹#›</a:t>
            </a:fld>
            <a:endParaRPr lang="en-US" dirty="0"/>
          </a:p>
        </p:txBody>
      </p:sp>
      <p:sp>
        <p:nvSpPr>
          <p:cNvPr id="7" name="Slide Number Placeholder 5">
            <a:extLst>
              <a:ext uri="{FF2B5EF4-FFF2-40B4-BE49-F238E27FC236}">
                <a16:creationId xmlns:a16="http://schemas.microsoft.com/office/drawing/2014/main" id="{D7F6259C-CA34-1745-9D8B-0878BBF4E844}"/>
              </a:ext>
            </a:extLst>
          </p:cNvPr>
          <p:cNvSpPr txBox="1">
            <a:spLocks/>
          </p:cNvSpPr>
          <p:nvPr userDrawn="1"/>
        </p:nvSpPr>
        <p:spPr>
          <a:xfrm>
            <a:off x="0" y="6688200"/>
            <a:ext cx="2534652" cy="191773"/>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tx1"/>
                </a:solidFill>
                <a:latin typeface="Arial" panose="020B0604020202020204" pitchFamily="34" charset="0"/>
                <a:cs typeface="Arial" panose="020B0604020202020204" pitchFamily="34" charset="0"/>
              </a:rPr>
              <a:t>CC BY-NC 4.0 </a:t>
            </a:r>
          </a:p>
        </p:txBody>
      </p:sp>
      <p:sp>
        <p:nvSpPr>
          <p:cNvPr id="10" name="Text Placeholder 2">
            <a:extLst>
              <a:ext uri="{FF2B5EF4-FFF2-40B4-BE49-F238E27FC236}">
                <a16:creationId xmlns:a16="http://schemas.microsoft.com/office/drawing/2014/main" id="{74D7B03F-52DD-694A-8674-63F3205308EF}"/>
              </a:ext>
            </a:extLst>
          </p:cNvPr>
          <p:cNvSpPr>
            <a:spLocks noGrp="1"/>
          </p:cNvSpPr>
          <p:nvPr>
            <p:ph type="body" idx="1"/>
          </p:nvPr>
        </p:nvSpPr>
        <p:spPr>
          <a:xfrm>
            <a:off x="841248" y="1828801"/>
            <a:ext cx="10515600" cy="4305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5B83976-291B-733C-0CB0-F6679E0C096B}"/>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4297" y="82349"/>
            <a:ext cx="885260" cy="885258"/>
          </a:xfrm>
          <a:prstGeom prst="rect">
            <a:avLst/>
          </a:prstGeom>
        </p:spPr>
      </p:pic>
      <p:grpSp>
        <p:nvGrpSpPr>
          <p:cNvPr id="5" name="Group 4">
            <a:extLst>
              <a:ext uri="{FF2B5EF4-FFF2-40B4-BE49-F238E27FC236}">
                <a16:creationId xmlns:a16="http://schemas.microsoft.com/office/drawing/2014/main" id="{FC45D79C-3315-0BB9-F4CA-66D698D984F8}"/>
              </a:ext>
              <a:ext uri="{C183D7F6-B498-43B3-948B-1728B52AA6E4}">
                <adec:decorative xmlns:adec="http://schemas.microsoft.com/office/drawing/2017/decorative" val="1"/>
              </a:ext>
            </a:extLst>
          </p:cNvPr>
          <p:cNvGrpSpPr/>
          <p:nvPr userDrawn="1"/>
        </p:nvGrpSpPr>
        <p:grpSpPr>
          <a:xfrm>
            <a:off x="-1381228" y="165626"/>
            <a:ext cx="1108728" cy="5618097"/>
            <a:chOff x="-1953309" y="0"/>
            <a:chExt cx="1108728" cy="5618097"/>
          </a:xfrm>
        </p:grpSpPr>
        <p:sp>
          <p:nvSpPr>
            <p:cNvPr id="8" name="Rectangle 7">
              <a:extLst>
                <a:ext uri="{FF2B5EF4-FFF2-40B4-BE49-F238E27FC236}">
                  <a16:creationId xmlns:a16="http://schemas.microsoft.com/office/drawing/2014/main" id="{DDDB0109-645A-B02B-1D31-07CD14216601}"/>
                </a:ext>
                <a:ext uri="{C183D7F6-B498-43B3-948B-1728B52AA6E4}">
                  <adec:decorative xmlns:adec="http://schemas.microsoft.com/office/drawing/2017/decorative" val="1"/>
                </a:ext>
              </a:extLst>
            </p:cNvPr>
            <p:cNvSpPr/>
            <p:nvPr userDrawn="1"/>
          </p:nvSpPr>
          <p:spPr>
            <a:xfrm>
              <a:off x="-1953309" y="584200"/>
              <a:ext cx="469900" cy="469900"/>
            </a:xfrm>
            <a:prstGeom prst="rect">
              <a:avLst/>
            </a:prstGeom>
            <a:solidFill>
              <a:srgbClr val="2D2D2D"/>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B09BC3D-BF0E-8315-F0D6-10D8E465116F}"/>
                </a:ext>
                <a:ext uri="{C183D7F6-B498-43B3-948B-1728B52AA6E4}">
                  <adec:decorative xmlns:adec="http://schemas.microsoft.com/office/drawing/2017/decorative" val="1"/>
                </a:ext>
              </a:extLst>
            </p:cNvPr>
            <p:cNvSpPr/>
            <p:nvPr userDrawn="1"/>
          </p:nvSpPr>
          <p:spPr>
            <a:xfrm>
              <a:off x="-1953309" y="1193800"/>
              <a:ext cx="469900" cy="469900"/>
            </a:xfrm>
            <a:prstGeom prst="rect">
              <a:avLst/>
            </a:prstGeom>
            <a:solidFill>
              <a:srgbClr val="F7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E574691-93BA-A88F-AEB6-422D5B86AD79}"/>
                </a:ext>
                <a:ext uri="{C183D7F6-B498-43B3-948B-1728B52AA6E4}">
                  <adec:decorative xmlns:adec="http://schemas.microsoft.com/office/drawing/2017/decorative" val="1"/>
                </a:ext>
              </a:extLst>
            </p:cNvPr>
            <p:cNvSpPr/>
            <p:nvPr userDrawn="1"/>
          </p:nvSpPr>
          <p:spPr>
            <a:xfrm>
              <a:off x="-1953309" y="1828800"/>
              <a:ext cx="469900" cy="469900"/>
            </a:xfrm>
            <a:prstGeom prst="rect">
              <a:avLst/>
            </a:prstGeom>
            <a:solidFill>
              <a:srgbClr val="ABCB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60152EB-553F-DF3B-27FF-5513466C9114}"/>
                </a:ext>
                <a:ext uri="{C183D7F6-B498-43B3-948B-1728B52AA6E4}">
                  <adec:decorative xmlns:adec="http://schemas.microsoft.com/office/drawing/2017/decorative" val="1"/>
                </a:ext>
              </a:extLst>
            </p:cNvPr>
            <p:cNvSpPr/>
            <p:nvPr userDrawn="1"/>
          </p:nvSpPr>
          <p:spPr>
            <a:xfrm>
              <a:off x="-1953309" y="0"/>
              <a:ext cx="469900" cy="469900"/>
            </a:xfrm>
            <a:prstGeom prst="rect">
              <a:avLst/>
            </a:prstGeom>
            <a:solidFill>
              <a:srgbClr val="E313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4BBE1A3-C350-DC03-D8F2-D04DD1E35812}"/>
                </a:ext>
                <a:ext uri="{C183D7F6-B498-43B3-948B-1728B52AA6E4}">
                  <adec:decorative xmlns:adec="http://schemas.microsoft.com/office/drawing/2017/decorative" val="1"/>
                </a:ext>
              </a:extLst>
            </p:cNvPr>
            <p:cNvSpPr/>
            <p:nvPr userDrawn="1"/>
          </p:nvSpPr>
          <p:spPr>
            <a:xfrm>
              <a:off x="-1314481" y="0"/>
              <a:ext cx="469900" cy="469900"/>
            </a:xfrm>
            <a:prstGeom prst="rect">
              <a:avLst/>
            </a:prstGeom>
            <a:solidFill>
              <a:srgbClr val="E078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CF1991E-BAAB-EB37-62D7-2BA21E10F522}"/>
                </a:ext>
                <a:ext uri="{C183D7F6-B498-43B3-948B-1728B52AA6E4}">
                  <adec:decorative xmlns:adec="http://schemas.microsoft.com/office/drawing/2017/decorative" val="1"/>
                </a:ext>
              </a:extLst>
            </p:cNvPr>
            <p:cNvSpPr/>
            <p:nvPr/>
          </p:nvSpPr>
          <p:spPr>
            <a:xfrm>
              <a:off x="-1314481" y="588723"/>
              <a:ext cx="469900" cy="469900"/>
            </a:xfrm>
            <a:prstGeom prst="rect">
              <a:avLst/>
            </a:prstGeom>
            <a:solidFill>
              <a:srgbClr val="FFD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BB15628-D1D7-AB3A-65D2-4F2F48D25840}"/>
                </a:ext>
                <a:ext uri="{C183D7F6-B498-43B3-948B-1728B52AA6E4}">
                  <adec:decorative xmlns:adec="http://schemas.microsoft.com/office/drawing/2017/decorative" val="1"/>
                </a:ext>
              </a:extLst>
            </p:cNvPr>
            <p:cNvSpPr/>
            <p:nvPr/>
          </p:nvSpPr>
          <p:spPr>
            <a:xfrm>
              <a:off x="-1953309" y="2480153"/>
              <a:ext cx="469900" cy="469900"/>
            </a:xfrm>
            <a:prstGeom prst="rect">
              <a:avLst/>
            </a:prstGeom>
            <a:solidFill>
              <a:srgbClr val="0096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FA7727B-B996-F648-25B7-EC97F985A1AA}"/>
                </a:ext>
                <a:ext uri="{C183D7F6-B498-43B3-948B-1728B52AA6E4}">
                  <adec:decorative xmlns:adec="http://schemas.microsoft.com/office/drawing/2017/decorative" val="1"/>
                </a:ext>
              </a:extLst>
            </p:cNvPr>
            <p:cNvSpPr/>
            <p:nvPr/>
          </p:nvSpPr>
          <p:spPr>
            <a:xfrm>
              <a:off x="-1953309" y="3156559"/>
              <a:ext cx="469900" cy="469900"/>
            </a:xfrm>
            <a:prstGeom prst="rect">
              <a:avLst/>
            </a:prstGeom>
            <a:solidFill>
              <a:srgbClr val="023E8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67D0190-E6AB-2510-D6E2-CF09FB3F4BB2}"/>
                </a:ext>
                <a:ext uri="{C183D7F6-B498-43B3-948B-1728B52AA6E4}">
                  <adec:decorative xmlns:adec="http://schemas.microsoft.com/office/drawing/2017/decorative" val="1"/>
                </a:ext>
              </a:extLst>
            </p:cNvPr>
            <p:cNvSpPr/>
            <p:nvPr/>
          </p:nvSpPr>
          <p:spPr>
            <a:xfrm>
              <a:off x="-1314481" y="1828800"/>
              <a:ext cx="469900" cy="469900"/>
            </a:xfrm>
            <a:prstGeom prst="rect">
              <a:avLst/>
            </a:prstGeom>
            <a:solidFill>
              <a:srgbClr val="DFA8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2C645EF-344C-E6B3-1209-2E506F199637}"/>
                </a:ext>
                <a:ext uri="{C183D7F6-B498-43B3-948B-1728B52AA6E4}">
                  <adec:decorative xmlns:adec="http://schemas.microsoft.com/office/drawing/2017/decorative" val="1"/>
                </a:ext>
              </a:extLst>
            </p:cNvPr>
            <p:cNvSpPr/>
            <p:nvPr/>
          </p:nvSpPr>
          <p:spPr>
            <a:xfrm>
              <a:off x="-1314481" y="2480153"/>
              <a:ext cx="469900" cy="469900"/>
            </a:xfrm>
            <a:prstGeom prst="rect">
              <a:avLst/>
            </a:prstGeom>
            <a:solidFill>
              <a:srgbClr val="D13C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9B065C1-F7CF-6A00-3FCD-DB5F4F9C7C54}"/>
                </a:ext>
                <a:ext uri="{C183D7F6-B498-43B3-948B-1728B52AA6E4}">
                  <adec:decorative xmlns:adec="http://schemas.microsoft.com/office/drawing/2017/decorative" val="1"/>
                </a:ext>
              </a:extLst>
            </p:cNvPr>
            <p:cNvSpPr/>
            <p:nvPr/>
          </p:nvSpPr>
          <p:spPr>
            <a:xfrm>
              <a:off x="-1314481" y="3156559"/>
              <a:ext cx="469900" cy="469900"/>
            </a:xfrm>
            <a:prstGeom prst="rect">
              <a:avLst/>
            </a:prstGeom>
            <a:solidFill>
              <a:srgbClr val="5013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7D1AE1D-7C92-7CC4-0FC4-1E41C74A83F9}"/>
                </a:ext>
                <a:ext uri="{C183D7F6-B498-43B3-948B-1728B52AA6E4}">
                  <adec:decorative xmlns:adec="http://schemas.microsoft.com/office/drawing/2017/decorative" val="1"/>
                </a:ext>
              </a:extLst>
            </p:cNvPr>
            <p:cNvSpPr/>
            <p:nvPr/>
          </p:nvSpPr>
          <p:spPr>
            <a:xfrm>
              <a:off x="-1314481" y="1189973"/>
              <a:ext cx="469900" cy="469900"/>
            </a:xfrm>
            <a:prstGeom prst="rect">
              <a:avLst/>
            </a:prstGeom>
            <a:solidFill>
              <a:srgbClr val="FFF2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059C258-E38C-F192-2566-E4FFC625323E}"/>
                </a:ext>
                <a:ext uri="{C183D7F6-B498-43B3-948B-1728B52AA6E4}">
                  <adec:decorative xmlns:adec="http://schemas.microsoft.com/office/drawing/2017/decorative" val="1"/>
                </a:ext>
              </a:extLst>
            </p:cNvPr>
            <p:cNvSpPr/>
            <p:nvPr/>
          </p:nvSpPr>
          <p:spPr>
            <a:xfrm>
              <a:off x="-1314481" y="3820438"/>
              <a:ext cx="469900" cy="469900"/>
            </a:xfrm>
            <a:prstGeom prst="rect">
              <a:avLst/>
            </a:prstGeom>
            <a:solidFill>
              <a:srgbClr val="D2E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8B1E0E7-C9B9-7399-CAC2-2F01898A5F02}"/>
                </a:ext>
                <a:ext uri="{C183D7F6-B498-43B3-948B-1728B52AA6E4}">
                  <adec:decorative xmlns:adec="http://schemas.microsoft.com/office/drawing/2017/decorative" val="1"/>
                </a:ext>
              </a:extLst>
            </p:cNvPr>
            <p:cNvSpPr/>
            <p:nvPr/>
          </p:nvSpPr>
          <p:spPr>
            <a:xfrm>
              <a:off x="-1314481" y="4471791"/>
              <a:ext cx="469900" cy="469900"/>
            </a:xfrm>
            <a:prstGeom prst="rect">
              <a:avLst/>
            </a:prstGeom>
            <a:solidFill>
              <a:srgbClr val="52A2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2A122D3-0137-5DF0-4394-2371EBC7F627}"/>
                </a:ext>
                <a:ext uri="{C183D7F6-B498-43B3-948B-1728B52AA6E4}">
                  <adec:decorative xmlns:adec="http://schemas.microsoft.com/office/drawing/2017/decorative" val="1"/>
                </a:ext>
              </a:extLst>
            </p:cNvPr>
            <p:cNvSpPr/>
            <p:nvPr/>
          </p:nvSpPr>
          <p:spPr>
            <a:xfrm>
              <a:off x="-1314481" y="5148197"/>
              <a:ext cx="469900" cy="469900"/>
            </a:xfrm>
            <a:prstGeom prst="rect">
              <a:avLst/>
            </a:prstGeom>
            <a:solidFill>
              <a:srgbClr val="004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ustDataLst>
      <p:tags r:id="rId15"/>
    </p:custDataLst>
    <p:extLst>
      <p:ext uri="{BB962C8B-B14F-4D97-AF65-F5344CB8AC3E}">
        <p14:creationId xmlns:p14="http://schemas.microsoft.com/office/powerpoint/2010/main" val="3777723911"/>
      </p:ext>
    </p:extLst>
  </p:cSld>
  <p:clrMap bg1="lt1" tx1="dk1" bg2="lt2" tx2="dk2" accent1="accent1" accent2="accent2" accent3="accent3" accent4="accent4" accent5="accent5" accent6="accent6" hlink="hlink" folHlink="folHlink"/>
  <p:sldLayoutIdLst>
    <p:sldLayoutId id="2147483712" r:id="rId1"/>
    <p:sldLayoutId id="2147483749" r:id="rId2"/>
    <p:sldLayoutId id="2147483768" r:id="rId3"/>
    <p:sldLayoutId id="2147483769" r:id="rId4"/>
    <p:sldLayoutId id="2147483770" r:id="rId5"/>
    <p:sldLayoutId id="2147483717" r:id="rId6"/>
    <p:sldLayoutId id="2147483734" r:id="rId7"/>
    <p:sldLayoutId id="2147483771" r:id="rId8"/>
    <p:sldLayoutId id="2147483713" r:id="rId9"/>
    <p:sldLayoutId id="2147483760" r:id="rId10"/>
    <p:sldLayoutId id="2147483758" r:id="rId11"/>
    <p:sldLayoutId id="2147483757" r:id="rId12"/>
    <p:sldLayoutId id="2147483716" r:id="rId13"/>
  </p:sldLayoutIdLst>
  <p:hf hdr="0" ftr="0" dt="0"/>
  <p:txStyles>
    <p:titleStyle>
      <a:lvl1pPr algn="l" defTabSz="685800" rtl="0" eaLnBrk="1" latinLnBrk="0" hangingPunct="1">
        <a:spcBef>
          <a:spcPct val="0"/>
        </a:spcBef>
        <a:buNone/>
        <a:defRPr sz="3600" b="0" i="0" kern="1200" cap="none" baseline="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ClrTx/>
        <a:buFont typeface="Arial"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ClrTx/>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ClrTx/>
        <a:buFont typeface="Arial"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ClrTx/>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ClrTx/>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userDrawn="1">
          <p15:clr>
            <a:srgbClr val="F26B43"/>
          </p15:clr>
        </p15:guide>
        <p15:guide id="2" pos="7296" userDrawn="1">
          <p15:clr>
            <a:srgbClr val="F26B43"/>
          </p15:clr>
        </p15:guide>
        <p15:guide id="3" orient="horz" userDrawn="1">
          <p15:clr>
            <a:srgbClr val="F26B43"/>
          </p15:clr>
        </p15:guide>
        <p15:guide id="4" orient="horz" pos="3864" userDrawn="1">
          <p15:clr>
            <a:srgbClr val="F26B43"/>
          </p15:clr>
        </p15:guide>
        <p15:guide id="5" pos="384" userDrawn="1">
          <p15:clr>
            <a:srgbClr val="F26B43"/>
          </p15:clr>
        </p15:guide>
        <p15:guide id="6" pos="3840" userDrawn="1">
          <p15:clr>
            <a:srgbClr val="F26B43"/>
          </p15:clr>
        </p15:guide>
        <p15:guide id="7" pos="14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26.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8.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tags" Target="../tags/tag30.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3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tags" Target="../tags/tag32.xml"/><Relationship Id="rId5" Type="http://schemas.openxmlformats.org/officeDocument/2006/relationships/image" Target="../media/image37.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9.xml"/><Relationship Id="rId1" Type="http://schemas.openxmlformats.org/officeDocument/2006/relationships/tags" Target="../tags/tag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45.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xml"/><Relationship Id="rId1" Type="http://schemas.openxmlformats.org/officeDocument/2006/relationships/tags" Target="../tags/tag47.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3.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49.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5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52.xml"/><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74.jpeg"/><Relationship Id="rId2" Type="http://schemas.openxmlformats.org/officeDocument/2006/relationships/slideLayout" Target="../slideLayouts/slideLayout10.xml"/><Relationship Id="rId1" Type="http://schemas.openxmlformats.org/officeDocument/2006/relationships/tags" Target="../tags/tag5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54.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notesSlide" Target="../notesSlides/notesSlide41.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80.emf"/><Relationship Id="rId5" Type="http://schemas.openxmlformats.org/officeDocument/2006/relationships/image" Target="../media/image79.jpe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0.xml"/><Relationship Id="rId1" Type="http://schemas.openxmlformats.org/officeDocument/2006/relationships/tags" Target="../tags/tag58.xml"/><Relationship Id="rId5" Type="http://schemas.openxmlformats.org/officeDocument/2006/relationships/image" Target="../media/image87.jpeg"/><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xml"/><Relationship Id="rId1" Type="http://schemas.openxmlformats.org/officeDocument/2006/relationships/tags" Target="../tags/tag6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0.xml"/><Relationship Id="rId1" Type="http://schemas.openxmlformats.org/officeDocument/2006/relationships/tags" Target="../tags/tag61.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9.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6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64.xml"/><Relationship Id="rId5" Type="http://schemas.microsoft.com/office/2007/relationships/hdphoto" Target="../media/hdphoto5.wdp"/><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65.xml"/><Relationship Id="rId5" Type="http://schemas.microsoft.com/office/2007/relationships/hdphoto" Target="../media/hdphoto5.wdp"/><Relationship Id="rId4" Type="http://schemas.openxmlformats.org/officeDocument/2006/relationships/image" Target="../media/image9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xml"/><Relationship Id="rId1" Type="http://schemas.openxmlformats.org/officeDocument/2006/relationships/tags" Target="../tags/tag66.xml"/><Relationship Id="rId5" Type="http://schemas.microsoft.com/office/2007/relationships/hdphoto" Target="../media/hdphoto5.wdp"/><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67.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23.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FF37FFE9-05A0-72EC-64FF-8BB05F3AFF87}"/>
              </a:ext>
            </a:extLst>
          </p:cNvPr>
          <p:cNvSpPr>
            <a:spLocks noGrp="1"/>
          </p:cNvSpPr>
          <p:nvPr>
            <p:ph type="body" sz="quarter" idx="10"/>
          </p:nvPr>
        </p:nvSpPr>
        <p:spPr/>
        <p:txBody>
          <a:bodyPr/>
          <a:lstStyle/>
          <a:p>
            <a:r>
              <a:rPr lang="en-US" i="1" dirty="0"/>
              <a:t>&lt;Enter Instructor Name and Title Here&gt;</a:t>
            </a:r>
          </a:p>
        </p:txBody>
      </p:sp>
      <p:sp>
        <p:nvSpPr>
          <p:cNvPr id="22" name="Title 21">
            <a:extLst>
              <a:ext uri="{FF2B5EF4-FFF2-40B4-BE49-F238E27FC236}">
                <a16:creationId xmlns:a16="http://schemas.microsoft.com/office/drawing/2014/main" id="{F785244A-BB80-A9C9-EEDC-1A737AE783C0}"/>
              </a:ext>
            </a:extLst>
          </p:cNvPr>
          <p:cNvSpPr>
            <a:spLocks noGrp="1"/>
          </p:cNvSpPr>
          <p:nvPr>
            <p:ph type="title"/>
          </p:nvPr>
        </p:nvSpPr>
        <p:spPr>
          <a:xfrm>
            <a:off x="3133341" y="380391"/>
            <a:ext cx="9058659" cy="1690914"/>
          </a:xfrm>
        </p:spPr>
        <p:txBody>
          <a:bodyPr/>
          <a:lstStyle/>
          <a:p>
            <a:r>
              <a:rPr lang="en-US" sz="4400" dirty="0"/>
              <a:t>Best Management Practices</a:t>
            </a:r>
          </a:p>
        </p:txBody>
      </p:sp>
      <p:pic>
        <p:nvPicPr>
          <p:cNvPr id="5" name="Picture 4">
            <a:extLst>
              <a:ext uri="{FF2B5EF4-FFF2-40B4-BE49-F238E27FC236}">
                <a16:creationId xmlns:a16="http://schemas.microsoft.com/office/drawing/2014/main" id="{CB96FEF8-19D4-82DC-43D0-5375F6CBC098}"/>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rcRect/>
          <a:stretch/>
        </p:blipFill>
        <p:spPr>
          <a:xfrm>
            <a:off x="3133341" y="3022936"/>
            <a:ext cx="677228" cy="677228"/>
          </a:xfrm>
          <a:prstGeom prst="rect">
            <a:avLst/>
          </a:prstGeom>
        </p:spPr>
      </p:pic>
      <p:sp>
        <p:nvSpPr>
          <p:cNvPr id="6" name="TextBox 5">
            <a:extLst>
              <a:ext uri="{FF2B5EF4-FFF2-40B4-BE49-F238E27FC236}">
                <a16:creationId xmlns:a16="http://schemas.microsoft.com/office/drawing/2014/main" id="{E8D96B81-2288-4093-D204-57072FF96A0C}"/>
              </a:ext>
            </a:extLst>
          </p:cNvPr>
          <p:cNvSpPr txBox="1"/>
          <p:nvPr/>
        </p:nvSpPr>
        <p:spPr>
          <a:xfrm>
            <a:off x="3768968" y="3302256"/>
            <a:ext cx="175450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 hours</a:t>
            </a:r>
            <a:endParaRPr lang="en-US" sz="18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454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EB78B-E89A-004E-9EED-2B3007649BFB}"/>
              </a:ext>
            </a:extLst>
          </p:cNvPr>
          <p:cNvSpPr>
            <a:spLocks noGrp="1"/>
          </p:cNvSpPr>
          <p:nvPr>
            <p:ph type="title"/>
          </p:nvPr>
        </p:nvSpPr>
        <p:spPr/>
        <p:txBody>
          <a:bodyPr/>
          <a:lstStyle/>
          <a:p>
            <a:r>
              <a:rPr lang="en-US" dirty="0"/>
              <a:t>Fill Canal</a:t>
            </a:r>
          </a:p>
        </p:txBody>
      </p:sp>
      <p:sp>
        <p:nvSpPr>
          <p:cNvPr id="5" name="Slide Number Placeholder 4">
            <a:extLst>
              <a:ext uri="{FF2B5EF4-FFF2-40B4-BE49-F238E27FC236}">
                <a16:creationId xmlns:a16="http://schemas.microsoft.com/office/drawing/2014/main" id="{72673A92-AF08-239F-C4F5-7FCAE88FD799}"/>
              </a:ext>
            </a:extLst>
          </p:cNvPr>
          <p:cNvSpPr>
            <a:spLocks noGrp="1"/>
          </p:cNvSpPr>
          <p:nvPr>
            <p:ph type="sldNum" sz="quarter" idx="4"/>
          </p:nvPr>
        </p:nvSpPr>
        <p:spPr/>
        <p:txBody>
          <a:bodyPr/>
          <a:lstStyle/>
          <a:p>
            <a:fld id="{9DAB3369-7666-44EB-AEA9-5FA9440DB40A}" type="slidenum">
              <a:rPr lang="en-US" smtClean="0"/>
              <a:pPr/>
              <a:t>10</a:t>
            </a:fld>
            <a:endParaRPr lang="en-US" dirty="0"/>
          </a:p>
        </p:txBody>
      </p:sp>
      <p:pic>
        <p:nvPicPr>
          <p:cNvPr id="6" name="Picture 2">
            <a:extLst>
              <a:ext uri="{FF2B5EF4-FFF2-40B4-BE49-F238E27FC236}">
                <a16:creationId xmlns:a16="http://schemas.microsoft.com/office/drawing/2014/main" id="{E273347E-4F5F-8913-24A7-F9781642C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907695" y="1727407"/>
            <a:ext cx="4284306" cy="361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mschwartz\Documents\my docs\My Pictures\JIFSAN PICS\narrow ponds.bmp">
            <a:extLst>
              <a:ext uri="{FF2B5EF4-FFF2-40B4-BE49-F238E27FC236}">
                <a16:creationId xmlns:a16="http://schemas.microsoft.com/office/drawing/2014/main" id="{A84BC3AD-282A-25E4-CCF0-10F1C2381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27408"/>
            <a:ext cx="3657600" cy="36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mschwartz\Documents\my docs\My Pictures\JIFSAN PICS\Picture 283.jpg">
            <a:extLst>
              <a:ext uri="{FF2B5EF4-FFF2-40B4-BE49-F238E27FC236}">
                <a16:creationId xmlns:a16="http://schemas.microsoft.com/office/drawing/2014/main" id="{B1367DE1-F155-5CAE-E9FB-D855DA3E05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2999" y="1727407"/>
            <a:ext cx="3494232" cy="36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13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E112-8ED5-F4A7-D220-22BA008528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593A18D-F7B0-80F1-0290-486DDA449C67}"/>
              </a:ext>
            </a:extLst>
          </p:cNvPr>
          <p:cNvSpPr>
            <a:spLocks noGrp="1"/>
          </p:cNvSpPr>
          <p:nvPr>
            <p:ph type="title"/>
          </p:nvPr>
        </p:nvSpPr>
        <p:spPr>
          <a:xfrm>
            <a:off x="1170432" y="0"/>
            <a:ext cx="10515600" cy="1104902"/>
          </a:xfrm>
        </p:spPr>
        <p:txBody>
          <a:bodyPr anchor="ctr">
            <a:normAutofit/>
          </a:bodyPr>
          <a:lstStyle/>
          <a:p>
            <a:r>
              <a:rPr lang="en-US" dirty="0"/>
              <a:t>Elevation and Slopes </a:t>
            </a:r>
          </a:p>
        </p:txBody>
      </p:sp>
      <p:sp>
        <p:nvSpPr>
          <p:cNvPr id="5" name="Slide Number Placeholder 4">
            <a:extLst>
              <a:ext uri="{FF2B5EF4-FFF2-40B4-BE49-F238E27FC236}">
                <a16:creationId xmlns:a16="http://schemas.microsoft.com/office/drawing/2014/main" id="{DC5B8C5F-8CE5-F29D-E831-B996E612B1DF}"/>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11</a:t>
            </a:fld>
            <a:endParaRPr lang="en-US" sz="800" dirty="0"/>
          </a:p>
        </p:txBody>
      </p:sp>
      <p:grpSp>
        <p:nvGrpSpPr>
          <p:cNvPr id="20" name="Group 19">
            <a:extLst>
              <a:ext uri="{FF2B5EF4-FFF2-40B4-BE49-F238E27FC236}">
                <a16:creationId xmlns:a16="http://schemas.microsoft.com/office/drawing/2014/main" id="{197646CE-EB3E-11F6-0BA5-36901AAD0939}"/>
              </a:ext>
            </a:extLst>
          </p:cNvPr>
          <p:cNvGrpSpPr/>
          <p:nvPr/>
        </p:nvGrpSpPr>
        <p:grpSpPr>
          <a:xfrm>
            <a:off x="295414" y="1811545"/>
            <a:ext cx="4025957" cy="4387283"/>
            <a:chOff x="7861966" y="1775812"/>
            <a:chExt cx="4025957" cy="4387283"/>
          </a:xfrm>
        </p:grpSpPr>
        <p:sp>
          <p:nvSpPr>
            <p:cNvPr id="14" name="Rectangle 13">
              <a:extLst>
                <a:ext uri="{FF2B5EF4-FFF2-40B4-BE49-F238E27FC236}">
                  <a16:creationId xmlns:a16="http://schemas.microsoft.com/office/drawing/2014/main" id="{F23531DF-7345-1F88-7E14-6A43F59F7F29}"/>
                </a:ext>
              </a:extLst>
            </p:cNvPr>
            <p:cNvSpPr/>
            <p:nvPr/>
          </p:nvSpPr>
          <p:spPr>
            <a:xfrm>
              <a:off x="7962901" y="1828799"/>
              <a:ext cx="3910398" cy="4246805"/>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diagram of a rock formation&#10;&#10;AI-generated content may be incorrect.">
              <a:extLst>
                <a:ext uri="{FF2B5EF4-FFF2-40B4-BE49-F238E27FC236}">
                  <a16:creationId xmlns:a16="http://schemas.microsoft.com/office/drawing/2014/main" id="{89549B1A-2B58-A23A-06B9-F3C91619B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966" y="1775812"/>
              <a:ext cx="3925021" cy="4387283"/>
            </a:xfrm>
            <a:prstGeom prst="rect">
              <a:avLst/>
            </a:prstGeom>
          </p:spPr>
        </p:pic>
        <p:sp>
          <p:nvSpPr>
            <p:cNvPr id="8" name="TextBox 7">
              <a:extLst>
                <a:ext uri="{FF2B5EF4-FFF2-40B4-BE49-F238E27FC236}">
                  <a16:creationId xmlns:a16="http://schemas.microsoft.com/office/drawing/2014/main" id="{14493C5D-E4CC-A318-66FB-AC68CCA92179}"/>
                </a:ext>
              </a:extLst>
            </p:cNvPr>
            <p:cNvSpPr txBox="1"/>
            <p:nvPr/>
          </p:nvSpPr>
          <p:spPr>
            <a:xfrm>
              <a:off x="10634735" y="2349002"/>
              <a:ext cx="1253188" cy="738664"/>
            </a:xfrm>
            <a:prstGeom prst="rect">
              <a:avLst/>
            </a:prstGeom>
            <a:noFill/>
          </p:spPr>
          <p:txBody>
            <a:bodyPr wrap="square" rtlCol="0">
              <a:spAutoFit/>
            </a:bodyPr>
            <a:lstStyle/>
            <a:p>
              <a:r>
                <a:rPr lang="en-US" sz="1400" dirty="0"/>
                <a:t>Pond levee without core trench</a:t>
              </a:r>
            </a:p>
          </p:txBody>
        </p:sp>
        <p:sp>
          <p:nvSpPr>
            <p:cNvPr id="10" name="TextBox 9">
              <a:extLst>
                <a:ext uri="{FF2B5EF4-FFF2-40B4-BE49-F238E27FC236}">
                  <a16:creationId xmlns:a16="http://schemas.microsoft.com/office/drawing/2014/main" id="{26AE6B31-08F4-205D-CFDD-32580B2ED512}"/>
                </a:ext>
              </a:extLst>
            </p:cNvPr>
            <p:cNvSpPr txBox="1"/>
            <p:nvPr/>
          </p:nvSpPr>
          <p:spPr>
            <a:xfrm>
              <a:off x="10634735" y="4134068"/>
              <a:ext cx="1253188" cy="738664"/>
            </a:xfrm>
            <a:prstGeom prst="rect">
              <a:avLst/>
            </a:prstGeom>
            <a:noFill/>
          </p:spPr>
          <p:txBody>
            <a:bodyPr wrap="square" rtlCol="0">
              <a:spAutoFit/>
            </a:bodyPr>
            <a:lstStyle/>
            <a:p>
              <a:r>
                <a:rPr lang="en-US" sz="1400" dirty="0"/>
                <a:t>Pond levee with core trench</a:t>
              </a:r>
            </a:p>
          </p:txBody>
        </p:sp>
        <p:sp>
          <p:nvSpPr>
            <p:cNvPr id="12" name="TextBox 11">
              <a:extLst>
                <a:ext uri="{FF2B5EF4-FFF2-40B4-BE49-F238E27FC236}">
                  <a16:creationId xmlns:a16="http://schemas.microsoft.com/office/drawing/2014/main" id="{45A0F09C-F9BA-D99C-B002-C48301B6EC2D}"/>
                </a:ext>
              </a:extLst>
            </p:cNvPr>
            <p:cNvSpPr txBox="1"/>
            <p:nvPr/>
          </p:nvSpPr>
          <p:spPr>
            <a:xfrm>
              <a:off x="8375100" y="5234378"/>
              <a:ext cx="3512822" cy="276999"/>
            </a:xfrm>
            <a:prstGeom prst="rect">
              <a:avLst/>
            </a:prstGeom>
            <a:noFill/>
          </p:spPr>
          <p:txBody>
            <a:bodyPr wrap="square" rtlCol="0">
              <a:spAutoFit/>
            </a:bodyPr>
            <a:lstStyle/>
            <a:p>
              <a:r>
                <a:rPr lang="en-US" sz="1200" dirty="0"/>
                <a:t>Material used to construct levee and core trench</a:t>
              </a:r>
            </a:p>
          </p:txBody>
        </p:sp>
        <p:sp>
          <p:nvSpPr>
            <p:cNvPr id="13" name="TextBox 12">
              <a:extLst>
                <a:ext uri="{FF2B5EF4-FFF2-40B4-BE49-F238E27FC236}">
                  <a16:creationId xmlns:a16="http://schemas.microsoft.com/office/drawing/2014/main" id="{8FAF3184-AEBF-09F9-563D-31C738F1272D}"/>
                </a:ext>
              </a:extLst>
            </p:cNvPr>
            <p:cNvSpPr txBox="1"/>
            <p:nvPr/>
          </p:nvSpPr>
          <p:spPr>
            <a:xfrm>
              <a:off x="8375101" y="5651413"/>
              <a:ext cx="2362172" cy="276999"/>
            </a:xfrm>
            <a:prstGeom prst="rect">
              <a:avLst/>
            </a:prstGeom>
            <a:noFill/>
          </p:spPr>
          <p:txBody>
            <a:bodyPr wrap="square" rtlCol="0">
              <a:spAutoFit/>
            </a:bodyPr>
            <a:lstStyle/>
            <a:p>
              <a:r>
                <a:rPr lang="en-US" sz="1200" dirty="0"/>
                <a:t>Undisturbed soil</a:t>
              </a:r>
            </a:p>
          </p:txBody>
        </p:sp>
        <p:sp>
          <p:nvSpPr>
            <p:cNvPr id="18" name="TextBox 17">
              <a:extLst>
                <a:ext uri="{FF2B5EF4-FFF2-40B4-BE49-F238E27FC236}">
                  <a16:creationId xmlns:a16="http://schemas.microsoft.com/office/drawing/2014/main" id="{10522856-CE58-A02A-2531-AD2EEC3E6707}"/>
                </a:ext>
              </a:extLst>
            </p:cNvPr>
            <p:cNvSpPr txBox="1"/>
            <p:nvPr/>
          </p:nvSpPr>
          <p:spPr>
            <a:xfrm>
              <a:off x="9957155" y="2410557"/>
              <a:ext cx="659183" cy="292388"/>
            </a:xfrm>
            <a:prstGeom prst="rect">
              <a:avLst/>
            </a:prstGeom>
            <a:noFill/>
          </p:spPr>
          <p:txBody>
            <a:bodyPr wrap="square" rtlCol="0">
              <a:spAutoFit/>
            </a:bodyPr>
            <a:lstStyle/>
            <a:p>
              <a:r>
                <a:rPr lang="en-US" sz="1300" dirty="0"/>
                <a:t>Water</a:t>
              </a:r>
            </a:p>
          </p:txBody>
        </p:sp>
        <p:sp>
          <p:nvSpPr>
            <p:cNvPr id="19" name="TextBox 18">
              <a:extLst>
                <a:ext uri="{FF2B5EF4-FFF2-40B4-BE49-F238E27FC236}">
                  <a16:creationId xmlns:a16="http://schemas.microsoft.com/office/drawing/2014/main" id="{0C438192-CA5B-B8F0-3F77-FEFD1FB45383}"/>
                </a:ext>
              </a:extLst>
            </p:cNvPr>
            <p:cNvSpPr txBox="1"/>
            <p:nvPr/>
          </p:nvSpPr>
          <p:spPr>
            <a:xfrm>
              <a:off x="9957155" y="4038537"/>
              <a:ext cx="659183" cy="292388"/>
            </a:xfrm>
            <a:prstGeom prst="rect">
              <a:avLst/>
            </a:prstGeom>
            <a:noFill/>
          </p:spPr>
          <p:txBody>
            <a:bodyPr wrap="square" rtlCol="0">
              <a:spAutoFit/>
            </a:bodyPr>
            <a:lstStyle/>
            <a:p>
              <a:r>
                <a:rPr lang="en-US" sz="1300" dirty="0"/>
                <a:t>Water</a:t>
              </a:r>
            </a:p>
          </p:txBody>
        </p:sp>
      </p:grpSp>
      <p:pic>
        <p:nvPicPr>
          <p:cNvPr id="15" name="Picture 14" descr="A picture containing outdoor, nature, surrounded&#10;&#10;Description automatically generated">
            <a:extLst>
              <a:ext uri="{FF2B5EF4-FFF2-40B4-BE49-F238E27FC236}">
                <a16:creationId xmlns:a16="http://schemas.microsoft.com/office/drawing/2014/main" id="{D13A1F17-5F0A-AE6B-5E3B-D86A656BA4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89" t="11287"/>
          <a:stretch/>
        </p:blipFill>
        <p:spPr>
          <a:xfrm>
            <a:off x="4663964" y="1858696"/>
            <a:ext cx="4114800" cy="2845582"/>
          </a:xfrm>
          <a:prstGeom prst="rect">
            <a:avLst/>
          </a:prstGeom>
        </p:spPr>
      </p:pic>
      <p:pic>
        <p:nvPicPr>
          <p:cNvPr id="16" name="Picture 15" descr="A picture containing outdoor, sky, water, shore&#10;&#10;Description automatically generated">
            <a:extLst>
              <a:ext uri="{FF2B5EF4-FFF2-40B4-BE49-F238E27FC236}">
                <a16:creationId xmlns:a16="http://schemas.microsoft.com/office/drawing/2014/main" id="{973F2675-DB99-B979-6785-DDA0B84E82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22" r="2964" b="19666"/>
          <a:stretch/>
        </p:blipFill>
        <p:spPr>
          <a:xfrm>
            <a:off x="7467600" y="3283830"/>
            <a:ext cx="4114800" cy="2865607"/>
          </a:xfrm>
          <a:prstGeom prst="rect">
            <a:avLst/>
          </a:prstGeom>
        </p:spPr>
      </p:pic>
    </p:spTree>
    <p:custDataLst>
      <p:tags r:id="rId1"/>
    </p:custDataLst>
    <p:extLst>
      <p:ext uri="{BB962C8B-B14F-4D97-AF65-F5344CB8AC3E}">
        <p14:creationId xmlns:p14="http://schemas.microsoft.com/office/powerpoint/2010/main" val="11074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washing pond bottom">
            <a:extLst>
              <a:ext uri="{FF2B5EF4-FFF2-40B4-BE49-F238E27FC236}">
                <a16:creationId xmlns:a16="http://schemas.microsoft.com/office/drawing/2014/main" id="{694F055F-7344-3196-1025-A8C346071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16" r="6089" b="3"/>
          <a:stretch/>
        </p:blipFill>
        <p:spPr bwMode="auto">
          <a:xfrm>
            <a:off x="831970" y="1828800"/>
            <a:ext cx="5144759" cy="4246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5" descr="harvesting shrimp">
            <a:extLst>
              <a:ext uri="{FF2B5EF4-FFF2-40B4-BE49-F238E27FC236}">
                <a16:creationId xmlns:a16="http://schemas.microsoft.com/office/drawing/2014/main" id="{1CBED37E-7495-9884-DC25-D7CD89022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540" b="1"/>
          <a:stretch/>
        </p:blipFill>
        <p:spPr bwMode="auto">
          <a:xfrm>
            <a:off x="6215270" y="1828800"/>
            <a:ext cx="5141578" cy="4246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EB9CC034-3BC4-FFED-818F-86C5FF2E979F}"/>
              </a:ext>
            </a:extLst>
          </p:cNvPr>
          <p:cNvSpPr>
            <a:spLocks noGrp="1"/>
          </p:cNvSpPr>
          <p:nvPr>
            <p:ph type="title"/>
          </p:nvPr>
        </p:nvSpPr>
        <p:spPr>
          <a:xfrm>
            <a:off x="1170432" y="0"/>
            <a:ext cx="10515600" cy="1104902"/>
          </a:xfrm>
        </p:spPr>
        <p:txBody>
          <a:bodyPr anchor="ctr">
            <a:normAutofit/>
          </a:bodyPr>
          <a:lstStyle/>
          <a:p>
            <a:r>
              <a:rPr lang="en-US" dirty="0"/>
              <a:t>Building a Levee</a:t>
            </a:r>
          </a:p>
        </p:txBody>
      </p:sp>
      <p:sp>
        <p:nvSpPr>
          <p:cNvPr id="6" name="Slide Number Placeholder 5">
            <a:extLst>
              <a:ext uri="{FF2B5EF4-FFF2-40B4-BE49-F238E27FC236}">
                <a16:creationId xmlns:a16="http://schemas.microsoft.com/office/drawing/2014/main" id="{6C6AB757-37D4-3EFD-6B88-D563B9BD01F4}"/>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12</a:t>
            </a:fld>
            <a:endParaRPr lang="en-US" sz="800" dirty="0"/>
          </a:p>
        </p:txBody>
      </p:sp>
    </p:spTree>
    <p:custDataLst>
      <p:tags r:id="rId1"/>
    </p:custDataLst>
    <p:extLst>
      <p:ext uri="{BB962C8B-B14F-4D97-AF65-F5344CB8AC3E}">
        <p14:creationId xmlns:p14="http://schemas.microsoft.com/office/powerpoint/2010/main" val="1197305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ctangular object with a water flowing out of it&#10;&#10;AI-generated content may be incorrect.">
            <a:extLst>
              <a:ext uri="{FF2B5EF4-FFF2-40B4-BE49-F238E27FC236}">
                <a16:creationId xmlns:a16="http://schemas.microsoft.com/office/drawing/2014/main" id="{C9FD3DAA-065B-5802-878A-FFD39EC1B6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9039" y="1485904"/>
            <a:ext cx="4333923" cy="5132914"/>
          </a:xfrm>
          <a:prstGeom prst="rect">
            <a:avLst/>
          </a:prstGeom>
        </p:spPr>
      </p:pic>
      <p:sp>
        <p:nvSpPr>
          <p:cNvPr id="4" name="Title 3">
            <a:extLst>
              <a:ext uri="{FF2B5EF4-FFF2-40B4-BE49-F238E27FC236}">
                <a16:creationId xmlns:a16="http://schemas.microsoft.com/office/drawing/2014/main" id="{6CC35C4B-7728-594F-CC49-D3E8F58434BD}"/>
              </a:ext>
            </a:extLst>
          </p:cNvPr>
          <p:cNvSpPr>
            <a:spLocks noGrp="1"/>
          </p:cNvSpPr>
          <p:nvPr>
            <p:ph type="title"/>
          </p:nvPr>
        </p:nvSpPr>
        <p:spPr/>
        <p:txBody>
          <a:bodyPr/>
          <a:lstStyle/>
          <a:p>
            <a:r>
              <a:rPr lang="en-US" dirty="0"/>
              <a:t>Building a Levee</a:t>
            </a:r>
          </a:p>
        </p:txBody>
      </p:sp>
      <p:sp>
        <p:nvSpPr>
          <p:cNvPr id="5" name="Slide Number Placeholder 4">
            <a:extLst>
              <a:ext uri="{FF2B5EF4-FFF2-40B4-BE49-F238E27FC236}">
                <a16:creationId xmlns:a16="http://schemas.microsoft.com/office/drawing/2014/main" id="{FC8AD5F3-87EB-F756-3904-2E38CEF1E46A}"/>
              </a:ext>
            </a:extLst>
          </p:cNvPr>
          <p:cNvSpPr>
            <a:spLocks noGrp="1"/>
          </p:cNvSpPr>
          <p:nvPr>
            <p:ph type="sldNum" sz="quarter" idx="4"/>
          </p:nvPr>
        </p:nvSpPr>
        <p:spPr/>
        <p:txBody>
          <a:bodyPr/>
          <a:lstStyle/>
          <a:p>
            <a:fld id="{9DAB3369-7666-44EB-AEA9-5FA9440DB40A}" type="slidenum">
              <a:rPr lang="en-US" smtClean="0"/>
              <a:pPr/>
              <a:t>13</a:t>
            </a:fld>
            <a:endParaRPr lang="en-US" dirty="0"/>
          </a:p>
        </p:txBody>
      </p:sp>
      <p:sp>
        <p:nvSpPr>
          <p:cNvPr id="12" name="TextBox 1">
            <a:extLst>
              <a:ext uri="{FF2B5EF4-FFF2-40B4-BE49-F238E27FC236}">
                <a16:creationId xmlns:a16="http://schemas.microsoft.com/office/drawing/2014/main" id="{B47E39B7-6617-BE73-4B57-ADDBFD3B9596}"/>
              </a:ext>
            </a:extLst>
          </p:cNvPr>
          <p:cNvSpPr txBox="1">
            <a:spLocks noChangeArrowheads="1"/>
          </p:cNvSpPr>
          <p:nvPr/>
        </p:nvSpPr>
        <p:spPr bwMode="auto">
          <a:xfrm>
            <a:off x="1651911" y="2026691"/>
            <a:ext cx="21884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latin typeface="Arial" panose="020B0604020202020204" pitchFamily="34" charset="0"/>
              </a:rPr>
              <a:t>Predominant </a:t>
            </a:r>
          </a:p>
          <a:p>
            <a:r>
              <a:rPr lang="en-US" altLang="en-US" dirty="0">
                <a:latin typeface="Arial" panose="020B0604020202020204" pitchFamily="34" charset="0"/>
              </a:rPr>
              <a:t>Wind Direction</a:t>
            </a:r>
          </a:p>
        </p:txBody>
      </p:sp>
      <p:sp>
        <p:nvSpPr>
          <p:cNvPr id="13" name="TextBox 7">
            <a:extLst>
              <a:ext uri="{FF2B5EF4-FFF2-40B4-BE49-F238E27FC236}">
                <a16:creationId xmlns:a16="http://schemas.microsoft.com/office/drawing/2014/main" id="{8796B00D-9EB7-6B56-1876-4B837A88E0DD}"/>
              </a:ext>
            </a:extLst>
          </p:cNvPr>
          <p:cNvSpPr txBox="1">
            <a:spLocks noChangeArrowheads="1"/>
          </p:cNvSpPr>
          <p:nvPr/>
        </p:nvSpPr>
        <p:spPr bwMode="auto">
          <a:xfrm>
            <a:off x="5010411" y="5807616"/>
            <a:ext cx="2304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dirty="0">
                <a:latin typeface="Arial" panose="020B0604020202020204" pitchFamily="34" charset="0"/>
              </a:rPr>
              <a:t>Farm Pond</a:t>
            </a:r>
          </a:p>
        </p:txBody>
      </p:sp>
    </p:spTree>
    <p:custDataLst>
      <p:tags r:id="rId1"/>
    </p:custDataLst>
    <p:extLst>
      <p:ext uri="{BB962C8B-B14F-4D97-AF65-F5344CB8AC3E}">
        <p14:creationId xmlns:p14="http://schemas.microsoft.com/office/powerpoint/2010/main" val="191215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455F2-C090-C5DA-5FD6-341CF0D87250}"/>
            </a:ext>
          </a:extLst>
        </p:cNvPr>
        <p:cNvGrpSpPr/>
        <p:nvPr/>
      </p:nvGrpSpPr>
      <p:grpSpPr>
        <a:xfrm>
          <a:off x="0" y="0"/>
          <a:ext cx="0" cy="0"/>
          <a:chOff x="0" y="0"/>
          <a:chExt cx="0" cy="0"/>
        </a:xfrm>
      </p:grpSpPr>
      <p:pic>
        <p:nvPicPr>
          <p:cNvPr id="2" name="Picture 6" descr="C:\Users\mschwartz\Documents\my docs\My Pictures\JIFSAN PICS\Picture 272.jpg">
            <a:extLst>
              <a:ext uri="{FF2B5EF4-FFF2-40B4-BE49-F238E27FC236}">
                <a16:creationId xmlns:a16="http://schemas.microsoft.com/office/drawing/2014/main" id="{8263DD13-CF65-FCB3-1762-174367F5D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98"/>
          <a:stretch/>
        </p:blipFill>
        <p:spPr bwMode="auto">
          <a:xfrm>
            <a:off x="6215270" y="1828800"/>
            <a:ext cx="5141578" cy="4246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434D0377-5736-D09E-F112-E8D1BDB8B64D}"/>
              </a:ext>
            </a:extLst>
          </p:cNvPr>
          <p:cNvSpPr>
            <a:spLocks noGrp="1"/>
          </p:cNvSpPr>
          <p:nvPr>
            <p:ph type="title"/>
          </p:nvPr>
        </p:nvSpPr>
        <p:spPr>
          <a:xfrm>
            <a:off x="1170432" y="0"/>
            <a:ext cx="10515600" cy="1104902"/>
          </a:xfrm>
        </p:spPr>
        <p:txBody>
          <a:bodyPr anchor="ctr">
            <a:normAutofit/>
          </a:bodyPr>
          <a:lstStyle/>
          <a:p>
            <a:r>
              <a:rPr lang="en-US" dirty="0"/>
              <a:t>Lined Ponds</a:t>
            </a:r>
          </a:p>
        </p:txBody>
      </p:sp>
      <p:sp>
        <p:nvSpPr>
          <p:cNvPr id="6" name="Slide Number Placeholder 5">
            <a:extLst>
              <a:ext uri="{FF2B5EF4-FFF2-40B4-BE49-F238E27FC236}">
                <a16:creationId xmlns:a16="http://schemas.microsoft.com/office/drawing/2014/main" id="{29446111-40D3-D3E7-87F0-54DC6394B564}"/>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14</a:t>
            </a:fld>
            <a:endParaRPr lang="en-US" sz="800" dirty="0"/>
          </a:p>
        </p:txBody>
      </p:sp>
      <p:pic>
        <p:nvPicPr>
          <p:cNvPr id="5" name="Picture 4" descr="A picture containing sky, outdoor, shore&#10;&#10;Description automatically generated">
            <a:extLst>
              <a:ext uri="{FF2B5EF4-FFF2-40B4-BE49-F238E27FC236}">
                <a16:creationId xmlns:a16="http://schemas.microsoft.com/office/drawing/2014/main" id="{F3C4383A-66AC-D5F1-FA40-27E94F58920F}"/>
              </a:ext>
            </a:extLst>
          </p:cNvPr>
          <p:cNvPicPr>
            <a:picLocks noChangeAspect="1"/>
          </p:cNvPicPr>
          <p:nvPr/>
        </p:nvPicPr>
        <p:blipFill>
          <a:blip r:embed="rId5" cstate="print">
            <a:extLst>
              <a:ext uri="{28A0092B-C50C-407E-A947-70E740481C1C}">
                <a14:useLocalDpi xmlns:a14="http://schemas.microsoft.com/office/drawing/2010/main" val="0"/>
              </a:ext>
            </a:extLst>
          </a:blip>
          <a:srcRect l="13011" r="6577"/>
          <a:stretch/>
        </p:blipFill>
        <p:spPr>
          <a:xfrm>
            <a:off x="831970" y="1828799"/>
            <a:ext cx="5141578" cy="4246805"/>
          </a:xfrm>
          <a:prstGeom prst="rect">
            <a:avLst/>
          </a:prstGeom>
        </p:spPr>
      </p:pic>
    </p:spTree>
    <p:custDataLst>
      <p:tags r:id="rId1"/>
    </p:custDataLst>
    <p:extLst>
      <p:ext uri="{BB962C8B-B14F-4D97-AF65-F5344CB8AC3E}">
        <p14:creationId xmlns:p14="http://schemas.microsoft.com/office/powerpoint/2010/main" val="209873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6CCE54-1F0A-0340-389A-B6B76D73F56F}"/>
              </a:ext>
            </a:extLst>
          </p:cNvPr>
          <p:cNvSpPr>
            <a:spLocks noGrp="1"/>
          </p:cNvSpPr>
          <p:nvPr>
            <p:ph type="title"/>
          </p:nvPr>
        </p:nvSpPr>
        <p:spPr/>
        <p:txBody>
          <a:bodyPr/>
          <a:lstStyle/>
          <a:p>
            <a:r>
              <a:rPr lang="en-US" dirty="0"/>
              <a:t>Organic Sedimentation Control	</a:t>
            </a:r>
          </a:p>
        </p:txBody>
      </p:sp>
      <p:sp>
        <p:nvSpPr>
          <p:cNvPr id="5" name="Slide Number Placeholder 4">
            <a:extLst>
              <a:ext uri="{FF2B5EF4-FFF2-40B4-BE49-F238E27FC236}">
                <a16:creationId xmlns:a16="http://schemas.microsoft.com/office/drawing/2014/main" id="{6022F47E-2DCD-2483-59E7-499F696A0D87}"/>
              </a:ext>
            </a:extLst>
          </p:cNvPr>
          <p:cNvSpPr>
            <a:spLocks noGrp="1"/>
          </p:cNvSpPr>
          <p:nvPr>
            <p:ph type="sldNum" sz="quarter" idx="4"/>
          </p:nvPr>
        </p:nvSpPr>
        <p:spPr/>
        <p:txBody>
          <a:bodyPr/>
          <a:lstStyle/>
          <a:p>
            <a:fld id="{9DAB3369-7666-44EB-AEA9-5FA9440DB40A}" type="slidenum">
              <a:rPr lang="en-US" smtClean="0"/>
              <a:pPr/>
              <a:t>15</a:t>
            </a:fld>
            <a:endParaRPr lang="en-US" dirty="0"/>
          </a:p>
        </p:txBody>
      </p:sp>
      <p:pic>
        <p:nvPicPr>
          <p:cNvPr id="3" name="Picture 2">
            <a:extLst>
              <a:ext uri="{FF2B5EF4-FFF2-40B4-BE49-F238E27FC236}">
                <a16:creationId xmlns:a16="http://schemas.microsoft.com/office/drawing/2014/main" id="{0E602493-D07A-04EF-0ECB-E39D19E536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33797" y="1436509"/>
            <a:ext cx="8524406" cy="4900907"/>
          </a:xfrm>
          <a:prstGeom prst="rect">
            <a:avLst/>
          </a:prstGeom>
        </p:spPr>
      </p:pic>
    </p:spTree>
    <p:custDataLst>
      <p:tags r:id="rId1"/>
    </p:custDataLst>
    <p:extLst>
      <p:ext uri="{BB962C8B-B14F-4D97-AF65-F5344CB8AC3E}">
        <p14:creationId xmlns:p14="http://schemas.microsoft.com/office/powerpoint/2010/main" val="2277709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2D5A-EAEA-0D68-D41B-727272538C39}"/>
            </a:ext>
          </a:extLst>
        </p:cNvPr>
        <p:cNvGrpSpPr/>
        <p:nvPr/>
      </p:nvGrpSpPr>
      <p:grpSpPr>
        <a:xfrm>
          <a:off x="0" y="0"/>
          <a:ext cx="0" cy="0"/>
          <a:chOff x="0" y="0"/>
          <a:chExt cx="0" cy="0"/>
        </a:xfrm>
      </p:grpSpPr>
      <p:pic>
        <p:nvPicPr>
          <p:cNvPr id="24" name="Graphic 23">
            <a:extLst>
              <a:ext uri="{FF2B5EF4-FFF2-40B4-BE49-F238E27FC236}">
                <a16:creationId xmlns:a16="http://schemas.microsoft.com/office/drawing/2014/main" id="{F72C00E5-2975-FD7A-2DF6-F7B14C6A45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2524" y="1565476"/>
            <a:ext cx="8246952" cy="4568624"/>
          </a:xfrm>
          <a:prstGeom prst="rect">
            <a:avLst/>
          </a:prstGeom>
        </p:spPr>
      </p:pic>
      <p:sp>
        <p:nvSpPr>
          <p:cNvPr id="4" name="Title 3">
            <a:extLst>
              <a:ext uri="{FF2B5EF4-FFF2-40B4-BE49-F238E27FC236}">
                <a16:creationId xmlns:a16="http://schemas.microsoft.com/office/drawing/2014/main" id="{7017E92E-3A95-2462-DA3B-CF4B080C41B4}"/>
              </a:ext>
            </a:extLst>
          </p:cNvPr>
          <p:cNvSpPr>
            <a:spLocks noGrp="1"/>
          </p:cNvSpPr>
          <p:nvPr>
            <p:ph type="title"/>
          </p:nvPr>
        </p:nvSpPr>
        <p:spPr/>
        <p:txBody>
          <a:bodyPr/>
          <a:lstStyle/>
          <a:p>
            <a:r>
              <a:rPr lang="en-US" dirty="0"/>
              <a:t>Recirculation</a:t>
            </a:r>
          </a:p>
        </p:txBody>
      </p:sp>
      <p:sp>
        <p:nvSpPr>
          <p:cNvPr id="5" name="Slide Number Placeholder 4">
            <a:extLst>
              <a:ext uri="{FF2B5EF4-FFF2-40B4-BE49-F238E27FC236}">
                <a16:creationId xmlns:a16="http://schemas.microsoft.com/office/drawing/2014/main" id="{EF334384-3532-7D87-BD77-19FB9362D821}"/>
              </a:ext>
            </a:extLst>
          </p:cNvPr>
          <p:cNvSpPr>
            <a:spLocks noGrp="1"/>
          </p:cNvSpPr>
          <p:nvPr>
            <p:ph type="sldNum" sz="quarter" idx="4"/>
          </p:nvPr>
        </p:nvSpPr>
        <p:spPr/>
        <p:txBody>
          <a:bodyPr/>
          <a:lstStyle/>
          <a:p>
            <a:fld id="{9DAB3369-7666-44EB-AEA9-5FA9440DB40A}" type="slidenum">
              <a:rPr lang="en-US" smtClean="0"/>
              <a:pPr/>
              <a:t>16</a:t>
            </a:fld>
            <a:endParaRPr lang="en-US" dirty="0"/>
          </a:p>
        </p:txBody>
      </p:sp>
      <p:cxnSp>
        <p:nvCxnSpPr>
          <p:cNvPr id="10" name="Straight Arrow Connector 9">
            <a:extLst>
              <a:ext uri="{FF2B5EF4-FFF2-40B4-BE49-F238E27FC236}">
                <a16:creationId xmlns:a16="http://schemas.microsoft.com/office/drawing/2014/main" id="{257710A2-6A1D-A5B1-4BEA-ECFD6EE0D95A}"/>
              </a:ext>
            </a:extLst>
          </p:cNvPr>
          <p:cNvCxnSpPr>
            <a:cxnSpLocks/>
            <a:stCxn id="11" idx="1"/>
          </p:cNvCxnSpPr>
          <p:nvPr/>
        </p:nvCxnSpPr>
        <p:spPr>
          <a:xfrm flipH="1">
            <a:off x="3146412" y="1855643"/>
            <a:ext cx="514707" cy="46696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C833463-D15D-CABF-0C20-9E68997F075A}"/>
              </a:ext>
            </a:extLst>
          </p:cNvPr>
          <p:cNvSpPr txBox="1"/>
          <p:nvPr/>
        </p:nvSpPr>
        <p:spPr>
          <a:xfrm>
            <a:off x="3661119" y="1594033"/>
            <a:ext cx="1784412" cy="523220"/>
          </a:xfrm>
          <a:prstGeom prst="rect">
            <a:avLst/>
          </a:prstGeom>
          <a:noFill/>
        </p:spPr>
        <p:txBody>
          <a:bodyPr wrap="square" rtlCol="0">
            <a:spAutoFit/>
          </a:bodyPr>
          <a:lstStyle/>
          <a:p>
            <a:r>
              <a:rPr lang="en-US" sz="1400" dirty="0"/>
              <a:t>alternative discharge point</a:t>
            </a:r>
          </a:p>
        </p:txBody>
      </p:sp>
      <p:sp>
        <p:nvSpPr>
          <p:cNvPr id="21" name="TextBox 20">
            <a:extLst>
              <a:ext uri="{FF2B5EF4-FFF2-40B4-BE49-F238E27FC236}">
                <a16:creationId xmlns:a16="http://schemas.microsoft.com/office/drawing/2014/main" id="{EDC8228E-D5B6-3172-14FC-72E5289C6A68}"/>
              </a:ext>
            </a:extLst>
          </p:cNvPr>
          <p:cNvSpPr txBox="1"/>
          <p:nvPr/>
        </p:nvSpPr>
        <p:spPr>
          <a:xfrm>
            <a:off x="3024325" y="3046511"/>
            <a:ext cx="988380" cy="307777"/>
          </a:xfrm>
          <a:prstGeom prst="rect">
            <a:avLst/>
          </a:prstGeom>
          <a:noFill/>
        </p:spPr>
        <p:txBody>
          <a:bodyPr wrap="square" rtlCol="0">
            <a:spAutoFit/>
          </a:bodyPr>
          <a:lstStyle/>
          <a:p>
            <a:r>
              <a:rPr lang="en-US" sz="1400" dirty="0"/>
              <a:t>reservoir</a:t>
            </a:r>
          </a:p>
        </p:txBody>
      </p:sp>
      <p:sp>
        <p:nvSpPr>
          <p:cNvPr id="29" name="TextBox 28">
            <a:extLst>
              <a:ext uri="{FF2B5EF4-FFF2-40B4-BE49-F238E27FC236}">
                <a16:creationId xmlns:a16="http://schemas.microsoft.com/office/drawing/2014/main" id="{9EACBB1D-0682-FBAB-1C6E-17DAF0D8F237}"/>
              </a:ext>
            </a:extLst>
          </p:cNvPr>
          <p:cNvSpPr txBox="1"/>
          <p:nvPr/>
        </p:nvSpPr>
        <p:spPr>
          <a:xfrm>
            <a:off x="3107627" y="2527387"/>
            <a:ext cx="777513" cy="523220"/>
          </a:xfrm>
          <a:prstGeom prst="rect">
            <a:avLst/>
          </a:prstGeom>
          <a:noFill/>
        </p:spPr>
        <p:txBody>
          <a:bodyPr wrap="square" rtlCol="0">
            <a:spAutoFit/>
          </a:bodyPr>
          <a:lstStyle/>
          <a:p>
            <a:r>
              <a:rPr lang="en-US" sz="1400" dirty="0"/>
              <a:t>recycle pump</a:t>
            </a:r>
          </a:p>
        </p:txBody>
      </p:sp>
      <p:cxnSp>
        <p:nvCxnSpPr>
          <p:cNvPr id="30" name="Straight Arrow Connector 29">
            <a:extLst>
              <a:ext uri="{FF2B5EF4-FFF2-40B4-BE49-F238E27FC236}">
                <a16:creationId xmlns:a16="http://schemas.microsoft.com/office/drawing/2014/main" id="{4058657C-E666-A972-1BC6-300A7EDAC8E8}"/>
              </a:ext>
            </a:extLst>
          </p:cNvPr>
          <p:cNvCxnSpPr>
            <a:cxnSpLocks/>
            <a:stCxn id="29" idx="3"/>
          </p:cNvCxnSpPr>
          <p:nvPr/>
        </p:nvCxnSpPr>
        <p:spPr>
          <a:xfrm flipV="1">
            <a:off x="3885140" y="2672491"/>
            <a:ext cx="309460" cy="11650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C1EA1A40-492A-50F4-AE8D-EB60BAFBE833}"/>
              </a:ext>
            </a:extLst>
          </p:cNvPr>
          <p:cNvCxnSpPr>
            <a:cxnSpLocks/>
          </p:cNvCxnSpPr>
          <p:nvPr/>
        </p:nvCxnSpPr>
        <p:spPr>
          <a:xfrm flipV="1">
            <a:off x="3518515" y="3349471"/>
            <a:ext cx="309999" cy="393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B03F828-4167-4176-9E3D-77E716A75E78}"/>
              </a:ext>
            </a:extLst>
          </p:cNvPr>
          <p:cNvSpPr txBox="1"/>
          <p:nvPr/>
        </p:nvSpPr>
        <p:spPr>
          <a:xfrm>
            <a:off x="8344930" y="2509412"/>
            <a:ext cx="1007101" cy="307777"/>
          </a:xfrm>
          <a:prstGeom prst="rect">
            <a:avLst/>
          </a:prstGeom>
          <a:noFill/>
        </p:spPr>
        <p:txBody>
          <a:bodyPr wrap="square" rtlCol="0">
            <a:spAutoFit/>
          </a:bodyPr>
          <a:lstStyle/>
          <a:p>
            <a:r>
              <a:rPr lang="en-US" sz="1400" dirty="0"/>
              <a:t>settlement</a:t>
            </a:r>
          </a:p>
        </p:txBody>
      </p:sp>
      <p:cxnSp>
        <p:nvCxnSpPr>
          <p:cNvPr id="13" name="Straight Arrow Connector 12">
            <a:extLst>
              <a:ext uri="{FF2B5EF4-FFF2-40B4-BE49-F238E27FC236}">
                <a16:creationId xmlns:a16="http://schemas.microsoft.com/office/drawing/2014/main" id="{458779B6-2D43-68A4-E871-A8CF32AD4ACD}"/>
              </a:ext>
            </a:extLst>
          </p:cNvPr>
          <p:cNvCxnSpPr>
            <a:cxnSpLocks/>
            <a:stCxn id="12" idx="2"/>
          </p:cNvCxnSpPr>
          <p:nvPr/>
        </p:nvCxnSpPr>
        <p:spPr>
          <a:xfrm flipH="1">
            <a:off x="8423110" y="2817189"/>
            <a:ext cx="425371" cy="2293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93B20F5-D1C1-561F-58FF-2073FE2D7E67}"/>
              </a:ext>
            </a:extLst>
          </p:cNvPr>
          <p:cNvSpPr txBox="1"/>
          <p:nvPr/>
        </p:nvSpPr>
        <p:spPr>
          <a:xfrm>
            <a:off x="8115300" y="5248065"/>
            <a:ext cx="1007100" cy="523220"/>
          </a:xfrm>
          <a:prstGeom prst="rect">
            <a:avLst/>
          </a:prstGeom>
          <a:noFill/>
        </p:spPr>
        <p:txBody>
          <a:bodyPr wrap="square" rtlCol="0">
            <a:spAutoFit/>
          </a:bodyPr>
          <a:lstStyle/>
          <a:p>
            <a:r>
              <a:rPr lang="en-US" sz="1400" dirty="0"/>
              <a:t>discharge point</a:t>
            </a:r>
          </a:p>
        </p:txBody>
      </p:sp>
      <p:cxnSp>
        <p:nvCxnSpPr>
          <p:cNvPr id="20" name="Straight Arrow Connector 19">
            <a:extLst>
              <a:ext uri="{FF2B5EF4-FFF2-40B4-BE49-F238E27FC236}">
                <a16:creationId xmlns:a16="http://schemas.microsoft.com/office/drawing/2014/main" id="{8351B697-4184-95F5-06D2-DFAFB3CAD9EB}"/>
              </a:ext>
            </a:extLst>
          </p:cNvPr>
          <p:cNvCxnSpPr>
            <a:cxnSpLocks/>
            <a:stCxn id="19" idx="0"/>
          </p:cNvCxnSpPr>
          <p:nvPr/>
        </p:nvCxnSpPr>
        <p:spPr>
          <a:xfrm flipV="1">
            <a:off x="8618850" y="4703805"/>
            <a:ext cx="162685" cy="5442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6F2E04F8-8F74-C57F-8AEA-146DF924BDE5}"/>
              </a:ext>
            </a:extLst>
          </p:cNvPr>
          <p:cNvSpPr txBox="1"/>
          <p:nvPr/>
        </p:nvSpPr>
        <p:spPr>
          <a:xfrm>
            <a:off x="7304022" y="4459526"/>
            <a:ext cx="777513" cy="523220"/>
          </a:xfrm>
          <a:prstGeom prst="rect">
            <a:avLst/>
          </a:prstGeom>
          <a:noFill/>
        </p:spPr>
        <p:txBody>
          <a:bodyPr wrap="square" rtlCol="0">
            <a:spAutoFit/>
          </a:bodyPr>
          <a:lstStyle/>
          <a:p>
            <a:r>
              <a:rPr lang="en-US" sz="1400" dirty="0"/>
              <a:t>recycle pump</a:t>
            </a:r>
          </a:p>
        </p:txBody>
      </p:sp>
      <p:cxnSp>
        <p:nvCxnSpPr>
          <p:cNvPr id="28" name="Straight Arrow Connector 27">
            <a:extLst>
              <a:ext uri="{FF2B5EF4-FFF2-40B4-BE49-F238E27FC236}">
                <a16:creationId xmlns:a16="http://schemas.microsoft.com/office/drawing/2014/main" id="{B5F88BC7-9483-FFD0-35E4-C57E5B9785AC}"/>
              </a:ext>
            </a:extLst>
          </p:cNvPr>
          <p:cNvCxnSpPr>
            <a:cxnSpLocks/>
            <a:stCxn id="27" idx="0"/>
          </p:cNvCxnSpPr>
          <p:nvPr/>
        </p:nvCxnSpPr>
        <p:spPr>
          <a:xfrm flipV="1">
            <a:off x="7692779" y="3657600"/>
            <a:ext cx="3259" cy="8019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47DE539-E0C1-A3D1-3CDE-75A66ED98CD7}"/>
              </a:ext>
            </a:extLst>
          </p:cNvPr>
          <p:cNvSpPr txBox="1"/>
          <p:nvPr/>
        </p:nvSpPr>
        <p:spPr>
          <a:xfrm>
            <a:off x="6169259" y="4846355"/>
            <a:ext cx="931735" cy="307777"/>
          </a:xfrm>
          <a:prstGeom prst="rect">
            <a:avLst/>
          </a:prstGeom>
          <a:noFill/>
        </p:spPr>
        <p:txBody>
          <a:bodyPr wrap="square" rtlCol="0">
            <a:spAutoFit/>
          </a:bodyPr>
          <a:lstStyle/>
          <a:p>
            <a:pPr algn="ctr"/>
            <a:r>
              <a:rPr lang="en-US" sz="1400" dirty="0"/>
              <a:t>aqueduct</a:t>
            </a:r>
          </a:p>
        </p:txBody>
      </p:sp>
      <p:cxnSp>
        <p:nvCxnSpPr>
          <p:cNvPr id="38" name="Straight Arrow Connector 37">
            <a:extLst>
              <a:ext uri="{FF2B5EF4-FFF2-40B4-BE49-F238E27FC236}">
                <a16:creationId xmlns:a16="http://schemas.microsoft.com/office/drawing/2014/main" id="{30C18F35-0864-A48A-E29A-C215C0B25691}"/>
              </a:ext>
            </a:extLst>
          </p:cNvPr>
          <p:cNvCxnSpPr>
            <a:cxnSpLocks/>
            <a:stCxn id="37" idx="0"/>
          </p:cNvCxnSpPr>
          <p:nvPr/>
        </p:nvCxnSpPr>
        <p:spPr>
          <a:xfrm flipV="1">
            <a:off x="6635127" y="3624648"/>
            <a:ext cx="0" cy="12217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6039863B-FC94-6270-2048-76A73192E855}"/>
              </a:ext>
            </a:extLst>
          </p:cNvPr>
          <p:cNvSpPr txBox="1"/>
          <p:nvPr/>
        </p:nvSpPr>
        <p:spPr>
          <a:xfrm>
            <a:off x="5295263" y="4598536"/>
            <a:ext cx="777513" cy="307777"/>
          </a:xfrm>
          <a:prstGeom prst="rect">
            <a:avLst/>
          </a:prstGeom>
          <a:noFill/>
        </p:spPr>
        <p:txBody>
          <a:bodyPr wrap="square" rtlCol="0">
            <a:spAutoFit/>
          </a:bodyPr>
          <a:lstStyle/>
          <a:p>
            <a:pPr algn="ctr"/>
            <a:r>
              <a:rPr lang="en-US" sz="1400" dirty="0"/>
              <a:t>drain</a:t>
            </a:r>
          </a:p>
        </p:txBody>
      </p:sp>
      <p:cxnSp>
        <p:nvCxnSpPr>
          <p:cNvPr id="44" name="Straight Arrow Connector 43">
            <a:extLst>
              <a:ext uri="{FF2B5EF4-FFF2-40B4-BE49-F238E27FC236}">
                <a16:creationId xmlns:a16="http://schemas.microsoft.com/office/drawing/2014/main" id="{3D5247B1-0AEC-354F-C830-EE70DB9C21BD}"/>
              </a:ext>
            </a:extLst>
          </p:cNvPr>
          <p:cNvCxnSpPr>
            <a:cxnSpLocks/>
            <a:stCxn id="43" idx="0"/>
          </p:cNvCxnSpPr>
          <p:nvPr/>
        </p:nvCxnSpPr>
        <p:spPr>
          <a:xfrm flipV="1">
            <a:off x="5684020" y="4380047"/>
            <a:ext cx="94108" cy="2184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F79D948D-2A42-0D84-7DF2-883EDAF1E5A6}"/>
              </a:ext>
            </a:extLst>
          </p:cNvPr>
          <p:cNvSpPr txBox="1"/>
          <p:nvPr/>
        </p:nvSpPr>
        <p:spPr>
          <a:xfrm>
            <a:off x="3797561" y="4774735"/>
            <a:ext cx="1645920" cy="523220"/>
          </a:xfrm>
          <a:prstGeom prst="rect">
            <a:avLst/>
          </a:prstGeom>
          <a:noFill/>
        </p:spPr>
        <p:txBody>
          <a:bodyPr wrap="square" rtlCol="0">
            <a:spAutoFit/>
          </a:bodyPr>
          <a:lstStyle/>
          <a:p>
            <a:pPr algn="ctr"/>
            <a:r>
              <a:rPr lang="en-US" sz="1400" dirty="0"/>
              <a:t>intake pump (estuary or coast)</a:t>
            </a:r>
          </a:p>
        </p:txBody>
      </p:sp>
      <p:cxnSp>
        <p:nvCxnSpPr>
          <p:cNvPr id="48" name="Straight Arrow Connector 47">
            <a:extLst>
              <a:ext uri="{FF2B5EF4-FFF2-40B4-BE49-F238E27FC236}">
                <a16:creationId xmlns:a16="http://schemas.microsoft.com/office/drawing/2014/main" id="{DC8489BF-083A-6BAD-070F-18FC595594A7}"/>
              </a:ext>
            </a:extLst>
          </p:cNvPr>
          <p:cNvCxnSpPr>
            <a:cxnSpLocks/>
          </p:cNvCxnSpPr>
          <p:nvPr/>
        </p:nvCxnSpPr>
        <p:spPr>
          <a:xfrm flipH="1" flipV="1">
            <a:off x="3838751" y="4720281"/>
            <a:ext cx="230825" cy="2036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1E3DBC28-9149-CB0E-AD8E-85F4E4782ECF}"/>
              </a:ext>
            </a:extLst>
          </p:cNvPr>
          <p:cNvSpPr txBox="1"/>
          <p:nvPr/>
        </p:nvSpPr>
        <p:spPr>
          <a:xfrm>
            <a:off x="5879794" y="2242206"/>
            <a:ext cx="1615390" cy="338554"/>
          </a:xfrm>
          <a:prstGeom prst="rect">
            <a:avLst/>
          </a:prstGeom>
          <a:noFill/>
        </p:spPr>
        <p:txBody>
          <a:bodyPr wrap="square" rtlCol="0">
            <a:spAutoFit/>
          </a:bodyPr>
          <a:lstStyle/>
          <a:p>
            <a:r>
              <a:rPr lang="en-US" sz="1600" dirty="0">
                <a:solidFill>
                  <a:schemeClr val="bg1"/>
                </a:solidFill>
              </a:rPr>
              <a:t>bioremediation</a:t>
            </a:r>
          </a:p>
        </p:txBody>
      </p:sp>
      <p:grpSp>
        <p:nvGrpSpPr>
          <p:cNvPr id="57" name="Group 56">
            <a:extLst>
              <a:ext uri="{FF2B5EF4-FFF2-40B4-BE49-F238E27FC236}">
                <a16:creationId xmlns:a16="http://schemas.microsoft.com/office/drawing/2014/main" id="{94E7B341-DA53-AA12-9B2A-B265ED2423F7}"/>
              </a:ext>
              <a:ext uri="{C183D7F6-B498-43B3-948B-1728B52AA6E4}">
                <adec:decorative xmlns:adec="http://schemas.microsoft.com/office/drawing/2017/decorative" val="1"/>
              </a:ext>
            </a:extLst>
          </p:cNvPr>
          <p:cNvGrpSpPr/>
          <p:nvPr/>
        </p:nvGrpSpPr>
        <p:grpSpPr>
          <a:xfrm>
            <a:off x="3107295" y="2509412"/>
            <a:ext cx="1361010" cy="572594"/>
            <a:chOff x="2998010" y="3658862"/>
            <a:chExt cx="6108412" cy="1952797"/>
          </a:xfrm>
        </p:grpSpPr>
        <p:sp>
          <p:nvSpPr>
            <p:cNvPr id="58" name="chart orange highlight dark">
              <a:extLst>
                <a:ext uri="{FF2B5EF4-FFF2-40B4-BE49-F238E27FC236}">
                  <a16:creationId xmlns:a16="http://schemas.microsoft.com/office/drawing/2014/main" id="{493CA170-52B9-49C3-5E14-88233DE2AFE7}"/>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9" name="chart orange highlight">
              <a:extLst>
                <a:ext uri="{FF2B5EF4-FFF2-40B4-BE49-F238E27FC236}">
                  <a16:creationId xmlns:a16="http://schemas.microsoft.com/office/drawing/2014/main" id="{86DCDF67-469A-FF13-F2F0-D336E8EA6DE0}"/>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9053ADB-3BD4-60D9-FEB9-9037A9D3BFE7}"/>
              </a:ext>
              <a:ext uri="{C183D7F6-B498-43B3-948B-1728B52AA6E4}">
                <adec:decorative xmlns:adec="http://schemas.microsoft.com/office/drawing/2017/decorative" val="1"/>
              </a:ext>
            </a:extLst>
          </p:cNvPr>
          <p:cNvGrpSpPr/>
          <p:nvPr/>
        </p:nvGrpSpPr>
        <p:grpSpPr>
          <a:xfrm>
            <a:off x="8187577" y="3920150"/>
            <a:ext cx="869286" cy="965100"/>
            <a:chOff x="2998010" y="3658862"/>
            <a:chExt cx="6108412" cy="1952797"/>
          </a:xfrm>
        </p:grpSpPr>
        <p:sp>
          <p:nvSpPr>
            <p:cNvPr id="62" name="chart orange highlight dark">
              <a:extLst>
                <a:ext uri="{FF2B5EF4-FFF2-40B4-BE49-F238E27FC236}">
                  <a16:creationId xmlns:a16="http://schemas.microsoft.com/office/drawing/2014/main" id="{252C296A-8AD4-E6AD-90DD-BA86952A5DC0}"/>
                </a:ext>
                <a:ext uri="{C183D7F6-B498-43B3-948B-1728B52AA6E4}">
                  <adec:decorative xmlns:adec="http://schemas.microsoft.com/office/drawing/2017/decorative" val="1"/>
                </a:ext>
              </a:extLst>
            </p:cNvPr>
            <p:cNvSpPr/>
            <p:nvPr/>
          </p:nvSpPr>
          <p:spPr>
            <a:xfrm>
              <a:off x="2998010" y="3658862"/>
              <a:ext cx="6108411" cy="1952797"/>
            </a:xfrm>
            <a:prstGeom prst="rect">
              <a:avLst/>
            </a:prstGeom>
            <a:noFill/>
            <a:ln w="762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63" name="chart orange highlight">
              <a:extLst>
                <a:ext uri="{FF2B5EF4-FFF2-40B4-BE49-F238E27FC236}">
                  <a16:creationId xmlns:a16="http://schemas.microsoft.com/office/drawing/2014/main" id="{E84B99FD-73F5-7E91-2AD2-00849BDA28AC}"/>
                </a:ext>
                <a:ext uri="{C183D7F6-B498-43B3-948B-1728B52AA6E4}">
                  <adec:decorative xmlns:adec="http://schemas.microsoft.com/office/drawing/2017/decorative" val="1"/>
                </a:ext>
              </a:extLst>
            </p:cNvPr>
            <p:cNvSpPr/>
            <p:nvPr/>
          </p:nvSpPr>
          <p:spPr>
            <a:xfrm>
              <a:off x="2998011" y="3658862"/>
              <a:ext cx="6108411" cy="1952797"/>
            </a:xfrm>
            <a:prstGeom prst="rect">
              <a:avLst/>
            </a:pr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1878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AEA40-79EA-B390-6F3A-E7663331C6A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2F3E4D-7CDD-7E4B-E257-E4BCE51072DE}"/>
              </a:ext>
            </a:extLst>
          </p:cNvPr>
          <p:cNvSpPr>
            <a:spLocks noGrp="1"/>
          </p:cNvSpPr>
          <p:nvPr>
            <p:ph type="sldNum" sz="quarter" idx="4"/>
          </p:nvPr>
        </p:nvSpPr>
        <p:spPr/>
        <p:txBody>
          <a:bodyPr/>
          <a:lstStyle/>
          <a:p>
            <a:fld id="{9DAB3369-7666-44EB-AEA9-5FA9440DB40A}" type="slidenum">
              <a:rPr lang="en-US" smtClean="0"/>
              <a:pPr/>
              <a:t>17</a:t>
            </a:fld>
            <a:endParaRPr lang="en-US" dirty="0"/>
          </a:p>
        </p:txBody>
      </p:sp>
      <p:sp>
        <p:nvSpPr>
          <p:cNvPr id="4" name="Title 3">
            <a:extLst>
              <a:ext uri="{FF2B5EF4-FFF2-40B4-BE49-F238E27FC236}">
                <a16:creationId xmlns:a16="http://schemas.microsoft.com/office/drawing/2014/main" id="{5F70BF03-8B05-455F-6329-753B7EBC1751}"/>
              </a:ext>
            </a:extLst>
          </p:cNvPr>
          <p:cNvSpPr>
            <a:spLocks noGrp="1"/>
          </p:cNvSpPr>
          <p:nvPr>
            <p:ph type="title"/>
          </p:nvPr>
        </p:nvSpPr>
        <p:spPr>
          <a:xfrm>
            <a:off x="1170431" y="1"/>
            <a:ext cx="9727417" cy="1104900"/>
          </a:xfrm>
        </p:spPr>
        <p:txBody>
          <a:bodyPr anchor="ctr"/>
          <a:lstStyle/>
          <a:p>
            <a:r>
              <a:rPr lang="en-US" sz="3600" dirty="0"/>
              <a:t>3. Source Water and Effluent Treatment</a:t>
            </a:r>
          </a:p>
        </p:txBody>
      </p:sp>
      <p:sp>
        <p:nvSpPr>
          <p:cNvPr id="8" name="TextBox 7">
            <a:extLst>
              <a:ext uri="{FF2B5EF4-FFF2-40B4-BE49-F238E27FC236}">
                <a16:creationId xmlns:a16="http://schemas.microsoft.com/office/drawing/2014/main" id="{1679C69B-604D-DC6E-4326-49528268B9D9}"/>
              </a:ext>
            </a:extLst>
          </p:cNvPr>
          <p:cNvSpPr txBox="1"/>
          <p:nvPr/>
        </p:nvSpPr>
        <p:spPr>
          <a:xfrm>
            <a:off x="580030" y="7011417"/>
            <a:ext cx="4401403" cy="2862322"/>
          </a:xfrm>
          <a:prstGeom prst="rect">
            <a:avLst/>
          </a:prstGeom>
          <a:noFill/>
        </p:spPr>
        <p:txBody>
          <a:bodyPr wrap="square">
            <a:spAutoFit/>
          </a:bodyPr>
          <a:lstStyle/>
          <a:p>
            <a:pPr>
              <a:spcBef>
                <a:spcPct val="50000"/>
              </a:spcBef>
            </a:pPr>
            <a:r>
              <a:rPr lang="en-US" altLang="en-US" sz="2000" dirty="0">
                <a:solidFill>
                  <a:schemeClr val="bg1"/>
                </a:solidFill>
                <a:latin typeface="Arial" panose="020B0604020202020204" pitchFamily="34" charset="0"/>
              </a:rPr>
              <a:t>Settling ponds with baffles provide low velocity of flow allowing for solids to settle. </a:t>
            </a:r>
          </a:p>
          <a:p>
            <a:pPr>
              <a:spcBef>
                <a:spcPct val="50000"/>
              </a:spcBef>
            </a:pPr>
            <a:r>
              <a:rPr lang="en-US" altLang="en-US" sz="2000" dirty="0">
                <a:solidFill>
                  <a:schemeClr val="bg1"/>
                </a:solidFill>
                <a:latin typeface="Arial" panose="020B0604020202020204" pitchFamily="34" charset="0"/>
              </a:rPr>
              <a:t>Aquatic plants increases solid settling, nutrient capture and reduce organic loading. </a:t>
            </a:r>
          </a:p>
          <a:p>
            <a:pPr>
              <a:spcBef>
                <a:spcPct val="50000"/>
              </a:spcBef>
            </a:pPr>
            <a:r>
              <a:rPr lang="en-US" altLang="en-US" sz="2000" dirty="0">
                <a:solidFill>
                  <a:schemeClr val="bg1"/>
                </a:solidFill>
                <a:latin typeface="Arial" panose="020B0604020202020204" pitchFamily="34" charset="0"/>
              </a:rPr>
              <a:t>Plants may also be sold as a secondary crop. </a:t>
            </a:r>
          </a:p>
        </p:txBody>
      </p:sp>
      <p:sp>
        <p:nvSpPr>
          <p:cNvPr id="3" name="Rounded Rectangle 2">
            <a:extLst>
              <a:ext uri="{FF2B5EF4-FFF2-40B4-BE49-F238E27FC236}">
                <a16:creationId xmlns:a16="http://schemas.microsoft.com/office/drawing/2014/main" id="{89858965-AF19-5B0D-CE9E-F975B88B6C63}"/>
              </a:ext>
            </a:extLst>
          </p:cNvPr>
          <p:cNvSpPr/>
          <p:nvPr/>
        </p:nvSpPr>
        <p:spPr>
          <a:xfrm>
            <a:off x="609600" y="1828800"/>
            <a:ext cx="4536831" cy="1125415"/>
          </a:xfrm>
          <a:prstGeom prst="roundRect">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000" dirty="0">
                <a:solidFill>
                  <a:schemeClr val="tx1"/>
                </a:solidFill>
                <a:latin typeface="Arial" panose="020B0604020202020204" pitchFamily="34" charset="0"/>
              </a:rPr>
              <a:t>Settling ponds with baffles provide low velocity of flow allowing for solids to settle. </a:t>
            </a:r>
          </a:p>
        </p:txBody>
      </p:sp>
      <p:sp>
        <p:nvSpPr>
          <p:cNvPr id="7" name="Rounded Rectangle 6">
            <a:extLst>
              <a:ext uri="{FF2B5EF4-FFF2-40B4-BE49-F238E27FC236}">
                <a16:creationId xmlns:a16="http://schemas.microsoft.com/office/drawing/2014/main" id="{F27B03C6-209D-062B-476C-9ADE1706AE6B}"/>
              </a:ext>
            </a:extLst>
          </p:cNvPr>
          <p:cNvSpPr/>
          <p:nvPr/>
        </p:nvSpPr>
        <p:spPr>
          <a:xfrm>
            <a:off x="609600" y="3200400"/>
            <a:ext cx="4536831" cy="1125415"/>
          </a:xfrm>
          <a:prstGeom prst="roundRect">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000" dirty="0">
                <a:solidFill>
                  <a:schemeClr val="tx1"/>
                </a:solidFill>
                <a:latin typeface="Arial" panose="020B0604020202020204" pitchFamily="34" charset="0"/>
              </a:rPr>
              <a:t>Aquatic plants increases solid settling, nutrient capture, and reduce organic loading. </a:t>
            </a:r>
          </a:p>
        </p:txBody>
      </p:sp>
      <p:sp>
        <p:nvSpPr>
          <p:cNvPr id="9" name="Rounded Rectangle 8">
            <a:extLst>
              <a:ext uri="{FF2B5EF4-FFF2-40B4-BE49-F238E27FC236}">
                <a16:creationId xmlns:a16="http://schemas.microsoft.com/office/drawing/2014/main" id="{041B2424-2516-3B4A-31FD-1DE035594338}"/>
              </a:ext>
            </a:extLst>
          </p:cNvPr>
          <p:cNvSpPr/>
          <p:nvPr/>
        </p:nvSpPr>
        <p:spPr>
          <a:xfrm>
            <a:off x="609600" y="4572000"/>
            <a:ext cx="4536831" cy="1125415"/>
          </a:xfrm>
          <a:prstGeom prst="roundRect">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2000" dirty="0">
                <a:solidFill>
                  <a:schemeClr val="tx1"/>
                </a:solidFill>
                <a:latin typeface="Arial" panose="020B0604020202020204" pitchFamily="34" charset="0"/>
              </a:rPr>
              <a:t>Plants may also be sold as a secondary crop. </a:t>
            </a:r>
          </a:p>
        </p:txBody>
      </p:sp>
      <p:pic>
        <p:nvPicPr>
          <p:cNvPr id="11" name="Picture 10" descr="A large area with water and trees&#10;&#10;AI-generated content may be incorrect.">
            <a:extLst>
              <a:ext uri="{FF2B5EF4-FFF2-40B4-BE49-F238E27FC236}">
                <a16:creationId xmlns:a16="http://schemas.microsoft.com/office/drawing/2014/main" id="{898B0272-70EC-CC97-F7AD-D5DEB642E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229" y="1618523"/>
            <a:ext cx="5713171" cy="4289167"/>
          </a:xfrm>
          <a:prstGeom prst="rect">
            <a:avLst/>
          </a:prstGeom>
          <a:ln w="28575">
            <a:solidFill>
              <a:schemeClr val="bg1"/>
            </a:solidFill>
          </a:ln>
        </p:spPr>
      </p:pic>
    </p:spTree>
    <p:custDataLst>
      <p:tags r:id="rId1"/>
    </p:custDataLst>
    <p:extLst>
      <p:ext uri="{BB962C8B-B14F-4D97-AF65-F5344CB8AC3E}">
        <p14:creationId xmlns:p14="http://schemas.microsoft.com/office/powerpoint/2010/main" val="3407541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AAD81-1DCD-400B-8020-CB9DE423091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3ECA96-3506-D709-BC66-E6FD4665DE89}"/>
              </a:ext>
            </a:extLst>
          </p:cNvPr>
          <p:cNvSpPr>
            <a:spLocks noGrp="1"/>
          </p:cNvSpPr>
          <p:nvPr>
            <p:ph type="title"/>
          </p:nvPr>
        </p:nvSpPr>
        <p:spPr/>
        <p:txBody>
          <a:bodyPr/>
          <a:lstStyle/>
          <a:p>
            <a:r>
              <a:rPr lang="en-US" dirty="0"/>
              <a:t>Settling Pond Design Considerations</a:t>
            </a:r>
          </a:p>
        </p:txBody>
      </p:sp>
      <p:sp>
        <p:nvSpPr>
          <p:cNvPr id="2" name="Slide Number Placeholder 1">
            <a:extLst>
              <a:ext uri="{FF2B5EF4-FFF2-40B4-BE49-F238E27FC236}">
                <a16:creationId xmlns:a16="http://schemas.microsoft.com/office/drawing/2014/main" id="{C75169FF-BCFD-1DEB-D531-D3BB6B4A0126}"/>
              </a:ext>
            </a:extLst>
          </p:cNvPr>
          <p:cNvSpPr>
            <a:spLocks noGrp="1"/>
          </p:cNvSpPr>
          <p:nvPr>
            <p:ph type="sldNum" sz="quarter" idx="4"/>
          </p:nvPr>
        </p:nvSpPr>
        <p:spPr/>
        <p:txBody>
          <a:bodyPr/>
          <a:lstStyle/>
          <a:p>
            <a:fld id="{9DAB3369-7666-44EB-AEA9-5FA9440DB40A}" type="slidenum">
              <a:rPr lang="en-US" smtClean="0"/>
              <a:pPr/>
              <a:t>18</a:t>
            </a:fld>
            <a:endParaRPr lang="en-US" dirty="0"/>
          </a:p>
        </p:txBody>
      </p:sp>
      <p:pic>
        <p:nvPicPr>
          <p:cNvPr id="46" name="Picture 45">
            <a:extLst>
              <a:ext uri="{FF2B5EF4-FFF2-40B4-BE49-F238E27FC236}">
                <a16:creationId xmlns:a16="http://schemas.microsoft.com/office/drawing/2014/main" id="{F2F1CBD7-28C8-9C85-9DCB-4E1E7BA0F0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900" y="2272224"/>
            <a:ext cx="10998200" cy="3086100"/>
          </a:xfrm>
          <a:prstGeom prst="rect">
            <a:avLst/>
          </a:prstGeom>
        </p:spPr>
      </p:pic>
      <p:sp>
        <p:nvSpPr>
          <p:cNvPr id="47" name="TextBox 46">
            <a:extLst>
              <a:ext uri="{FF2B5EF4-FFF2-40B4-BE49-F238E27FC236}">
                <a16:creationId xmlns:a16="http://schemas.microsoft.com/office/drawing/2014/main" id="{41B6BA17-C155-6BFC-AB1F-B1453FD7A37B}"/>
              </a:ext>
            </a:extLst>
          </p:cNvPr>
          <p:cNvSpPr txBox="1"/>
          <p:nvPr/>
        </p:nvSpPr>
        <p:spPr>
          <a:xfrm>
            <a:off x="3719872" y="2841322"/>
            <a:ext cx="4784850" cy="400110"/>
          </a:xfrm>
          <a:prstGeom prst="rect">
            <a:avLst/>
          </a:prstGeom>
          <a:noFill/>
        </p:spPr>
        <p:txBody>
          <a:bodyPr wrap="square" rtlCol="0">
            <a:spAutoFit/>
          </a:bodyPr>
          <a:lstStyle/>
          <a:p>
            <a:pPr algn="ctr"/>
            <a:r>
              <a:rPr lang="en-US" sz="2000" dirty="0"/>
              <a:t>Settling Area</a:t>
            </a:r>
          </a:p>
        </p:txBody>
      </p:sp>
    </p:spTree>
    <p:custDataLst>
      <p:tags r:id="rId1"/>
    </p:custDataLst>
    <p:extLst>
      <p:ext uri="{BB962C8B-B14F-4D97-AF65-F5344CB8AC3E}">
        <p14:creationId xmlns:p14="http://schemas.microsoft.com/office/powerpoint/2010/main" val="1187143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FCBA-EAB8-E9F9-40A9-CDA3396979B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749D371-7BB6-D8DF-D3A8-146E4A8D8A2F}"/>
              </a:ext>
            </a:extLst>
          </p:cNvPr>
          <p:cNvSpPr/>
          <p:nvPr/>
        </p:nvSpPr>
        <p:spPr>
          <a:xfrm>
            <a:off x="1306312" y="1314965"/>
            <a:ext cx="9582912" cy="51547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itle 5">
            <a:extLst>
              <a:ext uri="{FF2B5EF4-FFF2-40B4-BE49-F238E27FC236}">
                <a16:creationId xmlns:a16="http://schemas.microsoft.com/office/drawing/2014/main" id="{1C0E5E1E-5C84-99D3-AD46-24555B283C0F}"/>
              </a:ext>
            </a:extLst>
          </p:cNvPr>
          <p:cNvSpPr>
            <a:spLocks noGrp="1"/>
          </p:cNvSpPr>
          <p:nvPr>
            <p:ph type="title"/>
          </p:nvPr>
        </p:nvSpPr>
        <p:spPr/>
        <p:txBody>
          <a:bodyPr/>
          <a:lstStyle/>
          <a:p>
            <a:r>
              <a:rPr lang="en-US" dirty="0"/>
              <a:t>Simplified Aquaculture Farm Plan</a:t>
            </a:r>
          </a:p>
        </p:txBody>
      </p:sp>
      <p:sp>
        <p:nvSpPr>
          <p:cNvPr id="2" name="Slide Number Placeholder 1">
            <a:extLst>
              <a:ext uri="{FF2B5EF4-FFF2-40B4-BE49-F238E27FC236}">
                <a16:creationId xmlns:a16="http://schemas.microsoft.com/office/drawing/2014/main" id="{DC972991-0A8A-443C-FBCD-38C2B81AB164}"/>
              </a:ext>
            </a:extLst>
          </p:cNvPr>
          <p:cNvSpPr>
            <a:spLocks noGrp="1"/>
          </p:cNvSpPr>
          <p:nvPr>
            <p:ph type="sldNum" sz="quarter" idx="4"/>
          </p:nvPr>
        </p:nvSpPr>
        <p:spPr/>
        <p:txBody>
          <a:bodyPr/>
          <a:lstStyle/>
          <a:p>
            <a:fld id="{9DAB3369-7666-44EB-AEA9-5FA9440DB40A}" type="slidenum">
              <a:rPr lang="en-US" smtClean="0"/>
              <a:pPr/>
              <a:t>19</a:t>
            </a:fld>
            <a:endParaRPr lang="en-US" dirty="0"/>
          </a:p>
        </p:txBody>
      </p:sp>
      <p:pic>
        <p:nvPicPr>
          <p:cNvPr id="5" name="Picture 4">
            <a:extLst>
              <a:ext uri="{FF2B5EF4-FFF2-40B4-BE49-F238E27FC236}">
                <a16:creationId xmlns:a16="http://schemas.microsoft.com/office/drawing/2014/main" id="{D088F0B2-792A-39BD-DD89-AA0475694AF7}"/>
              </a:ext>
            </a:extLst>
          </p:cNvPr>
          <p:cNvPicPr>
            <a:picLocks/>
          </p:cNvPicPr>
          <p:nvPr/>
        </p:nvPicPr>
        <p:blipFill>
          <a:blip r:embed="rId4" cstate="print">
            <a:extLst>
              <a:ext uri="{28A0092B-C50C-407E-A947-70E740481C1C}">
                <a14:useLocalDpi xmlns:a14="http://schemas.microsoft.com/office/drawing/2010/main" val="0"/>
              </a:ext>
            </a:extLst>
          </a:blip>
          <a:srcRect l="2304" r="2304"/>
          <a:stretch/>
        </p:blipFill>
        <p:spPr>
          <a:xfrm>
            <a:off x="1317057" y="1507811"/>
            <a:ext cx="9557885" cy="4961924"/>
          </a:xfrm>
          <a:prstGeom prst="rect">
            <a:avLst/>
          </a:prstGeom>
        </p:spPr>
      </p:pic>
      <p:sp>
        <p:nvSpPr>
          <p:cNvPr id="9" name="Text Box 56">
            <a:extLst>
              <a:ext uri="{FF2B5EF4-FFF2-40B4-BE49-F238E27FC236}">
                <a16:creationId xmlns:a16="http://schemas.microsoft.com/office/drawing/2014/main" id="{88911F10-4DDF-14AB-E3FC-19822258E983}"/>
              </a:ext>
            </a:extLst>
          </p:cNvPr>
          <p:cNvSpPr txBox="1">
            <a:spLocks noChangeArrowheads="1"/>
          </p:cNvSpPr>
          <p:nvPr/>
        </p:nvSpPr>
        <p:spPr bwMode="auto">
          <a:xfrm>
            <a:off x="2161309" y="1532159"/>
            <a:ext cx="6614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dirty="0">
                <a:solidFill>
                  <a:schemeClr val="bg1"/>
                </a:solidFill>
                <a:latin typeface="Arial" panose="020B0604020202020204" pitchFamily="34" charset="0"/>
              </a:rPr>
              <a:t>Drainage/Harvest Canal</a:t>
            </a:r>
          </a:p>
        </p:txBody>
      </p:sp>
      <p:sp>
        <p:nvSpPr>
          <p:cNvPr id="10" name="Text Box 50">
            <a:extLst>
              <a:ext uri="{FF2B5EF4-FFF2-40B4-BE49-F238E27FC236}">
                <a16:creationId xmlns:a16="http://schemas.microsoft.com/office/drawing/2014/main" id="{F5ECD871-A30D-17C1-2EB0-8B4DA1674240}"/>
              </a:ext>
            </a:extLst>
          </p:cNvPr>
          <p:cNvSpPr txBox="1">
            <a:spLocks noChangeArrowheads="1"/>
          </p:cNvSpPr>
          <p:nvPr/>
        </p:nvSpPr>
        <p:spPr bwMode="auto">
          <a:xfrm>
            <a:off x="2975068" y="5241234"/>
            <a:ext cx="3212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dirty="0">
                <a:solidFill>
                  <a:schemeClr val="bg1"/>
                </a:solidFill>
                <a:latin typeface="Arial" panose="020B0604020202020204" pitchFamily="34" charset="0"/>
              </a:rPr>
              <a:t>Source Water Settling Pond</a:t>
            </a:r>
          </a:p>
        </p:txBody>
      </p:sp>
      <p:sp>
        <p:nvSpPr>
          <p:cNvPr id="11" name="Text Box 50">
            <a:extLst>
              <a:ext uri="{FF2B5EF4-FFF2-40B4-BE49-F238E27FC236}">
                <a16:creationId xmlns:a16="http://schemas.microsoft.com/office/drawing/2014/main" id="{196E0D02-A184-6484-F22D-1117D10F1E43}"/>
              </a:ext>
            </a:extLst>
          </p:cNvPr>
          <p:cNvSpPr txBox="1">
            <a:spLocks noChangeArrowheads="1"/>
          </p:cNvSpPr>
          <p:nvPr/>
        </p:nvSpPr>
        <p:spPr bwMode="auto">
          <a:xfrm>
            <a:off x="4691546" y="6069198"/>
            <a:ext cx="3212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600" dirty="0">
                <a:latin typeface="Arial" panose="020B0604020202020204" pitchFamily="34" charset="0"/>
              </a:rPr>
              <a:t>Source Water Canal</a:t>
            </a:r>
          </a:p>
        </p:txBody>
      </p:sp>
      <p:sp>
        <p:nvSpPr>
          <p:cNvPr id="12" name="Text Box 54">
            <a:extLst>
              <a:ext uri="{FF2B5EF4-FFF2-40B4-BE49-F238E27FC236}">
                <a16:creationId xmlns:a16="http://schemas.microsoft.com/office/drawing/2014/main" id="{DBEC6699-ACC8-2D03-23F9-20A9A0840464}"/>
              </a:ext>
            </a:extLst>
          </p:cNvPr>
          <p:cNvSpPr txBox="1">
            <a:spLocks noChangeArrowheads="1"/>
          </p:cNvSpPr>
          <p:nvPr/>
        </p:nvSpPr>
        <p:spPr bwMode="auto">
          <a:xfrm>
            <a:off x="6297881" y="3192301"/>
            <a:ext cx="14514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altLang="en-US" sz="1600" dirty="0">
                <a:latin typeface="Arial" panose="020B0604020202020204" pitchFamily="34" charset="0"/>
              </a:rPr>
              <a:t>Aquaculture Ponds</a:t>
            </a:r>
          </a:p>
        </p:txBody>
      </p:sp>
      <p:sp>
        <p:nvSpPr>
          <p:cNvPr id="13" name="Text Box 53">
            <a:extLst>
              <a:ext uri="{FF2B5EF4-FFF2-40B4-BE49-F238E27FC236}">
                <a16:creationId xmlns:a16="http://schemas.microsoft.com/office/drawing/2014/main" id="{4D9B2DB0-F900-088E-F7C3-8B545D8DDDA9}"/>
              </a:ext>
            </a:extLst>
          </p:cNvPr>
          <p:cNvSpPr txBox="1">
            <a:spLocks noChangeArrowheads="1"/>
          </p:cNvSpPr>
          <p:nvPr/>
        </p:nvSpPr>
        <p:spPr bwMode="auto">
          <a:xfrm rot="16200000">
            <a:off x="8678231" y="3701684"/>
            <a:ext cx="22095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dirty="0">
                <a:solidFill>
                  <a:schemeClr val="bg1"/>
                </a:solidFill>
                <a:latin typeface="Arial" panose="020B0604020202020204" pitchFamily="34" charset="0"/>
              </a:rPr>
              <a:t>Effluent Settling Pond</a:t>
            </a:r>
          </a:p>
        </p:txBody>
      </p:sp>
    </p:spTree>
    <p:custDataLst>
      <p:tags r:id="rId1"/>
    </p:custDataLst>
    <p:extLst>
      <p:ext uri="{BB962C8B-B14F-4D97-AF65-F5344CB8AC3E}">
        <p14:creationId xmlns:p14="http://schemas.microsoft.com/office/powerpoint/2010/main" val="366839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F629-F175-D766-CA61-052AFEBA6B02}"/>
              </a:ext>
            </a:extLst>
          </p:cNvPr>
          <p:cNvSpPr>
            <a:spLocks noGrp="1"/>
          </p:cNvSpPr>
          <p:nvPr>
            <p:ph type="title"/>
          </p:nvPr>
        </p:nvSpPr>
        <p:spPr/>
        <p:txBody>
          <a:bodyPr>
            <a:normAutofit/>
          </a:bodyPr>
          <a:lstStyle/>
          <a:p>
            <a:r>
              <a:rPr lang="en-US" dirty="0"/>
              <a:t>Elements of a BMP Plan for Aquaculture Farms</a:t>
            </a:r>
          </a:p>
        </p:txBody>
      </p:sp>
      <p:sp>
        <p:nvSpPr>
          <p:cNvPr id="4" name="Slide Number Placeholder 3">
            <a:extLst>
              <a:ext uri="{FF2B5EF4-FFF2-40B4-BE49-F238E27FC236}">
                <a16:creationId xmlns:a16="http://schemas.microsoft.com/office/drawing/2014/main" id="{9BEC1760-6B02-3D4A-CEDB-8F9E59CB7AB2}"/>
              </a:ext>
            </a:extLst>
          </p:cNvPr>
          <p:cNvSpPr>
            <a:spLocks noGrp="1"/>
          </p:cNvSpPr>
          <p:nvPr>
            <p:ph type="sldNum" sz="quarter" idx="4"/>
          </p:nvPr>
        </p:nvSpPr>
        <p:spPr/>
        <p:txBody>
          <a:bodyPr/>
          <a:lstStyle/>
          <a:p>
            <a:fld id="{9DAB3369-7666-44EB-AEA9-5FA9440DB40A}" type="slidenum">
              <a:rPr lang="en-US" smtClean="0"/>
              <a:pPr/>
              <a:t>2</a:t>
            </a:fld>
            <a:endParaRPr lang="en-US" dirty="0"/>
          </a:p>
        </p:txBody>
      </p:sp>
      <p:sp>
        <p:nvSpPr>
          <p:cNvPr id="19" name="TextBox 4">
            <a:extLst>
              <a:ext uri="{FF2B5EF4-FFF2-40B4-BE49-F238E27FC236}">
                <a16:creationId xmlns:a16="http://schemas.microsoft.com/office/drawing/2014/main" id="{51B03718-55AC-C2F8-01FA-14C0E8AB4D75}"/>
              </a:ext>
            </a:extLst>
          </p:cNvPr>
          <p:cNvSpPr txBox="1">
            <a:spLocks noChangeArrowheads="1"/>
          </p:cNvSpPr>
          <p:nvPr/>
        </p:nvSpPr>
        <p:spPr bwMode="auto">
          <a:xfrm>
            <a:off x="3660632" y="2337749"/>
            <a:ext cx="1210598" cy="82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mn-cs"/>
              </a:rPr>
              <a:t>Food </a:t>
            </a:r>
          </a:p>
          <a:p>
            <a:pPr marL="0" marR="0" lvl="0" indent="0" algn="ctr" defTabSz="685800" rtl="0" eaLnBrk="1" fontAlgn="auto" latinLnBrk="0" hangingPunct="1">
              <a:lnSpc>
                <a:spcPct val="100000"/>
              </a:lnSpc>
              <a:spcBef>
                <a:spcPct val="0"/>
              </a:spcBef>
              <a:spcAft>
                <a:spcPts val="0"/>
              </a:spcAft>
              <a:buClrTx/>
              <a:buSzTx/>
              <a:buFont typeface="Wingdings 2" pitchFamily="18" charset="2"/>
              <a:buNone/>
              <a:tabLst/>
              <a:defRPr/>
            </a:pPr>
            <a:r>
              <a:rPr kumimoji="0" lang="en-US" altLang="en-US" sz="240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mn-cs"/>
              </a:rPr>
              <a:t>Safety</a:t>
            </a:r>
          </a:p>
        </p:txBody>
      </p:sp>
      <p:sp>
        <p:nvSpPr>
          <p:cNvPr id="7" name="TextBox 6">
            <a:extLst>
              <a:ext uri="{FF2B5EF4-FFF2-40B4-BE49-F238E27FC236}">
                <a16:creationId xmlns:a16="http://schemas.microsoft.com/office/drawing/2014/main" id="{959E9045-7E15-ED5F-8AF0-077934770417}"/>
              </a:ext>
            </a:extLst>
          </p:cNvPr>
          <p:cNvSpPr txBox="1"/>
          <p:nvPr/>
        </p:nvSpPr>
        <p:spPr>
          <a:xfrm>
            <a:off x="7186821" y="1164362"/>
            <a:ext cx="4964793" cy="5262979"/>
          </a:xfrm>
          <a:prstGeom prst="rect">
            <a:avLst/>
          </a:prstGeom>
          <a:noFill/>
        </p:spPr>
        <p:txBody>
          <a:bodyPr wrap="square">
            <a:spAutoFit/>
          </a:bodyPr>
          <a:lstStyle/>
          <a:p>
            <a:pPr marL="514350" indent="-514350">
              <a:buFont typeface="+mj-lt"/>
              <a:buAutoNum type="arabicPeriod"/>
            </a:pPr>
            <a:r>
              <a:rPr lang="en-US" sz="2400" dirty="0">
                <a:latin typeface="Arial" panose="020B0604020202020204" pitchFamily="34" charset="0"/>
                <a:cs typeface="Arial" panose="020B0604020202020204" pitchFamily="34" charset="0"/>
              </a:rPr>
              <a:t>Permits and Site Selection    </a:t>
            </a:r>
          </a:p>
          <a:p>
            <a:pPr marL="514350" indent="-514350">
              <a:buFont typeface="+mj-lt"/>
              <a:buAutoNum type="arabicPeriod"/>
            </a:pPr>
            <a:r>
              <a:rPr lang="en-US" sz="2400" dirty="0">
                <a:latin typeface="Arial" panose="020B0604020202020204" pitchFamily="34" charset="0"/>
                <a:cs typeface="Arial" panose="020B0604020202020204" pitchFamily="34" charset="0"/>
              </a:rPr>
              <a:t>Design</a:t>
            </a:r>
          </a:p>
          <a:p>
            <a:pPr marL="514350" indent="-514350">
              <a:buFont typeface="+mj-lt"/>
              <a:buAutoNum type="arabicPeriod"/>
            </a:pPr>
            <a:r>
              <a:rPr lang="en-US" sz="2400" dirty="0">
                <a:latin typeface="Arial" panose="020B0604020202020204" pitchFamily="34" charset="0"/>
                <a:cs typeface="Arial" panose="020B0604020202020204" pitchFamily="34" charset="0"/>
              </a:rPr>
              <a:t>Source Water and Effluent Treatment</a:t>
            </a:r>
          </a:p>
          <a:p>
            <a:pPr marL="514350" indent="-514350">
              <a:buFont typeface="+mj-lt"/>
              <a:buAutoNum type="arabicPeriod"/>
            </a:pPr>
            <a:r>
              <a:rPr lang="en-US" sz="2400" dirty="0">
                <a:latin typeface="Arial" panose="020B0604020202020204" pitchFamily="34" charset="0"/>
                <a:cs typeface="Arial" panose="020B0604020202020204" pitchFamily="34" charset="0"/>
              </a:rPr>
              <a:t>Production Pond Management</a:t>
            </a:r>
          </a:p>
          <a:p>
            <a:pPr marL="514350" indent="-514350">
              <a:buFont typeface="+mj-lt"/>
              <a:buAutoNum type="arabicPeriod"/>
            </a:pPr>
            <a:r>
              <a:rPr lang="en-US" sz="2400" dirty="0">
                <a:latin typeface="Arial" panose="020B0604020202020204" pitchFamily="34" charset="0"/>
                <a:cs typeface="Arial" panose="020B0604020202020204" pitchFamily="34" charset="0"/>
              </a:rPr>
              <a:t>Water Quality Management </a:t>
            </a:r>
          </a:p>
          <a:p>
            <a:pPr marL="514350" indent="-514350">
              <a:buFont typeface="+mj-lt"/>
              <a:buAutoNum type="arabicPeriod"/>
            </a:pPr>
            <a:r>
              <a:rPr lang="en-US" sz="2400" dirty="0">
                <a:latin typeface="Arial" panose="020B0604020202020204" pitchFamily="34" charset="0"/>
                <a:cs typeface="Arial" panose="020B0604020202020204" pitchFamily="34" charset="0"/>
              </a:rPr>
              <a:t>Production Management</a:t>
            </a:r>
          </a:p>
          <a:p>
            <a:pPr marL="514350" indent="-514350">
              <a:buFont typeface="+mj-lt"/>
              <a:buAutoNum type="arabicPeriod"/>
            </a:pPr>
            <a:r>
              <a:rPr lang="en-US" sz="2400" dirty="0">
                <a:latin typeface="Arial" panose="020B0604020202020204" pitchFamily="34" charset="0"/>
                <a:cs typeface="Arial" panose="020B0604020202020204" pitchFamily="34" charset="0"/>
              </a:rPr>
              <a:t>Feed and Feeding</a:t>
            </a:r>
          </a:p>
          <a:p>
            <a:pPr marL="514350" indent="-514350">
              <a:buFont typeface="+mj-lt"/>
              <a:buAutoNum type="arabicPeriod"/>
            </a:pPr>
            <a:r>
              <a:rPr lang="en-US" sz="2400" dirty="0">
                <a:latin typeface="Arial" panose="020B0604020202020204" pitchFamily="34" charset="0"/>
                <a:cs typeface="Arial" panose="020B0604020202020204" pitchFamily="34" charset="0"/>
              </a:rPr>
              <a:t>Harvesting</a:t>
            </a:r>
          </a:p>
          <a:p>
            <a:pPr marL="514350" indent="-514350">
              <a:buFont typeface="+mj-lt"/>
              <a:buAutoNum type="arabicPeriod"/>
            </a:pPr>
            <a:r>
              <a:rPr lang="en-US" sz="2400" dirty="0">
                <a:latin typeface="Arial" panose="020B0604020202020204" pitchFamily="34" charset="0"/>
                <a:cs typeface="Arial" panose="020B0604020202020204" pitchFamily="34" charset="0"/>
              </a:rPr>
              <a:t>Chemicals </a:t>
            </a:r>
          </a:p>
          <a:p>
            <a:pPr marL="514350" indent="-514350">
              <a:buFont typeface="+mj-lt"/>
              <a:buAutoNum type="arabicPeriod"/>
            </a:pPr>
            <a:r>
              <a:rPr lang="en-US" sz="2400" dirty="0">
                <a:latin typeface="Arial" panose="020B0604020202020204" pitchFamily="34" charset="0"/>
                <a:cs typeface="Arial" panose="020B0604020202020204" pitchFamily="34" charset="0"/>
              </a:rPr>
              <a:t>Equipment</a:t>
            </a:r>
          </a:p>
          <a:p>
            <a:pPr marL="514350" indent="-514350">
              <a:buFont typeface="+mj-lt"/>
              <a:buAutoNum type="arabicPeriod"/>
            </a:pPr>
            <a:r>
              <a:rPr lang="en-US" sz="2400" dirty="0">
                <a:latin typeface="Arial" panose="020B0604020202020204" pitchFamily="34" charset="0"/>
                <a:cs typeface="Arial" panose="020B0604020202020204" pitchFamily="34" charset="0"/>
              </a:rPr>
              <a:t>Personnel</a:t>
            </a:r>
          </a:p>
          <a:p>
            <a:pPr marL="514350" indent="-514350">
              <a:buFont typeface="+mj-lt"/>
              <a:buAutoNum type="arabicPeriod"/>
            </a:pPr>
            <a:r>
              <a:rPr lang="en-US" sz="2400" dirty="0">
                <a:latin typeface="Arial" panose="020B0604020202020204" pitchFamily="34" charset="0"/>
                <a:cs typeface="Arial" panose="020B0604020202020204" pitchFamily="34" charset="0"/>
              </a:rPr>
              <a:t>Disease Prevention</a:t>
            </a:r>
          </a:p>
          <a:p>
            <a:pPr marL="514350" indent="-514350">
              <a:buFont typeface="+mj-lt"/>
              <a:buAutoNum type="arabicPeriod"/>
            </a:pPr>
            <a:r>
              <a:rPr lang="en-US" sz="2400" dirty="0">
                <a:latin typeface="Arial" panose="020B0604020202020204" pitchFamily="34" charset="0"/>
                <a:cs typeface="Arial" panose="020B0604020202020204" pitchFamily="34" charset="0"/>
              </a:rPr>
              <a:t>Record Keeping</a:t>
            </a:r>
          </a:p>
        </p:txBody>
      </p:sp>
      <p:graphicFrame>
        <p:nvGraphicFramePr>
          <p:cNvPr id="10" name="Diagram 9">
            <a:extLst>
              <a:ext uri="{FF2B5EF4-FFF2-40B4-BE49-F238E27FC236}">
                <a16:creationId xmlns:a16="http://schemas.microsoft.com/office/drawing/2014/main" id="{B5C521E6-00CE-A821-13CA-DFD7E39BB51B}"/>
              </a:ext>
            </a:extLst>
          </p:cNvPr>
          <p:cNvGraphicFramePr>
            <a:graphicFrameLocks noChangeAspect="1"/>
          </p:cNvGraphicFramePr>
          <p:nvPr>
            <p:extLst>
              <p:ext uri="{D42A27DB-BD31-4B8C-83A1-F6EECF244321}">
                <p14:modId xmlns:p14="http://schemas.microsoft.com/office/powerpoint/2010/main" val="3047836725"/>
              </p:ext>
            </p:extLst>
          </p:nvPr>
        </p:nvGraphicFramePr>
        <p:xfrm>
          <a:off x="917044" y="1491826"/>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ight Arrow 11">
            <a:extLst>
              <a:ext uri="{FF2B5EF4-FFF2-40B4-BE49-F238E27FC236}">
                <a16:creationId xmlns:a16="http://schemas.microsoft.com/office/drawing/2014/main" id="{BD26FE5C-B378-29EF-BA6C-8AE418E798DA}"/>
              </a:ext>
            </a:extLst>
          </p:cNvPr>
          <p:cNvSpPr/>
          <p:nvPr/>
        </p:nvSpPr>
        <p:spPr>
          <a:xfrm>
            <a:off x="4792746" y="4408978"/>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sz="2000" dirty="0"/>
          </a:p>
        </p:txBody>
      </p:sp>
    </p:spTree>
    <p:custDataLst>
      <p:tags r:id="rId1"/>
    </p:custDataLst>
    <p:extLst>
      <p:ext uri="{BB962C8B-B14F-4D97-AF65-F5344CB8AC3E}">
        <p14:creationId xmlns:p14="http://schemas.microsoft.com/office/powerpoint/2010/main" val="381591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868D8-4910-302D-B34F-2F344C81C1B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5A10311-E904-DB81-7384-55C7349FD35E}"/>
              </a:ext>
            </a:extLst>
          </p:cNvPr>
          <p:cNvSpPr>
            <a:spLocks noGrp="1"/>
          </p:cNvSpPr>
          <p:nvPr>
            <p:ph type="title"/>
          </p:nvPr>
        </p:nvSpPr>
        <p:spPr>
          <a:xfrm>
            <a:off x="1170432" y="0"/>
            <a:ext cx="10515600" cy="1104902"/>
          </a:xfrm>
        </p:spPr>
        <p:txBody>
          <a:bodyPr anchor="ctr">
            <a:normAutofit/>
          </a:bodyPr>
          <a:lstStyle/>
          <a:p>
            <a:r>
              <a:rPr lang="en-US" dirty="0"/>
              <a:t>Chemical Treatments</a:t>
            </a:r>
          </a:p>
        </p:txBody>
      </p:sp>
      <p:sp>
        <p:nvSpPr>
          <p:cNvPr id="2" name="Slide Number Placeholder 1">
            <a:extLst>
              <a:ext uri="{FF2B5EF4-FFF2-40B4-BE49-F238E27FC236}">
                <a16:creationId xmlns:a16="http://schemas.microsoft.com/office/drawing/2014/main" id="{1CEB67E0-740E-3F49-AFFA-A46610DDCC84}"/>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20</a:t>
            </a:fld>
            <a:endParaRPr lang="en-US" sz="800" dirty="0"/>
          </a:p>
        </p:txBody>
      </p:sp>
      <p:grpSp>
        <p:nvGrpSpPr>
          <p:cNvPr id="13" name="Group 12">
            <a:extLst>
              <a:ext uri="{FF2B5EF4-FFF2-40B4-BE49-F238E27FC236}">
                <a16:creationId xmlns:a16="http://schemas.microsoft.com/office/drawing/2014/main" id="{696FD05C-D3FE-A46D-C7B5-4A98BCA2DAAC}"/>
              </a:ext>
            </a:extLst>
          </p:cNvPr>
          <p:cNvGrpSpPr/>
          <p:nvPr/>
        </p:nvGrpSpPr>
        <p:grpSpPr>
          <a:xfrm>
            <a:off x="1818383" y="1736731"/>
            <a:ext cx="8555234" cy="4131681"/>
            <a:chOff x="1426330" y="2110154"/>
            <a:chExt cx="8555234" cy="4131681"/>
          </a:xfrm>
        </p:grpSpPr>
        <p:pic>
          <p:nvPicPr>
            <p:cNvPr id="4" name="Picture 3" descr="A large dirt field with a few poles and a group of trees&#10;&#10;AI-generated content may be incorrect.">
              <a:extLst>
                <a:ext uri="{FF2B5EF4-FFF2-40B4-BE49-F238E27FC236}">
                  <a16:creationId xmlns:a16="http://schemas.microsoft.com/office/drawing/2014/main" id="{93EDF591-0AA8-5057-C2F9-AAB2BC404A67}"/>
                </a:ext>
              </a:extLst>
            </p:cNvPr>
            <p:cNvPicPr>
              <a:picLocks noChangeAspect="1"/>
            </p:cNvPicPr>
            <p:nvPr/>
          </p:nvPicPr>
          <p:blipFill>
            <a:blip r:embed="rId3"/>
            <a:srcRect l="22772" t="13611" r="9085" b="2"/>
            <a:stretch/>
          </p:blipFill>
          <p:spPr>
            <a:xfrm>
              <a:off x="1426330" y="2110154"/>
              <a:ext cx="5144759" cy="3668742"/>
            </a:xfrm>
            <a:prstGeom prst="rect">
              <a:avLst/>
            </a:prstGeom>
            <a:ln w="28575">
              <a:solidFill>
                <a:schemeClr val="bg1"/>
              </a:solidFill>
            </a:ln>
          </p:spPr>
        </p:pic>
        <p:pic>
          <p:nvPicPr>
            <p:cNvPr id="8" name="Picture 7" descr="A person on a boat spraying white sand&#10;&#10;AI-generated content may be incorrect.">
              <a:extLst>
                <a:ext uri="{FF2B5EF4-FFF2-40B4-BE49-F238E27FC236}">
                  <a16:creationId xmlns:a16="http://schemas.microsoft.com/office/drawing/2014/main" id="{C7137CF0-A778-4C6F-886B-EC7FC7ED9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764" y="3917735"/>
              <a:ext cx="4241800" cy="2324100"/>
            </a:xfrm>
            <a:prstGeom prst="rect">
              <a:avLst/>
            </a:prstGeom>
            <a:ln w="28575">
              <a:solidFill>
                <a:schemeClr val="bg1"/>
              </a:solidFill>
            </a:ln>
          </p:spPr>
        </p:pic>
      </p:grpSp>
    </p:spTree>
    <p:extLst>
      <p:ext uri="{BB962C8B-B14F-4D97-AF65-F5344CB8AC3E}">
        <p14:creationId xmlns:p14="http://schemas.microsoft.com/office/powerpoint/2010/main" val="118449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2D7F-2350-4AEF-2BF2-B169466CDF6D}"/>
            </a:ext>
          </a:extLst>
        </p:cNvPr>
        <p:cNvGrpSpPr/>
        <p:nvPr/>
      </p:nvGrpSpPr>
      <p:grpSpPr>
        <a:xfrm>
          <a:off x="0" y="0"/>
          <a:ext cx="0" cy="0"/>
          <a:chOff x="0" y="0"/>
          <a:chExt cx="0" cy="0"/>
        </a:xfrm>
      </p:grpSpPr>
      <p:pic>
        <p:nvPicPr>
          <p:cNvPr id="19" name="Picture 18" descr="A dry cracked ground with a net over it&#10;&#10;AI-generated content may be incorrect.">
            <a:extLst>
              <a:ext uri="{FF2B5EF4-FFF2-40B4-BE49-F238E27FC236}">
                <a16:creationId xmlns:a16="http://schemas.microsoft.com/office/drawing/2014/main" id="{9B6B7E2D-31E2-CF39-28A9-CFBE640983B9}"/>
              </a:ext>
            </a:extLst>
          </p:cNvPr>
          <p:cNvPicPr>
            <a:picLocks noChangeAspect="1"/>
          </p:cNvPicPr>
          <p:nvPr/>
        </p:nvPicPr>
        <p:blipFill>
          <a:blip r:embed="rId4" cstate="print">
            <a:extLst>
              <a:ext uri="{28A0092B-C50C-407E-A947-70E740481C1C}">
                <a14:useLocalDpi xmlns:a14="http://schemas.microsoft.com/office/drawing/2010/main" val="0"/>
              </a:ext>
            </a:extLst>
          </a:blip>
          <a:srcRect t="4179" b="19707"/>
          <a:stretch/>
        </p:blipFill>
        <p:spPr>
          <a:xfrm>
            <a:off x="5664922" y="1458622"/>
            <a:ext cx="3200400" cy="1828800"/>
          </a:xfrm>
          <a:prstGeom prst="rect">
            <a:avLst/>
          </a:prstGeom>
          <a:ln w="28575">
            <a:solidFill>
              <a:schemeClr val="bg1"/>
            </a:solidFill>
          </a:ln>
        </p:spPr>
      </p:pic>
      <p:pic>
        <p:nvPicPr>
          <p:cNvPr id="10" name="Picture 9" descr="A large round pool with white foam&#10;&#10;AI-generated content may be incorrect.">
            <a:extLst>
              <a:ext uri="{FF2B5EF4-FFF2-40B4-BE49-F238E27FC236}">
                <a16:creationId xmlns:a16="http://schemas.microsoft.com/office/drawing/2014/main" id="{E63D427B-CF1A-12B2-392E-AAF8306F9E4D}"/>
              </a:ext>
            </a:extLst>
          </p:cNvPr>
          <p:cNvPicPr>
            <a:picLocks noChangeAspect="1"/>
          </p:cNvPicPr>
          <p:nvPr/>
        </p:nvPicPr>
        <p:blipFill>
          <a:blip r:embed="rId5" cstate="print">
            <a:extLst>
              <a:ext uri="{28A0092B-C50C-407E-A947-70E740481C1C}">
                <a14:useLocalDpi xmlns:a14="http://schemas.microsoft.com/office/drawing/2010/main" val="0"/>
              </a:ext>
            </a:extLst>
          </a:blip>
          <a:srcRect t="14286"/>
          <a:stretch/>
        </p:blipFill>
        <p:spPr>
          <a:xfrm>
            <a:off x="8365850" y="2567464"/>
            <a:ext cx="3200400" cy="1828800"/>
          </a:xfrm>
          <a:prstGeom prst="rect">
            <a:avLst/>
          </a:prstGeom>
          <a:ln w="28575">
            <a:solidFill>
              <a:schemeClr val="bg1"/>
            </a:solidFill>
          </a:ln>
        </p:spPr>
      </p:pic>
      <p:sp>
        <p:nvSpPr>
          <p:cNvPr id="5" name="Slide Number Placeholder 4">
            <a:extLst>
              <a:ext uri="{FF2B5EF4-FFF2-40B4-BE49-F238E27FC236}">
                <a16:creationId xmlns:a16="http://schemas.microsoft.com/office/drawing/2014/main" id="{FCA4D98D-B9CE-A4E4-741C-D417C642A939}"/>
              </a:ext>
            </a:extLst>
          </p:cNvPr>
          <p:cNvSpPr>
            <a:spLocks noGrp="1"/>
          </p:cNvSpPr>
          <p:nvPr>
            <p:ph type="sldNum" sz="quarter" idx="4"/>
          </p:nvPr>
        </p:nvSpPr>
        <p:spPr/>
        <p:txBody>
          <a:bodyPr/>
          <a:lstStyle/>
          <a:p>
            <a:fld id="{9DAB3369-7666-44EB-AEA9-5FA9440DB40A}" type="slidenum">
              <a:rPr lang="en-US" smtClean="0"/>
              <a:pPr/>
              <a:t>21</a:t>
            </a:fld>
            <a:endParaRPr lang="en-US" dirty="0"/>
          </a:p>
        </p:txBody>
      </p:sp>
      <p:sp>
        <p:nvSpPr>
          <p:cNvPr id="4" name="Title 3">
            <a:extLst>
              <a:ext uri="{FF2B5EF4-FFF2-40B4-BE49-F238E27FC236}">
                <a16:creationId xmlns:a16="http://schemas.microsoft.com/office/drawing/2014/main" id="{938CAC41-113E-DAEC-DE57-CF0DE2100C58}"/>
              </a:ext>
            </a:extLst>
          </p:cNvPr>
          <p:cNvSpPr>
            <a:spLocks noGrp="1"/>
          </p:cNvSpPr>
          <p:nvPr>
            <p:ph type="title"/>
          </p:nvPr>
        </p:nvSpPr>
        <p:spPr>
          <a:xfrm>
            <a:off x="1170432" y="0"/>
            <a:ext cx="8841338" cy="1076475"/>
          </a:xfrm>
        </p:spPr>
        <p:txBody>
          <a:bodyPr anchor="ctr"/>
          <a:lstStyle/>
          <a:p>
            <a:r>
              <a:rPr lang="en-US" sz="3600" dirty="0"/>
              <a:t>4. Production Pond Management</a:t>
            </a:r>
          </a:p>
        </p:txBody>
      </p:sp>
      <p:pic>
        <p:nvPicPr>
          <p:cNvPr id="12" name="Picture 11">
            <a:extLst>
              <a:ext uri="{FF2B5EF4-FFF2-40B4-BE49-F238E27FC236}">
                <a16:creationId xmlns:a16="http://schemas.microsoft.com/office/drawing/2014/main" id="{FED59833-6C9B-E4AF-BB17-D385EEDFD629}"/>
              </a:ext>
            </a:extLst>
          </p:cNvPr>
          <p:cNvPicPr>
            <a:picLocks noChangeAspect="1"/>
          </p:cNvPicPr>
          <p:nvPr/>
        </p:nvPicPr>
        <p:blipFill>
          <a:blip r:embed="rId6"/>
          <a:srcRect t="10473" r="51701" b="4561"/>
          <a:stretch/>
        </p:blipFill>
        <p:spPr>
          <a:xfrm>
            <a:off x="6007560" y="2949611"/>
            <a:ext cx="3200400" cy="1828800"/>
          </a:xfrm>
          <a:prstGeom prst="rect">
            <a:avLst/>
          </a:prstGeom>
          <a:ln w="28575">
            <a:solidFill>
              <a:schemeClr val="bg1"/>
            </a:solidFill>
          </a:ln>
        </p:spPr>
      </p:pic>
      <p:sp>
        <p:nvSpPr>
          <p:cNvPr id="3" name="Rounded Rectangle 2">
            <a:extLst>
              <a:ext uri="{FF2B5EF4-FFF2-40B4-BE49-F238E27FC236}">
                <a16:creationId xmlns:a16="http://schemas.microsoft.com/office/drawing/2014/main" id="{5405D8D3-DE0D-C7EA-5F27-D8028F3BE173}"/>
              </a:ext>
            </a:extLst>
          </p:cNvPr>
          <p:cNvSpPr/>
          <p:nvPr/>
        </p:nvSpPr>
        <p:spPr>
          <a:xfrm>
            <a:off x="609600" y="1733394"/>
            <a:ext cx="4536831" cy="4125934"/>
          </a:xfrm>
          <a:prstGeom prst="roundRect">
            <a:avLst>
              <a:gd name="adj" fmla="val 4167"/>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Ins="274320" bIns="365760" rtlCol="0" anchor="ctr"/>
          <a:lstStyle/>
          <a:p>
            <a:pPr>
              <a:spcBef>
                <a:spcPts val="2400"/>
              </a:spcBef>
            </a:pPr>
            <a:r>
              <a:rPr lang="en-US" altLang="en-US" sz="2000" dirty="0">
                <a:solidFill>
                  <a:schemeClr val="tx1"/>
                </a:solidFill>
                <a:latin typeface="Arial" panose="020B0604020202020204" pitchFamily="34" charset="0"/>
              </a:rPr>
              <a:t>Remove rubbish.</a:t>
            </a:r>
          </a:p>
          <a:p>
            <a:pPr>
              <a:spcBef>
                <a:spcPts val="2400"/>
              </a:spcBef>
            </a:pPr>
            <a:r>
              <a:rPr lang="en-US" altLang="en-US" sz="2000" dirty="0">
                <a:solidFill>
                  <a:schemeClr val="tx1"/>
                </a:solidFill>
                <a:latin typeface="Arial" panose="020B0604020202020204" pitchFamily="34" charset="0"/>
              </a:rPr>
              <a:t>Eradicate predators and vectors.</a:t>
            </a:r>
          </a:p>
          <a:p>
            <a:pPr>
              <a:spcBef>
                <a:spcPts val="2400"/>
              </a:spcBef>
            </a:pPr>
            <a:r>
              <a:rPr lang="en-US" altLang="en-US" sz="2000" dirty="0">
                <a:solidFill>
                  <a:schemeClr val="tx1"/>
                </a:solidFill>
                <a:latin typeface="Arial" panose="020B0604020202020204" pitchFamily="34" charset="0"/>
              </a:rPr>
              <a:t>Thoroughly dry the pond bottom.</a:t>
            </a:r>
          </a:p>
          <a:p>
            <a:pPr>
              <a:spcBef>
                <a:spcPts val="2400"/>
              </a:spcBef>
            </a:pPr>
            <a:r>
              <a:rPr lang="en-US" altLang="en-US" sz="2000" dirty="0">
                <a:solidFill>
                  <a:schemeClr val="tx1"/>
                </a:solidFill>
                <a:latin typeface="Arial" panose="020B0604020202020204" pitchFamily="34" charset="0"/>
              </a:rPr>
              <a:t>Lime the entire bottom.</a:t>
            </a:r>
          </a:p>
          <a:p>
            <a:pPr>
              <a:spcBef>
                <a:spcPts val="2400"/>
              </a:spcBef>
            </a:pPr>
            <a:r>
              <a:rPr lang="en-US" altLang="en-US" sz="2000" dirty="0">
                <a:solidFill>
                  <a:schemeClr val="tx1"/>
                </a:solidFill>
                <a:latin typeface="Arial" panose="020B0604020202020204" pitchFamily="34" charset="0"/>
              </a:rPr>
              <a:t>Till the pond bottom. </a:t>
            </a:r>
          </a:p>
          <a:p>
            <a:pPr>
              <a:spcBef>
                <a:spcPts val="2400"/>
              </a:spcBef>
            </a:pPr>
            <a:r>
              <a:rPr lang="en-US" altLang="en-US" sz="2000" dirty="0">
                <a:solidFill>
                  <a:schemeClr val="tx1"/>
                </a:solidFill>
                <a:latin typeface="Arial" panose="020B0604020202020204" pitchFamily="34" charset="0"/>
              </a:rPr>
              <a:t>Re-slope the bottom of the pond.</a:t>
            </a:r>
          </a:p>
        </p:txBody>
      </p:sp>
      <p:pic>
        <p:nvPicPr>
          <p:cNvPr id="14" name="Picture 13" descr="A water hole in a dirt field&#10;&#10;AI-generated content may be incorrect.">
            <a:extLst>
              <a:ext uri="{FF2B5EF4-FFF2-40B4-BE49-F238E27FC236}">
                <a16:creationId xmlns:a16="http://schemas.microsoft.com/office/drawing/2014/main" id="{2DB6A9D9-AFF9-E289-80AF-C43BD4DE73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4222" y="4290536"/>
            <a:ext cx="3200400" cy="1828800"/>
          </a:xfrm>
          <a:prstGeom prst="rect">
            <a:avLst/>
          </a:prstGeom>
          <a:ln w="28575">
            <a:solidFill>
              <a:schemeClr val="bg1"/>
            </a:solidFill>
          </a:ln>
        </p:spPr>
      </p:pic>
    </p:spTree>
    <p:custDataLst>
      <p:tags r:id="rId1"/>
    </p:custDataLst>
    <p:extLst>
      <p:ext uri="{BB962C8B-B14F-4D97-AF65-F5344CB8AC3E}">
        <p14:creationId xmlns:p14="http://schemas.microsoft.com/office/powerpoint/2010/main" val="4016829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76723-8EDE-662A-CA9D-5302C4EA697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16B4EC-7DD0-1A1A-B197-7E748314529B}"/>
              </a:ext>
            </a:extLst>
          </p:cNvPr>
          <p:cNvSpPr>
            <a:spLocks noGrp="1"/>
          </p:cNvSpPr>
          <p:nvPr>
            <p:ph type="sldNum" sz="quarter" idx="4"/>
          </p:nvPr>
        </p:nvSpPr>
        <p:spPr/>
        <p:txBody>
          <a:bodyPr/>
          <a:lstStyle/>
          <a:p>
            <a:fld id="{9DAB3369-7666-44EB-AEA9-5FA9440DB40A}" type="slidenum">
              <a:rPr lang="en-US" smtClean="0"/>
              <a:pPr/>
              <a:t>22</a:t>
            </a:fld>
            <a:endParaRPr lang="en-US" dirty="0"/>
          </a:p>
        </p:txBody>
      </p:sp>
      <p:sp>
        <p:nvSpPr>
          <p:cNvPr id="4" name="Title 3">
            <a:extLst>
              <a:ext uri="{FF2B5EF4-FFF2-40B4-BE49-F238E27FC236}">
                <a16:creationId xmlns:a16="http://schemas.microsoft.com/office/drawing/2014/main" id="{8321C786-A5F9-E44F-207B-074783531C92}"/>
              </a:ext>
            </a:extLst>
          </p:cNvPr>
          <p:cNvSpPr>
            <a:spLocks noGrp="1"/>
          </p:cNvSpPr>
          <p:nvPr>
            <p:ph type="title"/>
          </p:nvPr>
        </p:nvSpPr>
        <p:spPr>
          <a:xfrm>
            <a:off x="1170432" y="0"/>
            <a:ext cx="7661534" cy="1104900"/>
          </a:xfrm>
        </p:spPr>
        <p:txBody>
          <a:bodyPr anchor="ctr"/>
          <a:lstStyle/>
          <a:p>
            <a:r>
              <a:rPr lang="en-US" sz="3600" dirty="0"/>
              <a:t>5. Water Quality Management</a:t>
            </a:r>
          </a:p>
        </p:txBody>
      </p:sp>
      <p:sp>
        <p:nvSpPr>
          <p:cNvPr id="3" name="Rectangle 4">
            <a:extLst>
              <a:ext uri="{FF2B5EF4-FFF2-40B4-BE49-F238E27FC236}">
                <a16:creationId xmlns:a16="http://schemas.microsoft.com/office/drawing/2014/main" id="{CCB8F107-6F0F-405A-D19F-92405219C121}"/>
              </a:ext>
            </a:extLst>
          </p:cNvPr>
          <p:cNvSpPr txBox="1">
            <a:spLocks noChangeArrowheads="1"/>
          </p:cNvSpPr>
          <p:nvPr/>
        </p:nvSpPr>
        <p:spPr>
          <a:xfrm>
            <a:off x="16849334" y="3026643"/>
            <a:ext cx="3383844" cy="2648735"/>
          </a:xfrm>
          <a:prstGeom prst="rect">
            <a:avLst/>
          </a:prstGeom>
        </p:spPr>
        <p:txBody>
          <a:bodyPr/>
          <a:lstStyle>
            <a:lvl1pPr marL="371475" indent="-371475" algn="l" defTabSz="1069975" rtl="0" eaLnBrk="0" fontAlgn="base" hangingPunct="0">
              <a:spcBef>
                <a:spcPct val="20000"/>
              </a:spcBef>
              <a:spcAft>
                <a:spcPct val="0"/>
              </a:spcAft>
              <a:buClr>
                <a:schemeClr val="accent2"/>
              </a:buClr>
              <a:buSzPct val="75000"/>
              <a:buFont typeface="Monotype Sorts" charset="2"/>
              <a:buChar char="u"/>
              <a:defRPr sz="3500">
                <a:solidFill>
                  <a:schemeClr val="tx1"/>
                </a:solidFill>
                <a:latin typeface="+mn-lt"/>
                <a:ea typeface="+mn-ea"/>
                <a:cs typeface="+mn-cs"/>
              </a:defRPr>
            </a:lvl1pPr>
            <a:lvl2pPr marL="803275" indent="-307975" algn="l" defTabSz="1069975" rtl="0" eaLnBrk="0" fontAlgn="base" hangingPunct="0">
              <a:spcBef>
                <a:spcPct val="20000"/>
              </a:spcBef>
              <a:spcAft>
                <a:spcPct val="0"/>
              </a:spcAft>
              <a:buClr>
                <a:schemeClr val="tx1"/>
              </a:buClr>
              <a:buSzPct val="100000"/>
              <a:buChar char="–"/>
              <a:defRPr sz="3000">
                <a:solidFill>
                  <a:schemeClr val="tx1"/>
                </a:solidFill>
                <a:latin typeface="+mn-lt"/>
              </a:defRPr>
            </a:lvl2pPr>
            <a:lvl3pPr marL="1236663" indent="-247650" algn="l" defTabSz="1069975" rtl="0" eaLnBrk="0" fontAlgn="base" hangingPunct="0">
              <a:spcBef>
                <a:spcPct val="20000"/>
              </a:spcBef>
              <a:spcAft>
                <a:spcPct val="0"/>
              </a:spcAft>
              <a:buClr>
                <a:schemeClr val="tx1"/>
              </a:buClr>
              <a:buSzPct val="100000"/>
              <a:buChar char="»"/>
              <a:defRPr sz="2600">
                <a:solidFill>
                  <a:schemeClr val="tx1"/>
                </a:solidFill>
                <a:latin typeface="+mn-lt"/>
              </a:defRPr>
            </a:lvl3pPr>
            <a:lvl4pPr marL="1730375" indent="-246063" algn="l" defTabSz="1069975" rtl="0" eaLnBrk="0" fontAlgn="base" hangingPunct="0">
              <a:spcBef>
                <a:spcPct val="20000"/>
              </a:spcBef>
              <a:spcAft>
                <a:spcPct val="0"/>
              </a:spcAft>
              <a:buClr>
                <a:schemeClr val="accent2"/>
              </a:buClr>
              <a:buSzPct val="65000"/>
              <a:buFont typeface="Monotype Sorts" charset="2"/>
              <a:buChar char="u"/>
              <a:defRPr sz="2200">
                <a:solidFill>
                  <a:schemeClr val="tx1"/>
                </a:solidFill>
                <a:latin typeface="+mn-lt"/>
              </a:defRPr>
            </a:lvl4pPr>
            <a:lvl5pPr marL="22256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5pPr>
            <a:lvl6pPr marL="26828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6pPr>
            <a:lvl7pPr marL="31400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7pPr>
            <a:lvl8pPr marL="35972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8pPr>
            <a:lvl9pPr marL="40544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9pPr>
          </a:lstStyle>
          <a:p>
            <a:pPr marL="495300" lvl="1" indent="0">
              <a:buNone/>
              <a:defRPr/>
            </a:pPr>
            <a:r>
              <a:rPr lang="en-US" altLang="en-US" sz="2000" kern="0" dirty="0">
                <a:solidFill>
                  <a:schemeClr val="bg1"/>
                </a:solidFill>
                <a:latin typeface="Arial" panose="020B0604020202020204" pitchFamily="34" charset="0"/>
                <a:cs typeface="Arial" panose="020B0604020202020204" pitchFamily="34" charset="0"/>
              </a:rPr>
              <a:t>Hydrogen sulfide</a:t>
            </a:r>
          </a:p>
          <a:p>
            <a:pPr marL="495300" lvl="1" indent="0">
              <a:buNone/>
              <a:defRPr/>
            </a:pPr>
            <a:r>
              <a:rPr lang="en-US" altLang="en-US" sz="2000" kern="0" dirty="0">
                <a:solidFill>
                  <a:schemeClr val="bg1"/>
                </a:solidFill>
                <a:latin typeface="Arial" panose="020B0604020202020204" pitchFamily="34" charset="0"/>
                <a:cs typeface="Arial" panose="020B0604020202020204" pitchFamily="34" charset="0"/>
              </a:rPr>
              <a:t>Phosphorus</a:t>
            </a:r>
          </a:p>
          <a:p>
            <a:pPr marL="495300" lvl="1" indent="0">
              <a:buNone/>
              <a:defRPr/>
            </a:pPr>
            <a:r>
              <a:rPr lang="en-US" altLang="en-US" sz="2000" kern="0" dirty="0">
                <a:solidFill>
                  <a:schemeClr val="bg1"/>
                </a:solidFill>
                <a:latin typeface="Arial" panose="020B0604020202020204" pitchFamily="34" charset="0"/>
                <a:cs typeface="Arial" panose="020B0604020202020204" pitchFamily="34" charset="0"/>
              </a:rPr>
              <a:t>Salinity</a:t>
            </a:r>
          </a:p>
          <a:p>
            <a:pPr marL="495300" lvl="1" indent="0">
              <a:buNone/>
              <a:defRPr/>
            </a:pPr>
            <a:r>
              <a:rPr lang="en-US" altLang="en-US" sz="2000" kern="0" dirty="0">
                <a:solidFill>
                  <a:schemeClr val="bg1"/>
                </a:solidFill>
                <a:latin typeface="Arial" panose="020B0604020202020204" pitchFamily="34" charset="0"/>
                <a:cs typeface="Arial" panose="020B0604020202020204" pitchFamily="34" charset="0"/>
              </a:rPr>
              <a:t>Biological oxygen demand</a:t>
            </a:r>
          </a:p>
          <a:p>
            <a:pPr marL="495300" lvl="1" indent="0">
              <a:buNone/>
              <a:defRPr/>
            </a:pPr>
            <a:r>
              <a:rPr lang="en-US" altLang="en-US" sz="2000" kern="0" dirty="0">
                <a:solidFill>
                  <a:schemeClr val="bg1"/>
                </a:solidFill>
                <a:latin typeface="Arial" panose="020B0604020202020204" pitchFamily="34" charset="0"/>
                <a:cs typeface="Arial" panose="020B0604020202020204" pitchFamily="34" charset="0"/>
              </a:rPr>
              <a:t>Turbidity</a:t>
            </a:r>
          </a:p>
        </p:txBody>
      </p:sp>
      <p:sp>
        <p:nvSpPr>
          <p:cNvPr id="6" name="Rounded Rectangle 5">
            <a:extLst>
              <a:ext uri="{FF2B5EF4-FFF2-40B4-BE49-F238E27FC236}">
                <a16:creationId xmlns:a16="http://schemas.microsoft.com/office/drawing/2014/main" id="{D27B0965-678E-437E-0966-5548D143E395}"/>
              </a:ext>
            </a:extLst>
          </p:cNvPr>
          <p:cNvSpPr/>
          <p:nvPr/>
        </p:nvSpPr>
        <p:spPr>
          <a:xfrm>
            <a:off x="1791702" y="1828801"/>
            <a:ext cx="8608596" cy="890954"/>
          </a:xfrm>
          <a:prstGeom prst="roundRect">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spcBef>
                <a:spcPct val="50000"/>
              </a:spcBef>
            </a:pPr>
            <a:r>
              <a:rPr lang="en-US" altLang="en-US" sz="2000" b="1" dirty="0">
                <a:solidFill>
                  <a:schemeClr val="tx1"/>
                </a:solidFill>
                <a:latin typeface="Arial" panose="020B0604020202020204" pitchFamily="34" charset="0"/>
              </a:rPr>
              <a:t>Goal: </a:t>
            </a:r>
            <a:r>
              <a:rPr lang="en-US" altLang="en-US" sz="2000" dirty="0">
                <a:solidFill>
                  <a:schemeClr val="tx1"/>
                </a:solidFill>
                <a:latin typeface="Arial" panose="020B0604020202020204" pitchFamily="34" charset="0"/>
              </a:rPr>
              <a:t>To provide an optimal environment thereby reducing animal stress and optimizing animal health, growth, and quality. </a:t>
            </a:r>
          </a:p>
        </p:txBody>
      </p:sp>
      <p:sp>
        <p:nvSpPr>
          <p:cNvPr id="7" name="Rounded Rectangle 6">
            <a:extLst>
              <a:ext uri="{FF2B5EF4-FFF2-40B4-BE49-F238E27FC236}">
                <a16:creationId xmlns:a16="http://schemas.microsoft.com/office/drawing/2014/main" id="{04460B0E-652D-EBA2-8425-C664A49DF097}"/>
              </a:ext>
            </a:extLst>
          </p:cNvPr>
          <p:cNvSpPr/>
          <p:nvPr/>
        </p:nvSpPr>
        <p:spPr>
          <a:xfrm>
            <a:off x="1791702" y="2959409"/>
            <a:ext cx="8608596" cy="3156797"/>
          </a:xfrm>
          <a:prstGeom prst="roundRect">
            <a:avLst>
              <a:gd name="adj" fmla="val 4224"/>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marL="0" indent="0">
              <a:buNone/>
            </a:pPr>
            <a:r>
              <a:rPr lang="en-US" altLang="en-US" sz="2000" b="1" dirty="0">
                <a:solidFill>
                  <a:schemeClr val="tx1"/>
                </a:solidFill>
                <a:latin typeface="Arial" panose="020B0604020202020204" pitchFamily="34" charset="0"/>
                <a:cs typeface="Arial" panose="020B0604020202020204" pitchFamily="34" charset="0"/>
              </a:rPr>
              <a:t>Important water quality parameters:</a:t>
            </a:r>
          </a:p>
        </p:txBody>
      </p:sp>
      <p:sp>
        <p:nvSpPr>
          <p:cNvPr id="9" name="Rectangle 3">
            <a:extLst>
              <a:ext uri="{FF2B5EF4-FFF2-40B4-BE49-F238E27FC236}">
                <a16:creationId xmlns:a16="http://schemas.microsoft.com/office/drawing/2014/main" id="{488BE873-AE7C-58A8-E664-9C0F208B04A2}"/>
              </a:ext>
            </a:extLst>
          </p:cNvPr>
          <p:cNvSpPr txBox="1">
            <a:spLocks noChangeArrowheads="1"/>
          </p:cNvSpPr>
          <p:nvPr/>
        </p:nvSpPr>
        <p:spPr bwMode="auto">
          <a:xfrm>
            <a:off x="2019992" y="3658948"/>
            <a:ext cx="8152015" cy="237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00" tIns="43744" rIns="88900" bIns="43744" numCol="2"/>
          <a:lstStyle>
            <a:lvl1pPr marL="371475" indent="-371475" algn="l" defTabSz="1069975" rtl="0" eaLnBrk="0" fontAlgn="base" hangingPunct="0">
              <a:spcBef>
                <a:spcPct val="20000"/>
              </a:spcBef>
              <a:spcAft>
                <a:spcPct val="0"/>
              </a:spcAft>
              <a:buClr>
                <a:schemeClr val="accent2"/>
              </a:buClr>
              <a:buSzPct val="75000"/>
              <a:buFont typeface="Monotype Sorts" charset="2"/>
              <a:buChar char="u"/>
              <a:defRPr sz="3500">
                <a:solidFill>
                  <a:schemeClr val="tx1"/>
                </a:solidFill>
                <a:latin typeface="+mn-lt"/>
                <a:ea typeface="+mn-ea"/>
                <a:cs typeface="+mn-cs"/>
              </a:defRPr>
            </a:lvl1pPr>
            <a:lvl2pPr marL="803275" indent="-307975" algn="l" defTabSz="1069975" rtl="0" eaLnBrk="0" fontAlgn="base" hangingPunct="0">
              <a:spcBef>
                <a:spcPct val="20000"/>
              </a:spcBef>
              <a:spcAft>
                <a:spcPct val="0"/>
              </a:spcAft>
              <a:buClr>
                <a:schemeClr val="tx1"/>
              </a:buClr>
              <a:buSzPct val="100000"/>
              <a:buChar char="–"/>
              <a:defRPr sz="3000">
                <a:solidFill>
                  <a:schemeClr val="tx1"/>
                </a:solidFill>
                <a:latin typeface="+mn-lt"/>
              </a:defRPr>
            </a:lvl2pPr>
            <a:lvl3pPr marL="1236663" indent="-247650" algn="l" defTabSz="1069975" rtl="0" eaLnBrk="0" fontAlgn="base" hangingPunct="0">
              <a:spcBef>
                <a:spcPct val="20000"/>
              </a:spcBef>
              <a:spcAft>
                <a:spcPct val="0"/>
              </a:spcAft>
              <a:buClr>
                <a:schemeClr val="tx1"/>
              </a:buClr>
              <a:buSzPct val="100000"/>
              <a:buChar char="»"/>
              <a:defRPr sz="2600">
                <a:solidFill>
                  <a:schemeClr val="tx1"/>
                </a:solidFill>
                <a:latin typeface="+mn-lt"/>
              </a:defRPr>
            </a:lvl3pPr>
            <a:lvl4pPr marL="1730375" indent="-246063" algn="l" defTabSz="1069975" rtl="0" eaLnBrk="0" fontAlgn="base" hangingPunct="0">
              <a:spcBef>
                <a:spcPct val="20000"/>
              </a:spcBef>
              <a:spcAft>
                <a:spcPct val="0"/>
              </a:spcAft>
              <a:buClr>
                <a:schemeClr val="accent2"/>
              </a:buClr>
              <a:buSzPct val="65000"/>
              <a:buFont typeface="Monotype Sorts" charset="2"/>
              <a:buChar char="u"/>
              <a:defRPr sz="2200">
                <a:solidFill>
                  <a:schemeClr val="tx1"/>
                </a:solidFill>
                <a:latin typeface="+mn-lt"/>
              </a:defRPr>
            </a:lvl4pPr>
            <a:lvl5pPr marL="22256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5pPr>
            <a:lvl6pPr marL="26828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6pPr>
            <a:lvl7pPr marL="31400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7pPr>
            <a:lvl8pPr marL="35972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8pPr>
            <a:lvl9pPr marL="4054475" indent="-247650" algn="l" defTabSz="1069975" rtl="0" eaLnBrk="0" fontAlgn="base" hangingPunct="0">
              <a:spcBef>
                <a:spcPct val="20000"/>
              </a:spcBef>
              <a:spcAft>
                <a:spcPct val="0"/>
              </a:spcAft>
              <a:buClr>
                <a:schemeClr val="tx1"/>
              </a:buClr>
              <a:buSzPct val="100000"/>
              <a:buChar char="–"/>
              <a:defRPr sz="2200">
                <a:solidFill>
                  <a:schemeClr val="tx1"/>
                </a:solidFill>
                <a:latin typeface="+mn-lt"/>
              </a:defRPr>
            </a:lvl9pPr>
          </a:lstStyle>
          <a:p>
            <a:pPr marL="495300" lvl="1" indent="0">
              <a:buNone/>
              <a:defRPr/>
            </a:pPr>
            <a:r>
              <a:rPr lang="en-US" altLang="en-US" sz="2000" kern="0" dirty="0">
                <a:latin typeface="Arial" panose="020B0604020202020204" pitchFamily="34" charset="0"/>
                <a:cs typeface="Arial" panose="020B0604020202020204" pitchFamily="34" charset="0"/>
              </a:rPr>
              <a:t>Dissolved oxygen </a:t>
            </a:r>
          </a:p>
          <a:p>
            <a:pPr marL="495300" lvl="1" indent="0">
              <a:buNone/>
              <a:defRPr/>
            </a:pPr>
            <a:r>
              <a:rPr lang="en-US" altLang="en-US" sz="2000" kern="0" dirty="0">
                <a:latin typeface="Arial" panose="020B0604020202020204" pitchFamily="34" charset="0"/>
                <a:cs typeface="Arial" panose="020B0604020202020204" pitchFamily="34" charset="0"/>
              </a:rPr>
              <a:t>pH</a:t>
            </a:r>
          </a:p>
          <a:p>
            <a:pPr marL="495300" lvl="1" indent="0">
              <a:buNone/>
              <a:defRPr/>
            </a:pPr>
            <a:r>
              <a:rPr lang="en-US" altLang="en-US" sz="2000" kern="0" dirty="0">
                <a:latin typeface="Arial" panose="020B0604020202020204" pitchFamily="34" charset="0"/>
                <a:cs typeface="Arial" panose="020B0604020202020204" pitchFamily="34" charset="0"/>
              </a:rPr>
              <a:t>Ammonia </a:t>
            </a:r>
          </a:p>
          <a:p>
            <a:pPr marL="495300" lvl="1" indent="0">
              <a:buNone/>
              <a:defRPr/>
            </a:pPr>
            <a:r>
              <a:rPr lang="en-US" altLang="en-US" sz="2000" kern="0" dirty="0">
                <a:latin typeface="Arial" panose="020B0604020202020204" pitchFamily="34" charset="0"/>
                <a:cs typeface="Arial" panose="020B0604020202020204" pitchFamily="34" charset="0"/>
              </a:rPr>
              <a:t>Nitrite</a:t>
            </a:r>
          </a:p>
          <a:p>
            <a:pPr marL="495300" lvl="1" indent="0">
              <a:buNone/>
              <a:defRPr/>
            </a:pPr>
            <a:r>
              <a:rPr lang="en-US" altLang="en-US" sz="2000" kern="0" dirty="0">
                <a:latin typeface="Arial" panose="020B0604020202020204" pitchFamily="34" charset="0"/>
                <a:cs typeface="Arial" panose="020B0604020202020204" pitchFamily="34" charset="0"/>
              </a:rPr>
              <a:t>Temperature</a:t>
            </a:r>
          </a:p>
          <a:p>
            <a:pPr marL="495300" lvl="1" indent="0">
              <a:buNone/>
              <a:defRPr/>
            </a:pPr>
            <a:r>
              <a:rPr lang="en-US" altLang="en-US" sz="2000" kern="0" dirty="0">
                <a:latin typeface="Arial" panose="020B0604020202020204" pitchFamily="34" charset="0"/>
                <a:cs typeface="Arial" panose="020B0604020202020204" pitchFamily="34" charset="0"/>
              </a:rPr>
              <a:t>Alkalinity/Hardness</a:t>
            </a:r>
          </a:p>
          <a:p>
            <a:pPr marL="495300" lvl="1" indent="0">
              <a:buNone/>
              <a:defRPr/>
            </a:pPr>
            <a:r>
              <a:rPr lang="en-US" altLang="en-US" sz="2000" kern="0" dirty="0">
                <a:latin typeface="Arial" panose="020B0604020202020204" pitchFamily="34" charset="0"/>
                <a:cs typeface="Arial" panose="020B0604020202020204" pitchFamily="34" charset="0"/>
              </a:rPr>
              <a:t>Hydrogen sulfide</a:t>
            </a:r>
          </a:p>
          <a:p>
            <a:pPr marL="495300" lvl="1" indent="0">
              <a:buNone/>
              <a:defRPr/>
            </a:pPr>
            <a:r>
              <a:rPr lang="en-US" altLang="en-US" sz="2000" kern="0" dirty="0">
                <a:latin typeface="Arial" panose="020B0604020202020204" pitchFamily="34" charset="0"/>
                <a:cs typeface="Arial" panose="020B0604020202020204" pitchFamily="34" charset="0"/>
              </a:rPr>
              <a:t>Phosphorus</a:t>
            </a:r>
          </a:p>
          <a:p>
            <a:pPr marL="495300" lvl="1" indent="0">
              <a:buNone/>
              <a:defRPr/>
            </a:pPr>
            <a:r>
              <a:rPr lang="en-US" altLang="en-US" sz="2000" kern="0" dirty="0">
                <a:latin typeface="Arial" panose="020B0604020202020204" pitchFamily="34" charset="0"/>
                <a:cs typeface="Arial" panose="020B0604020202020204" pitchFamily="34" charset="0"/>
              </a:rPr>
              <a:t>Salinity</a:t>
            </a:r>
          </a:p>
          <a:p>
            <a:pPr marL="495300" lvl="1" indent="0">
              <a:buNone/>
              <a:defRPr/>
            </a:pPr>
            <a:r>
              <a:rPr lang="en-US" altLang="en-US" sz="2000" kern="0" dirty="0">
                <a:latin typeface="Arial" panose="020B0604020202020204" pitchFamily="34" charset="0"/>
                <a:cs typeface="Arial" panose="020B0604020202020204" pitchFamily="34" charset="0"/>
              </a:rPr>
              <a:t>Biological oxygen demand</a:t>
            </a:r>
          </a:p>
          <a:p>
            <a:pPr marL="495300" lvl="1" indent="0">
              <a:buNone/>
              <a:defRPr/>
            </a:pPr>
            <a:r>
              <a:rPr lang="en-US" altLang="en-US" sz="2000" kern="0" dirty="0">
                <a:latin typeface="Arial" panose="020B0604020202020204" pitchFamily="34" charset="0"/>
                <a:cs typeface="Arial" panose="020B0604020202020204" pitchFamily="34" charset="0"/>
              </a:rPr>
              <a:t>Turbidity</a:t>
            </a:r>
          </a:p>
        </p:txBody>
      </p:sp>
    </p:spTree>
    <p:custDataLst>
      <p:tags r:id="rId1"/>
    </p:custDataLst>
    <p:extLst>
      <p:ext uri="{BB962C8B-B14F-4D97-AF65-F5344CB8AC3E}">
        <p14:creationId xmlns:p14="http://schemas.microsoft.com/office/powerpoint/2010/main" val="3201330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B35D-CAD3-790E-27D2-0A8E8C636C8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3E9608E-52DE-EFF1-0707-B1479F484917}"/>
              </a:ext>
            </a:extLst>
          </p:cNvPr>
          <p:cNvSpPr/>
          <p:nvPr/>
        </p:nvSpPr>
        <p:spPr>
          <a:xfrm>
            <a:off x="1793174" y="2398426"/>
            <a:ext cx="2032676" cy="2606040"/>
          </a:xfrm>
          <a:prstGeom prst="rect">
            <a:avLst/>
          </a:prstGeom>
          <a:gradFill flip="none" rotWithShape="1">
            <a:gsLst>
              <a:gs pos="27000">
                <a:srgbClr val="143E86">
                  <a:alpha val="45101"/>
                </a:srgbClr>
              </a:gs>
              <a:gs pos="100000">
                <a:schemeClr val="accent2">
                  <a:lumMod val="60000"/>
                  <a:lumOff val="40000"/>
                  <a:alpha val="45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F94B52-F4F4-FBB6-4277-2B25B99914A9}"/>
              </a:ext>
            </a:extLst>
          </p:cNvPr>
          <p:cNvSpPr/>
          <p:nvPr/>
        </p:nvSpPr>
        <p:spPr>
          <a:xfrm>
            <a:off x="9041587" y="2398426"/>
            <a:ext cx="1887322" cy="2606040"/>
          </a:xfrm>
          <a:prstGeom prst="rect">
            <a:avLst/>
          </a:prstGeom>
          <a:gradFill flip="none" rotWithShape="1">
            <a:gsLst>
              <a:gs pos="27000">
                <a:srgbClr val="143E86">
                  <a:alpha val="44755"/>
                </a:srgbClr>
              </a:gs>
              <a:gs pos="100000">
                <a:schemeClr val="accent2">
                  <a:lumMod val="60000"/>
                  <a:lumOff val="40000"/>
                  <a:alpha val="45089"/>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AEF17DC-9575-840F-AA8C-25B0C70715EB}"/>
              </a:ext>
            </a:extLst>
          </p:cNvPr>
          <p:cNvSpPr>
            <a:spLocks noGrp="1"/>
          </p:cNvSpPr>
          <p:nvPr>
            <p:ph type="title"/>
          </p:nvPr>
        </p:nvSpPr>
        <p:spPr/>
        <p:txBody>
          <a:bodyPr/>
          <a:lstStyle/>
          <a:p>
            <a:r>
              <a:rPr lang="en-US" dirty="0"/>
              <a:t>Dissolved Oxygen</a:t>
            </a:r>
          </a:p>
        </p:txBody>
      </p:sp>
      <p:sp>
        <p:nvSpPr>
          <p:cNvPr id="2" name="Slide Number Placeholder 1">
            <a:extLst>
              <a:ext uri="{FF2B5EF4-FFF2-40B4-BE49-F238E27FC236}">
                <a16:creationId xmlns:a16="http://schemas.microsoft.com/office/drawing/2014/main" id="{1FCA56E1-060A-58EB-4D45-3E0DAA8C269D}"/>
              </a:ext>
            </a:extLst>
          </p:cNvPr>
          <p:cNvSpPr>
            <a:spLocks noGrp="1"/>
          </p:cNvSpPr>
          <p:nvPr>
            <p:ph type="sldNum" sz="quarter" idx="4"/>
          </p:nvPr>
        </p:nvSpPr>
        <p:spPr/>
        <p:txBody>
          <a:bodyPr/>
          <a:lstStyle/>
          <a:p>
            <a:fld id="{9DAB3369-7666-44EB-AEA9-5FA9440DB40A}" type="slidenum">
              <a:rPr lang="en-US" smtClean="0"/>
              <a:pPr/>
              <a:t>23</a:t>
            </a:fld>
            <a:endParaRPr lang="en-US" dirty="0"/>
          </a:p>
        </p:txBody>
      </p:sp>
      <p:sp>
        <p:nvSpPr>
          <p:cNvPr id="9" name="TextBox 8">
            <a:extLst>
              <a:ext uri="{FF2B5EF4-FFF2-40B4-BE49-F238E27FC236}">
                <a16:creationId xmlns:a16="http://schemas.microsoft.com/office/drawing/2014/main" id="{759787D4-87F8-453F-6F6D-456C4A146F6C}"/>
              </a:ext>
            </a:extLst>
          </p:cNvPr>
          <p:cNvSpPr txBox="1"/>
          <p:nvPr/>
        </p:nvSpPr>
        <p:spPr>
          <a:xfrm rot="16200000">
            <a:off x="-1197094" y="3354720"/>
            <a:ext cx="4299188" cy="707886"/>
          </a:xfrm>
          <a:prstGeom prst="rect">
            <a:avLst/>
          </a:prstGeom>
          <a:noFill/>
        </p:spPr>
        <p:txBody>
          <a:bodyPr wrap="square" rtlCol="0">
            <a:spAutoFit/>
          </a:bodyPr>
          <a:lstStyle/>
          <a:p>
            <a:pPr algn="ctr"/>
            <a:r>
              <a:rPr lang="en-US" sz="2000" b="1" dirty="0"/>
              <a:t>Dissolved Oxygen Concentration</a:t>
            </a:r>
          </a:p>
          <a:p>
            <a:pPr algn="ctr"/>
            <a:r>
              <a:rPr lang="en-US" sz="2000" b="1" dirty="0"/>
              <a:t>(ppm)</a:t>
            </a:r>
          </a:p>
        </p:txBody>
      </p:sp>
      <p:sp>
        <p:nvSpPr>
          <p:cNvPr id="10" name="TextBox 9">
            <a:extLst>
              <a:ext uri="{FF2B5EF4-FFF2-40B4-BE49-F238E27FC236}">
                <a16:creationId xmlns:a16="http://schemas.microsoft.com/office/drawing/2014/main" id="{898AB145-B192-3FF4-A025-D3087E380959}"/>
              </a:ext>
            </a:extLst>
          </p:cNvPr>
          <p:cNvSpPr txBox="1"/>
          <p:nvPr/>
        </p:nvSpPr>
        <p:spPr>
          <a:xfrm>
            <a:off x="5188645" y="5461346"/>
            <a:ext cx="1814709" cy="400110"/>
          </a:xfrm>
          <a:prstGeom prst="rect">
            <a:avLst/>
          </a:prstGeom>
          <a:noFill/>
        </p:spPr>
        <p:txBody>
          <a:bodyPr wrap="square" rtlCol="0">
            <a:spAutoFit/>
          </a:bodyPr>
          <a:lstStyle/>
          <a:p>
            <a:pPr algn="ctr"/>
            <a:r>
              <a:rPr lang="en-US" sz="2000" b="1" dirty="0"/>
              <a:t>Time of Day</a:t>
            </a:r>
          </a:p>
        </p:txBody>
      </p:sp>
      <p:sp>
        <p:nvSpPr>
          <p:cNvPr id="11" name="TextBox 10">
            <a:extLst>
              <a:ext uri="{FF2B5EF4-FFF2-40B4-BE49-F238E27FC236}">
                <a16:creationId xmlns:a16="http://schemas.microsoft.com/office/drawing/2014/main" id="{70BF4AA9-D72A-D061-DC77-7DE664DBE219}"/>
              </a:ext>
            </a:extLst>
          </p:cNvPr>
          <p:cNvSpPr txBox="1"/>
          <p:nvPr/>
        </p:nvSpPr>
        <p:spPr>
          <a:xfrm>
            <a:off x="1421064" y="5022349"/>
            <a:ext cx="10161336" cy="400110"/>
          </a:xfrm>
          <a:prstGeom prst="rect">
            <a:avLst/>
          </a:prstGeom>
          <a:noFill/>
        </p:spPr>
        <p:txBody>
          <a:bodyPr wrap="square" rtlCol="0">
            <a:spAutoFit/>
          </a:bodyPr>
          <a:lstStyle/>
          <a:p>
            <a:r>
              <a:rPr lang="en-US" sz="2000" dirty="0"/>
              <a:t>12 am		   6 am		         Noon		6 pm		         Midnight</a:t>
            </a:r>
          </a:p>
        </p:txBody>
      </p:sp>
      <p:sp>
        <p:nvSpPr>
          <p:cNvPr id="12" name="TextBox 11">
            <a:extLst>
              <a:ext uri="{FF2B5EF4-FFF2-40B4-BE49-F238E27FC236}">
                <a16:creationId xmlns:a16="http://schemas.microsoft.com/office/drawing/2014/main" id="{A0A3CAC3-50A5-7E8D-7B56-AEAED7660425}"/>
              </a:ext>
            </a:extLst>
          </p:cNvPr>
          <p:cNvSpPr txBox="1"/>
          <p:nvPr/>
        </p:nvSpPr>
        <p:spPr>
          <a:xfrm>
            <a:off x="1152554" y="2178457"/>
            <a:ext cx="732151" cy="3029034"/>
          </a:xfrm>
          <a:prstGeom prst="rect">
            <a:avLst/>
          </a:prstGeom>
          <a:noFill/>
        </p:spPr>
        <p:txBody>
          <a:bodyPr wrap="square" rtlCol="0">
            <a:spAutoFit/>
          </a:bodyPr>
          <a:lstStyle/>
          <a:p>
            <a:pPr algn="r">
              <a:spcAft>
                <a:spcPts val="1700"/>
              </a:spcAft>
            </a:pPr>
            <a:r>
              <a:rPr lang="en-US" sz="2000" dirty="0"/>
              <a:t>10 -</a:t>
            </a:r>
          </a:p>
          <a:p>
            <a:pPr algn="r">
              <a:spcAft>
                <a:spcPts val="1700"/>
              </a:spcAft>
            </a:pPr>
            <a:r>
              <a:rPr lang="en-US" sz="2000" dirty="0"/>
              <a:t>8 -</a:t>
            </a:r>
          </a:p>
          <a:p>
            <a:pPr algn="r">
              <a:spcAft>
                <a:spcPts val="1700"/>
              </a:spcAft>
            </a:pPr>
            <a:r>
              <a:rPr lang="en-US" sz="2000" dirty="0"/>
              <a:t>6 -</a:t>
            </a:r>
          </a:p>
          <a:p>
            <a:pPr algn="r">
              <a:spcAft>
                <a:spcPts val="1700"/>
              </a:spcAft>
            </a:pPr>
            <a:r>
              <a:rPr lang="en-US" sz="2000" dirty="0"/>
              <a:t>4 -</a:t>
            </a:r>
          </a:p>
          <a:p>
            <a:pPr algn="r">
              <a:spcAft>
                <a:spcPts val="1700"/>
              </a:spcAft>
            </a:pPr>
            <a:r>
              <a:rPr lang="en-US" sz="2000" dirty="0"/>
              <a:t>2 -</a:t>
            </a:r>
          </a:p>
          <a:p>
            <a:pPr algn="r">
              <a:spcAft>
                <a:spcPts val="1700"/>
              </a:spcAft>
            </a:pPr>
            <a:r>
              <a:rPr lang="en-US" sz="2000" dirty="0"/>
              <a:t>0 -</a:t>
            </a:r>
          </a:p>
        </p:txBody>
      </p:sp>
      <p:sp>
        <p:nvSpPr>
          <p:cNvPr id="13" name="Rectangle 12">
            <a:extLst>
              <a:ext uri="{FF2B5EF4-FFF2-40B4-BE49-F238E27FC236}">
                <a16:creationId xmlns:a16="http://schemas.microsoft.com/office/drawing/2014/main" id="{E2FBEA20-87D4-040B-94C4-541A13C88BF0}"/>
              </a:ext>
            </a:extLst>
          </p:cNvPr>
          <p:cNvSpPr/>
          <p:nvPr/>
        </p:nvSpPr>
        <p:spPr>
          <a:xfrm>
            <a:off x="1793174" y="2398426"/>
            <a:ext cx="9132125" cy="260604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90646EC8-12DA-4E7A-17FE-706F25A52E30}"/>
              </a:ext>
            </a:extLst>
          </p:cNvPr>
          <p:cNvCxnSpPr/>
          <p:nvPr/>
        </p:nvCxnSpPr>
        <p:spPr>
          <a:xfrm>
            <a:off x="1793174" y="3443630"/>
            <a:ext cx="9132125" cy="0"/>
          </a:xfrm>
          <a:prstGeom prst="line">
            <a:avLst/>
          </a:prstGeom>
          <a:ln w="19050"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88F96BB2-EF9F-D234-ACF0-C858B81D8904}"/>
              </a:ext>
            </a:extLst>
          </p:cNvPr>
          <p:cNvCxnSpPr/>
          <p:nvPr/>
        </p:nvCxnSpPr>
        <p:spPr>
          <a:xfrm>
            <a:off x="1793174" y="3963390"/>
            <a:ext cx="9132125" cy="0"/>
          </a:xfrm>
          <a:prstGeom prst="line">
            <a:avLst/>
          </a:prstGeom>
          <a:ln w="19050"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4D484BD1-7A35-D627-8A8A-21B472913645}"/>
              </a:ext>
            </a:extLst>
          </p:cNvPr>
          <p:cNvCxnSpPr/>
          <p:nvPr/>
        </p:nvCxnSpPr>
        <p:spPr>
          <a:xfrm>
            <a:off x="1793174" y="4478677"/>
            <a:ext cx="9132125" cy="0"/>
          </a:xfrm>
          <a:prstGeom prst="line">
            <a:avLst/>
          </a:prstGeom>
          <a:ln w="19050"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20">
            <a:extLst>
              <a:ext uri="{FF2B5EF4-FFF2-40B4-BE49-F238E27FC236}">
                <a16:creationId xmlns:a16="http://schemas.microsoft.com/office/drawing/2014/main" id="{4BFACA21-AC8F-F45D-4A27-55F02BF628FA}"/>
              </a:ext>
            </a:extLst>
          </p:cNvPr>
          <p:cNvSpPr/>
          <p:nvPr/>
        </p:nvSpPr>
        <p:spPr>
          <a:xfrm>
            <a:off x="3826530" y="2407368"/>
            <a:ext cx="5215058" cy="2606040"/>
          </a:xfrm>
          <a:prstGeom prst="rect">
            <a:avLst/>
          </a:prstGeom>
          <a:gradFill flip="none" rotWithShape="1">
            <a:gsLst>
              <a:gs pos="44000">
                <a:srgbClr val="00B0F0">
                  <a:alpha val="10124"/>
                </a:srgbClr>
              </a:gs>
              <a:gs pos="0">
                <a:schemeClr val="accent2">
                  <a:lumMod val="60000"/>
                  <a:lumOff val="40000"/>
                  <a:alpha val="45000"/>
                </a:schemeClr>
              </a:gs>
              <a:gs pos="100000">
                <a:schemeClr val="accent2">
                  <a:lumMod val="60000"/>
                  <a:lumOff val="40000"/>
                  <a:alpha val="44535"/>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DBE6AC25-7737-D7D6-B5DE-D2259F06A3E2}"/>
              </a:ext>
            </a:extLst>
          </p:cNvPr>
          <p:cNvSpPr/>
          <p:nvPr/>
        </p:nvSpPr>
        <p:spPr>
          <a:xfrm>
            <a:off x="1793174" y="2646088"/>
            <a:ext cx="9132125" cy="1835554"/>
          </a:xfrm>
          <a:custGeom>
            <a:avLst/>
            <a:gdLst>
              <a:gd name="connsiteX0" fmla="*/ 0 w 9132125"/>
              <a:gd name="connsiteY0" fmla="*/ 1375768 h 1899962"/>
              <a:gd name="connsiteX1" fmla="*/ 2208810 w 9132125"/>
              <a:gd name="connsiteY1" fmla="*/ 1898282 h 1899962"/>
              <a:gd name="connsiteX2" fmla="*/ 4310743 w 9132125"/>
              <a:gd name="connsiteY2" fmla="*/ 1221389 h 1899962"/>
              <a:gd name="connsiteX3" fmla="*/ 6377049 w 9132125"/>
              <a:gd name="connsiteY3" fmla="*/ 200111 h 1899962"/>
              <a:gd name="connsiteX4" fmla="*/ 7053943 w 9132125"/>
              <a:gd name="connsiteY4" fmla="*/ 105108 h 1899962"/>
              <a:gd name="connsiteX5" fmla="*/ 9132125 w 9132125"/>
              <a:gd name="connsiteY5" fmla="*/ 1375768 h 1899962"/>
              <a:gd name="connsiteX6" fmla="*/ 9132125 w 9132125"/>
              <a:gd name="connsiteY6" fmla="*/ 1375768 h 1899962"/>
              <a:gd name="connsiteX0" fmla="*/ 0 w 9132125"/>
              <a:gd name="connsiteY0" fmla="*/ 1375768 h 1899962"/>
              <a:gd name="connsiteX1" fmla="*/ 2025930 w 9132125"/>
              <a:gd name="connsiteY1" fmla="*/ 1898282 h 1899962"/>
              <a:gd name="connsiteX2" fmla="*/ 4310743 w 9132125"/>
              <a:gd name="connsiteY2" fmla="*/ 1221389 h 1899962"/>
              <a:gd name="connsiteX3" fmla="*/ 6377049 w 9132125"/>
              <a:gd name="connsiteY3" fmla="*/ 200111 h 1899962"/>
              <a:gd name="connsiteX4" fmla="*/ 7053943 w 9132125"/>
              <a:gd name="connsiteY4" fmla="*/ 105108 h 1899962"/>
              <a:gd name="connsiteX5" fmla="*/ 9132125 w 9132125"/>
              <a:gd name="connsiteY5" fmla="*/ 1375768 h 1899962"/>
              <a:gd name="connsiteX6" fmla="*/ 9132125 w 9132125"/>
              <a:gd name="connsiteY6" fmla="*/ 1375768 h 1899962"/>
              <a:gd name="connsiteX0" fmla="*/ 0 w 9132125"/>
              <a:gd name="connsiteY0" fmla="*/ 1375768 h 1953097"/>
              <a:gd name="connsiteX1" fmla="*/ 2025930 w 9132125"/>
              <a:gd name="connsiteY1" fmla="*/ 1898282 h 1953097"/>
              <a:gd name="connsiteX2" fmla="*/ 4310743 w 9132125"/>
              <a:gd name="connsiteY2" fmla="*/ 1221389 h 1953097"/>
              <a:gd name="connsiteX3" fmla="*/ 6377049 w 9132125"/>
              <a:gd name="connsiteY3" fmla="*/ 200111 h 1953097"/>
              <a:gd name="connsiteX4" fmla="*/ 7053943 w 9132125"/>
              <a:gd name="connsiteY4" fmla="*/ 105108 h 1953097"/>
              <a:gd name="connsiteX5" fmla="*/ 9132125 w 9132125"/>
              <a:gd name="connsiteY5" fmla="*/ 1375768 h 1953097"/>
              <a:gd name="connsiteX6" fmla="*/ 9132125 w 9132125"/>
              <a:gd name="connsiteY6" fmla="*/ 1375768 h 1953097"/>
              <a:gd name="connsiteX0" fmla="*/ 0 w 9132125"/>
              <a:gd name="connsiteY0" fmla="*/ 1375768 h 1923921"/>
              <a:gd name="connsiteX1" fmla="*/ 2025930 w 9132125"/>
              <a:gd name="connsiteY1" fmla="*/ 1898282 h 1923921"/>
              <a:gd name="connsiteX2" fmla="*/ 4310743 w 9132125"/>
              <a:gd name="connsiteY2" fmla="*/ 1221389 h 1923921"/>
              <a:gd name="connsiteX3" fmla="*/ 6377049 w 9132125"/>
              <a:gd name="connsiteY3" fmla="*/ 200111 h 1923921"/>
              <a:gd name="connsiteX4" fmla="*/ 7053943 w 9132125"/>
              <a:gd name="connsiteY4" fmla="*/ 105108 h 1923921"/>
              <a:gd name="connsiteX5" fmla="*/ 9132125 w 9132125"/>
              <a:gd name="connsiteY5" fmla="*/ 1375768 h 1923921"/>
              <a:gd name="connsiteX6" fmla="*/ 9132125 w 9132125"/>
              <a:gd name="connsiteY6" fmla="*/ 1375768 h 1923921"/>
              <a:gd name="connsiteX0" fmla="*/ 0 w 9132125"/>
              <a:gd name="connsiteY0" fmla="*/ 1394462 h 1942885"/>
              <a:gd name="connsiteX1" fmla="*/ 2025930 w 9132125"/>
              <a:gd name="connsiteY1" fmla="*/ 1916976 h 1942885"/>
              <a:gd name="connsiteX2" fmla="*/ 4310743 w 9132125"/>
              <a:gd name="connsiteY2" fmla="*/ 1240083 h 1942885"/>
              <a:gd name="connsiteX3" fmla="*/ 6340473 w 9132125"/>
              <a:gd name="connsiteY3" fmla="*/ 174914 h 1942885"/>
              <a:gd name="connsiteX4" fmla="*/ 7053943 w 9132125"/>
              <a:gd name="connsiteY4" fmla="*/ 123802 h 1942885"/>
              <a:gd name="connsiteX5" fmla="*/ 9132125 w 9132125"/>
              <a:gd name="connsiteY5" fmla="*/ 1394462 h 1942885"/>
              <a:gd name="connsiteX6" fmla="*/ 9132125 w 9132125"/>
              <a:gd name="connsiteY6" fmla="*/ 1394462 h 1942885"/>
              <a:gd name="connsiteX0" fmla="*/ 0 w 9132125"/>
              <a:gd name="connsiteY0" fmla="*/ 1308395 h 1856818"/>
              <a:gd name="connsiteX1" fmla="*/ 2025930 w 9132125"/>
              <a:gd name="connsiteY1" fmla="*/ 1830909 h 1856818"/>
              <a:gd name="connsiteX2" fmla="*/ 4310743 w 9132125"/>
              <a:gd name="connsiteY2" fmla="*/ 1154016 h 1856818"/>
              <a:gd name="connsiteX3" fmla="*/ 6340473 w 9132125"/>
              <a:gd name="connsiteY3" fmla="*/ 88847 h 1856818"/>
              <a:gd name="connsiteX4" fmla="*/ 7463594 w 9132125"/>
              <a:gd name="connsiteY4" fmla="*/ 198669 h 1856818"/>
              <a:gd name="connsiteX5" fmla="*/ 9132125 w 9132125"/>
              <a:gd name="connsiteY5" fmla="*/ 1308395 h 1856818"/>
              <a:gd name="connsiteX6" fmla="*/ 9132125 w 9132125"/>
              <a:gd name="connsiteY6" fmla="*/ 1308395 h 1856818"/>
              <a:gd name="connsiteX0" fmla="*/ 0 w 9132125"/>
              <a:gd name="connsiteY0" fmla="*/ 1308395 h 1843919"/>
              <a:gd name="connsiteX1" fmla="*/ 2025930 w 9132125"/>
              <a:gd name="connsiteY1" fmla="*/ 1830909 h 1843919"/>
              <a:gd name="connsiteX2" fmla="*/ 4310743 w 9132125"/>
              <a:gd name="connsiteY2" fmla="*/ 1154016 h 1843919"/>
              <a:gd name="connsiteX3" fmla="*/ 6340473 w 9132125"/>
              <a:gd name="connsiteY3" fmla="*/ 88847 h 1843919"/>
              <a:gd name="connsiteX4" fmla="*/ 7463594 w 9132125"/>
              <a:gd name="connsiteY4" fmla="*/ 198669 h 1843919"/>
              <a:gd name="connsiteX5" fmla="*/ 9132125 w 9132125"/>
              <a:gd name="connsiteY5" fmla="*/ 1308395 h 1843919"/>
              <a:gd name="connsiteX6" fmla="*/ 9132125 w 9132125"/>
              <a:gd name="connsiteY6" fmla="*/ 1308395 h 1843919"/>
              <a:gd name="connsiteX0" fmla="*/ 0 w 9132125"/>
              <a:gd name="connsiteY0" fmla="*/ 1308395 h 1835554"/>
              <a:gd name="connsiteX1" fmla="*/ 2025930 w 9132125"/>
              <a:gd name="connsiteY1" fmla="*/ 1830909 h 1835554"/>
              <a:gd name="connsiteX2" fmla="*/ 4310743 w 9132125"/>
              <a:gd name="connsiteY2" fmla="*/ 1154016 h 1835554"/>
              <a:gd name="connsiteX3" fmla="*/ 6340473 w 9132125"/>
              <a:gd name="connsiteY3" fmla="*/ 88847 h 1835554"/>
              <a:gd name="connsiteX4" fmla="*/ 7463594 w 9132125"/>
              <a:gd name="connsiteY4" fmla="*/ 198669 h 1835554"/>
              <a:gd name="connsiteX5" fmla="*/ 9132125 w 9132125"/>
              <a:gd name="connsiteY5" fmla="*/ 1308395 h 1835554"/>
              <a:gd name="connsiteX6" fmla="*/ 9132125 w 9132125"/>
              <a:gd name="connsiteY6" fmla="*/ 1308395 h 183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2125" h="1835554">
                <a:moveTo>
                  <a:pt x="0" y="1308395"/>
                </a:moveTo>
                <a:cubicBezTo>
                  <a:pt x="745176" y="1582517"/>
                  <a:pt x="1278213" y="1776173"/>
                  <a:pt x="2025930" y="1830909"/>
                </a:cubicBezTo>
                <a:cubicBezTo>
                  <a:pt x="2773647" y="1885645"/>
                  <a:pt x="3591653" y="1444360"/>
                  <a:pt x="4310743" y="1154016"/>
                </a:cubicBezTo>
                <a:cubicBezTo>
                  <a:pt x="5029833" y="863672"/>
                  <a:pt x="5814998" y="248071"/>
                  <a:pt x="6340473" y="88847"/>
                </a:cubicBezTo>
                <a:cubicBezTo>
                  <a:pt x="6865948" y="-70377"/>
                  <a:pt x="6998319" y="-4589"/>
                  <a:pt x="7463594" y="198669"/>
                </a:cubicBezTo>
                <a:cubicBezTo>
                  <a:pt x="7928869" y="401927"/>
                  <a:pt x="9132125" y="1308395"/>
                  <a:pt x="9132125" y="1308395"/>
                </a:cubicBezTo>
                <a:lnTo>
                  <a:pt x="9132125" y="1308395"/>
                </a:lnTo>
              </a:path>
            </a:pathLst>
          </a:custGeom>
          <a:ln w="28575">
            <a:solidFill>
              <a:srgbClr val="023E86"/>
            </a:solidFill>
          </a:ln>
          <a:effectLst>
            <a:outerShdw blurRad="50800" dist="38100" dir="2700000" algn="tl" rotWithShape="0">
              <a:prstClr val="black">
                <a:alpha val="40000"/>
              </a:prstClr>
            </a:outerShdw>
          </a:effectLst>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3069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2317-C403-0519-A8EF-0D41806415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9CA3E7-CFD4-0D15-ED9B-A704ECF77148}"/>
              </a:ext>
            </a:extLst>
          </p:cNvPr>
          <p:cNvSpPr>
            <a:spLocks noGrp="1"/>
          </p:cNvSpPr>
          <p:nvPr>
            <p:ph type="title"/>
          </p:nvPr>
        </p:nvSpPr>
        <p:spPr/>
        <p:txBody>
          <a:bodyPr/>
          <a:lstStyle/>
          <a:p>
            <a:r>
              <a:rPr lang="en-US" dirty="0"/>
              <a:t>Maintaining Dissolved Oxygen</a:t>
            </a:r>
          </a:p>
        </p:txBody>
      </p:sp>
      <p:sp>
        <p:nvSpPr>
          <p:cNvPr id="2" name="Slide Number Placeholder 1">
            <a:extLst>
              <a:ext uri="{FF2B5EF4-FFF2-40B4-BE49-F238E27FC236}">
                <a16:creationId xmlns:a16="http://schemas.microsoft.com/office/drawing/2014/main" id="{410AAB79-0F55-3D81-3B0C-52E574770ED2}"/>
              </a:ext>
            </a:extLst>
          </p:cNvPr>
          <p:cNvSpPr>
            <a:spLocks noGrp="1"/>
          </p:cNvSpPr>
          <p:nvPr>
            <p:ph type="sldNum" sz="quarter" idx="4"/>
          </p:nvPr>
        </p:nvSpPr>
        <p:spPr/>
        <p:txBody>
          <a:bodyPr/>
          <a:lstStyle/>
          <a:p>
            <a:fld id="{9DAB3369-7666-44EB-AEA9-5FA9440DB40A}" type="slidenum">
              <a:rPr lang="en-US" smtClean="0"/>
              <a:pPr/>
              <a:t>24</a:t>
            </a:fld>
            <a:endParaRPr lang="en-US" dirty="0"/>
          </a:p>
        </p:txBody>
      </p:sp>
      <p:sp>
        <p:nvSpPr>
          <p:cNvPr id="15" name="TextBox 14">
            <a:extLst>
              <a:ext uri="{FF2B5EF4-FFF2-40B4-BE49-F238E27FC236}">
                <a16:creationId xmlns:a16="http://schemas.microsoft.com/office/drawing/2014/main" id="{807B0020-8E4C-9CC9-170C-4F3212C6C84C}"/>
              </a:ext>
            </a:extLst>
          </p:cNvPr>
          <p:cNvSpPr txBox="1"/>
          <p:nvPr/>
        </p:nvSpPr>
        <p:spPr>
          <a:xfrm>
            <a:off x="314072" y="2285211"/>
            <a:ext cx="11563856" cy="461665"/>
          </a:xfrm>
          <a:prstGeom prst="rect">
            <a:avLst/>
          </a:prstGeom>
          <a:noFill/>
        </p:spPr>
        <p:txBody>
          <a:bodyPr wrap="square" rtlCol="0">
            <a:spAutoFit/>
          </a:bodyPr>
          <a:lstStyle/>
          <a:p>
            <a:pPr algn="ctr"/>
            <a:r>
              <a:rPr lang="en-US" sz="2400" dirty="0"/>
              <a:t>0	1	2	3	4	5	6	7	8	9	10</a:t>
            </a:r>
          </a:p>
        </p:txBody>
      </p:sp>
      <p:sp>
        <p:nvSpPr>
          <p:cNvPr id="27" name="Rectangle 26">
            <a:extLst>
              <a:ext uri="{FF2B5EF4-FFF2-40B4-BE49-F238E27FC236}">
                <a16:creationId xmlns:a16="http://schemas.microsoft.com/office/drawing/2014/main" id="{49DD2142-BD83-2B39-DF6C-78A065A0287A}"/>
              </a:ext>
            </a:extLst>
          </p:cNvPr>
          <p:cNvSpPr>
            <a:spLocks noChangeArrowheads="1"/>
          </p:cNvSpPr>
          <p:nvPr/>
        </p:nvSpPr>
        <p:spPr bwMode="auto">
          <a:xfrm>
            <a:off x="1330184" y="1530594"/>
            <a:ext cx="9531633" cy="45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dirty="0">
                <a:latin typeface="Arial" panose="020B0604020202020204" pitchFamily="34" charset="0"/>
                <a:cs typeface="Arial" panose="020B0604020202020204" pitchFamily="34" charset="0"/>
              </a:rPr>
              <a:t>Dissolved Oxygen Levels (mg/l) and Impacts on Aquatic Animals</a:t>
            </a:r>
          </a:p>
        </p:txBody>
      </p:sp>
      <p:sp>
        <p:nvSpPr>
          <p:cNvPr id="33" name="Rectangle 32">
            <a:extLst>
              <a:ext uri="{FF2B5EF4-FFF2-40B4-BE49-F238E27FC236}">
                <a16:creationId xmlns:a16="http://schemas.microsoft.com/office/drawing/2014/main" id="{6C6070D9-12D0-0C2E-3582-A2668C17E624}"/>
              </a:ext>
            </a:extLst>
          </p:cNvPr>
          <p:cNvSpPr/>
          <p:nvPr/>
        </p:nvSpPr>
        <p:spPr>
          <a:xfrm>
            <a:off x="1420144" y="2746876"/>
            <a:ext cx="1780256" cy="11422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19E57951-323F-AF81-B8D2-DBC34C99B187}"/>
              </a:ext>
            </a:extLst>
          </p:cNvPr>
          <p:cNvSpPr/>
          <p:nvPr/>
        </p:nvSpPr>
        <p:spPr>
          <a:xfrm>
            <a:off x="3251200" y="2746876"/>
            <a:ext cx="901700" cy="1142209"/>
          </a:xfrm>
          <a:prstGeom prst="rect">
            <a:avLst/>
          </a:prstGeom>
          <a:solidFill>
            <a:srgbClr val="E07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4D8B068-E8AB-79EE-7895-CCDFCDD7A06E}"/>
              </a:ext>
            </a:extLst>
          </p:cNvPr>
          <p:cNvSpPr/>
          <p:nvPr/>
        </p:nvSpPr>
        <p:spPr>
          <a:xfrm>
            <a:off x="4203700" y="2746876"/>
            <a:ext cx="1792224" cy="1142209"/>
          </a:xfrm>
          <a:prstGeom prst="rect">
            <a:avLst/>
          </a:prstGeom>
          <a:solidFill>
            <a:srgbClr val="F9C0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94DB16D8-EA78-73BD-DB1E-FFF9E1B1D375}"/>
              </a:ext>
            </a:extLst>
          </p:cNvPr>
          <p:cNvSpPr/>
          <p:nvPr/>
        </p:nvSpPr>
        <p:spPr>
          <a:xfrm>
            <a:off x="6047456" y="2746876"/>
            <a:ext cx="1763044" cy="1142209"/>
          </a:xfrm>
          <a:prstGeom prst="rect">
            <a:avLst/>
          </a:prstGeom>
          <a:solidFill>
            <a:srgbClr val="93CF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24B6417-4910-4903-FF17-C1D0C13FC584}"/>
              </a:ext>
            </a:extLst>
          </p:cNvPr>
          <p:cNvSpPr/>
          <p:nvPr/>
        </p:nvSpPr>
        <p:spPr>
          <a:xfrm>
            <a:off x="7862032" y="2746876"/>
            <a:ext cx="2788920" cy="1142209"/>
          </a:xfrm>
          <a:prstGeom prst="rect">
            <a:avLst/>
          </a:prstGeom>
          <a:solidFill>
            <a:srgbClr val="52A2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2566E1DD-BA0A-8EED-47C9-631E5CEFF83C}"/>
              </a:ext>
            </a:extLst>
          </p:cNvPr>
          <p:cNvSpPr/>
          <p:nvPr/>
        </p:nvSpPr>
        <p:spPr>
          <a:xfrm>
            <a:off x="1420144" y="3937000"/>
            <a:ext cx="1780256" cy="1669121"/>
          </a:xfrm>
          <a:prstGeom prst="rect">
            <a:avLst/>
          </a:prstGeom>
          <a:solidFill>
            <a:srgbClr val="143E86"/>
          </a:solidFill>
          <a:ln>
            <a:solidFill>
              <a:srgbClr val="143E86"/>
            </a:solid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lstStyle/>
          <a:p>
            <a:pPr algn="ctr">
              <a:spcAft>
                <a:spcPts val="1200"/>
              </a:spcAft>
            </a:pPr>
            <a:r>
              <a:rPr lang="en-US" b="1" dirty="0">
                <a:solidFill>
                  <a:schemeClr val="bg1"/>
                </a:solidFill>
              </a:rPr>
              <a:t>Critical</a:t>
            </a:r>
          </a:p>
          <a:p>
            <a:pPr algn="ctr"/>
            <a:r>
              <a:rPr lang="en-US" dirty="0">
                <a:solidFill>
                  <a:schemeClr val="bg1"/>
                </a:solidFill>
              </a:rPr>
              <a:t>May kill fish and aquatic animals</a:t>
            </a:r>
          </a:p>
        </p:txBody>
      </p:sp>
      <p:sp>
        <p:nvSpPr>
          <p:cNvPr id="39" name="Rectangle 38">
            <a:extLst>
              <a:ext uri="{FF2B5EF4-FFF2-40B4-BE49-F238E27FC236}">
                <a16:creationId xmlns:a16="http://schemas.microsoft.com/office/drawing/2014/main" id="{EDDE3139-B103-DE7D-A8B1-6794A24AD54E}"/>
              </a:ext>
            </a:extLst>
          </p:cNvPr>
          <p:cNvSpPr/>
          <p:nvPr/>
        </p:nvSpPr>
        <p:spPr>
          <a:xfrm>
            <a:off x="3251200" y="3937000"/>
            <a:ext cx="2744220" cy="1669121"/>
          </a:xfrm>
          <a:prstGeom prst="rect">
            <a:avLst/>
          </a:prstGeom>
          <a:solidFill>
            <a:srgbClr val="143E86"/>
          </a:solidFill>
          <a:ln>
            <a:solidFill>
              <a:srgbClr val="143E86"/>
            </a:solid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lstStyle/>
          <a:p>
            <a:pPr algn="ctr">
              <a:spcAft>
                <a:spcPts val="1200"/>
              </a:spcAft>
            </a:pPr>
            <a:r>
              <a:rPr lang="en-US" b="1" dirty="0">
                <a:solidFill>
                  <a:schemeClr val="bg1"/>
                </a:solidFill>
              </a:rPr>
              <a:t>Poor</a:t>
            </a:r>
          </a:p>
          <a:p>
            <a:pPr algn="ctr"/>
            <a:r>
              <a:rPr lang="en-US" dirty="0">
                <a:solidFill>
                  <a:schemeClr val="bg1"/>
                </a:solidFill>
              </a:rPr>
              <a:t>Stressful for fish and aquatic animals</a:t>
            </a:r>
          </a:p>
        </p:txBody>
      </p:sp>
      <p:sp>
        <p:nvSpPr>
          <p:cNvPr id="40" name="Rectangle 39">
            <a:extLst>
              <a:ext uri="{FF2B5EF4-FFF2-40B4-BE49-F238E27FC236}">
                <a16:creationId xmlns:a16="http://schemas.microsoft.com/office/drawing/2014/main" id="{7B26FCF9-06EA-96D8-C546-A87ACA4E2A54}"/>
              </a:ext>
            </a:extLst>
          </p:cNvPr>
          <p:cNvSpPr/>
          <p:nvPr/>
        </p:nvSpPr>
        <p:spPr>
          <a:xfrm>
            <a:off x="6047456" y="3937000"/>
            <a:ext cx="1761028" cy="1669121"/>
          </a:xfrm>
          <a:prstGeom prst="rect">
            <a:avLst/>
          </a:prstGeom>
          <a:solidFill>
            <a:srgbClr val="143E86"/>
          </a:solidFill>
          <a:ln>
            <a:solidFill>
              <a:srgbClr val="143E86"/>
            </a:solid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lstStyle/>
          <a:p>
            <a:pPr algn="ctr">
              <a:spcAft>
                <a:spcPts val="1200"/>
              </a:spcAft>
            </a:pPr>
            <a:r>
              <a:rPr lang="en-US" b="1" dirty="0">
                <a:solidFill>
                  <a:schemeClr val="bg1"/>
                </a:solidFill>
              </a:rPr>
              <a:t>Moderate</a:t>
            </a:r>
          </a:p>
          <a:p>
            <a:pPr algn="ctr"/>
            <a:r>
              <a:rPr lang="en-US" dirty="0">
                <a:solidFill>
                  <a:schemeClr val="bg1"/>
                </a:solidFill>
              </a:rPr>
              <a:t>OK for fish and aquatic animals</a:t>
            </a:r>
          </a:p>
        </p:txBody>
      </p:sp>
      <p:sp>
        <p:nvSpPr>
          <p:cNvPr id="41" name="Rectangle 40">
            <a:extLst>
              <a:ext uri="{FF2B5EF4-FFF2-40B4-BE49-F238E27FC236}">
                <a16:creationId xmlns:a16="http://schemas.microsoft.com/office/drawing/2014/main" id="{920A4773-B232-AAB9-CE4B-5D84D560E36A}"/>
              </a:ext>
            </a:extLst>
          </p:cNvPr>
          <p:cNvSpPr/>
          <p:nvPr/>
        </p:nvSpPr>
        <p:spPr>
          <a:xfrm>
            <a:off x="7862032" y="3937000"/>
            <a:ext cx="2788416" cy="1669121"/>
          </a:xfrm>
          <a:prstGeom prst="rect">
            <a:avLst/>
          </a:prstGeom>
          <a:solidFill>
            <a:srgbClr val="143E86"/>
          </a:solidFill>
          <a:ln>
            <a:solidFill>
              <a:srgbClr val="143E86"/>
            </a:solid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lstStyle/>
          <a:p>
            <a:pPr algn="ctr">
              <a:spcAft>
                <a:spcPts val="1200"/>
              </a:spcAft>
            </a:pPr>
            <a:r>
              <a:rPr lang="en-US" b="1" dirty="0">
                <a:solidFill>
                  <a:schemeClr val="bg1"/>
                </a:solidFill>
              </a:rPr>
              <a:t>Good</a:t>
            </a:r>
          </a:p>
          <a:p>
            <a:pPr algn="ctr"/>
            <a:r>
              <a:rPr lang="en-US" dirty="0">
                <a:solidFill>
                  <a:schemeClr val="bg1"/>
                </a:solidFill>
              </a:rPr>
              <a:t>Best for fish and aquatic animals</a:t>
            </a:r>
          </a:p>
        </p:txBody>
      </p:sp>
    </p:spTree>
    <p:custDataLst>
      <p:tags r:id="rId1"/>
    </p:custDataLst>
    <p:extLst>
      <p:ext uri="{BB962C8B-B14F-4D97-AF65-F5344CB8AC3E}">
        <p14:creationId xmlns:p14="http://schemas.microsoft.com/office/powerpoint/2010/main" val="3514969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EF5EF-7E81-B24D-B145-0C90C884F81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67B7865-753A-9CF8-6B2A-2D59EA7B2F1A}"/>
              </a:ext>
            </a:extLst>
          </p:cNvPr>
          <p:cNvSpPr>
            <a:spLocks noGrp="1"/>
          </p:cNvSpPr>
          <p:nvPr>
            <p:ph type="title"/>
          </p:nvPr>
        </p:nvSpPr>
        <p:spPr/>
        <p:txBody>
          <a:bodyPr/>
          <a:lstStyle/>
          <a:p>
            <a:r>
              <a:rPr lang="en-US" dirty="0"/>
              <a:t>Pond Aerator Placement</a:t>
            </a:r>
          </a:p>
        </p:txBody>
      </p:sp>
      <p:sp>
        <p:nvSpPr>
          <p:cNvPr id="2" name="Slide Number Placeholder 1">
            <a:extLst>
              <a:ext uri="{FF2B5EF4-FFF2-40B4-BE49-F238E27FC236}">
                <a16:creationId xmlns:a16="http://schemas.microsoft.com/office/drawing/2014/main" id="{D94EE3B2-9236-7AAB-47CD-459156A76321}"/>
              </a:ext>
            </a:extLst>
          </p:cNvPr>
          <p:cNvSpPr>
            <a:spLocks noGrp="1"/>
          </p:cNvSpPr>
          <p:nvPr>
            <p:ph type="sldNum" sz="quarter" idx="4"/>
          </p:nvPr>
        </p:nvSpPr>
        <p:spPr/>
        <p:txBody>
          <a:bodyPr/>
          <a:lstStyle/>
          <a:p>
            <a:fld id="{9DAB3369-7666-44EB-AEA9-5FA9440DB40A}" type="slidenum">
              <a:rPr lang="en-US" smtClean="0"/>
              <a:pPr/>
              <a:t>25</a:t>
            </a:fld>
            <a:endParaRPr lang="en-US" dirty="0"/>
          </a:p>
        </p:txBody>
      </p:sp>
      <p:sp>
        <p:nvSpPr>
          <p:cNvPr id="58" name="Text Box 1064">
            <a:extLst>
              <a:ext uri="{FF2B5EF4-FFF2-40B4-BE49-F238E27FC236}">
                <a16:creationId xmlns:a16="http://schemas.microsoft.com/office/drawing/2014/main" id="{ED8B5392-950D-7BF2-7CE5-C0940C7C4809}"/>
              </a:ext>
            </a:extLst>
          </p:cNvPr>
          <p:cNvSpPr txBox="1">
            <a:spLocks noChangeArrowheads="1"/>
          </p:cNvSpPr>
          <p:nvPr/>
        </p:nvSpPr>
        <p:spPr bwMode="auto">
          <a:xfrm>
            <a:off x="656452" y="2134719"/>
            <a:ext cx="16915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000" dirty="0">
                <a:latin typeface="Arial" panose="020B0604020202020204" pitchFamily="34" charset="0"/>
              </a:rPr>
              <a:t>Paddlewheel Aerator</a:t>
            </a:r>
          </a:p>
        </p:txBody>
      </p:sp>
      <p:pic>
        <p:nvPicPr>
          <p:cNvPr id="4" name="Picture 3">
            <a:extLst>
              <a:ext uri="{FF2B5EF4-FFF2-40B4-BE49-F238E27FC236}">
                <a16:creationId xmlns:a16="http://schemas.microsoft.com/office/drawing/2014/main" id="{FD2EFCA3-518D-52E9-D15E-FA1C585F35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47973" y="1270683"/>
            <a:ext cx="8994459" cy="5171154"/>
          </a:xfrm>
          <a:prstGeom prst="rect">
            <a:avLst/>
          </a:prstGeom>
        </p:spPr>
      </p:pic>
      <p:cxnSp>
        <p:nvCxnSpPr>
          <p:cNvPr id="5" name="Straight Arrow Connector 4">
            <a:extLst>
              <a:ext uri="{FF2B5EF4-FFF2-40B4-BE49-F238E27FC236}">
                <a16:creationId xmlns:a16="http://schemas.microsoft.com/office/drawing/2014/main" id="{73DC9073-29F2-BA5C-79ED-F557E5A9AC8E}"/>
              </a:ext>
            </a:extLst>
          </p:cNvPr>
          <p:cNvCxnSpPr>
            <a:cxnSpLocks/>
          </p:cNvCxnSpPr>
          <p:nvPr/>
        </p:nvCxnSpPr>
        <p:spPr>
          <a:xfrm flipV="1">
            <a:off x="2026639" y="1760423"/>
            <a:ext cx="537140" cy="4041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90864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DADB1-7A0B-DCA8-4070-9618608DC9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01C096-36A9-6534-7763-A25AD0E4F2B9}"/>
              </a:ext>
            </a:extLst>
          </p:cNvPr>
          <p:cNvSpPr>
            <a:spLocks noGrp="1"/>
          </p:cNvSpPr>
          <p:nvPr>
            <p:ph type="title"/>
          </p:nvPr>
        </p:nvSpPr>
        <p:spPr/>
        <p:txBody>
          <a:bodyPr/>
          <a:lstStyle/>
          <a:p>
            <a:r>
              <a:rPr lang="en-US" dirty="0"/>
              <a:t>Temperature</a:t>
            </a:r>
          </a:p>
        </p:txBody>
      </p:sp>
      <p:sp>
        <p:nvSpPr>
          <p:cNvPr id="2" name="Slide Number Placeholder 1">
            <a:extLst>
              <a:ext uri="{FF2B5EF4-FFF2-40B4-BE49-F238E27FC236}">
                <a16:creationId xmlns:a16="http://schemas.microsoft.com/office/drawing/2014/main" id="{80AE0FD9-8D62-3BC0-62FD-78A33E9558A9}"/>
              </a:ext>
            </a:extLst>
          </p:cNvPr>
          <p:cNvSpPr>
            <a:spLocks noGrp="1"/>
          </p:cNvSpPr>
          <p:nvPr>
            <p:ph type="sldNum" sz="quarter" idx="4"/>
          </p:nvPr>
        </p:nvSpPr>
        <p:spPr/>
        <p:txBody>
          <a:bodyPr/>
          <a:lstStyle/>
          <a:p>
            <a:fld id="{9DAB3369-7666-44EB-AEA9-5FA9440DB40A}" type="slidenum">
              <a:rPr lang="en-US" smtClean="0"/>
              <a:pPr/>
              <a:t>26</a:t>
            </a:fld>
            <a:endParaRPr lang="en-US" dirty="0"/>
          </a:p>
        </p:txBody>
      </p:sp>
      <p:sp>
        <p:nvSpPr>
          <p:cNvPr id="4" name="TextBox 3">
            <a:extLst>
              <a:ext uri="{FF2B5EF4-FFF2-40B4-BE49-F238E27FC236}">
                <a16:creationId xmlns:a16="http://schemas.microsoft.com/office/drawing/2014/main" id="{A3BDA533-F8C8-4105-65A8-003ECE368838}"/>
              </a:ext>
            </a:extLst>
          </p:cNvPr>
          <p:cNvSpPr txBox="1"/>
          <p:nvPr/>
        </p:nvSpPr>
        <p:spPr>
          <a:xfrm>
            <a:off x="2293749" y="2146320"/>
            <a:ext cx="6784937" cy="2677656"/>
          </a:xfrm>
          <a:prstGeom prst="rect">
            <a:avLst/>
          </a:prstGeom>
          <a:noFill/>
        </p:spPr>
        <p:txBody>
          <a:bodyPr wrap="square">
            <a:spAutoFit/>
          </a:bodyPr>
          <a:lstStyle/>
          <a:p>
            <a:pPr lvl="1">
              <a:lnSpc>
                <a:spcPct val="150000"/>
              </a:lnSpc>
            </a:pPr>
            <a:r>
              <a:rPr lang="en-US" altLang="en-US" sz="2800" dirty="0"/>
              <a:t>Oxygen saturation in 34 ppt salt water at sea level:</a:t>
            </a:r>
          </a:p>
          <a:p>
            <a:pPr marL="1257300" lvl="2" indent="-342900">
              <a:buFont typeface="Arial" panose="020B0604020202020204" pitchFamily="34" charset="0"/>
              <a:buChar char="•"/>
            </a:pPr>
            <a:r>
              <a:rPr lang="en-US" altLang="en-US" sz="2800" dirty="0"/>
              <a:t>12</a:t>
            </a:r>
            <a:r>
              <a:rPr lang="en-US" altLang="en-US" sz="2800" baseline="30000" dirty="0"/>
              <a:t>o</a:t>
            </a:r>
            <a:r>
              <a:rPr lang="en-US" altLang="en-US" sz="2800" dirty="0"/>
              <a:t> C = 11.3 ppm</a:t>
            </a:r>
          </a:p>
          <a:p>
            <a:pPr marL="1257300" lvl="2" indent="-342900">
              <a:buFont typeface="Arial" panose="020B0604020202020204" pitchFamily="34" charset="0"/>
              <a:buChar char="•"/>
            </a:pPr>
            <a:r>
              <a:rPr lang="en-US" altLang="en-US" sz="2800" dirty="0"/>
              <a:t>22</a:t>
            </a:r>
            <a:r>
              <a:rPr lang="en-US" altLang="en-US" sz="2800" baseline="30000" dirty="0"/>
              <a:t>o</a:t>
            </a:r>
            <a:r>
              <a:rPr lang="en-US" altLang="en-US" sz="2800" dirty="0"/>
              <a:t> C =   8.9 ppm</a:t>
            </a:r>
          </a:p>
          <a:p>
            <a:pPr marL="1257300" lvl="2" indent="-342900">
              <a:buFont typeface="Arial" panose="020B0604020202020204" pitchFamily="34" charset="0"/>
              <a:buChar char="•"/>
            </a:pPr>
            <a:r>
              <a:rPr lang="en-US" altLang="en-US" sz="2800" dirty="0"/>
              <a:t>32</a:t>
            </a:r>
            <a:r>
              <a:rPr lang="en-US" altLang="en-US" sz="2800" baseline="30000" dirty="0"/>
              <a:t>o</a:t>
            </a:r>
            <a:r>
              <a:rPr lang="en-US" altLang="en-US" sz="2800" dirty="0"/>
              <a:t> C =   7.3 ppm</a:t>
            </a:r>
          </a:p>
        </p:txBody>
      </p:sp>
    </p:spTree>
    <p:custDataLst>
      <p:tags r:id="rId1"/>
    </p:custDataLst>
    <p:extLst>
      <p:ext uri="{BB962C8B-B14F-4D97-AF65-F5344CB8AC3E}">
        <p14:creationId xmlns:p14="http://schemas.microsoft.com/office/powerpoint/2010/main" val="2961262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87A1-B76C-356F-774A-787B9008724D}"/>
            </a:ext>
          </a:extLst>
        </p:cNvPr>
        <p:cNvGrpSpPr/>
        <p:nvPr/>
      </p:nvGrpSpPr>
      <p:grpSpPr>
        <a:xfrm>
          <a:off x="0" y="0"/>
          <a:ext cx="0" cy="0"/>
          <a:chOff x="0" y="0"/>
          <a:chExt cx="0" cy="0"/>
        </a:xfrm>
      </p:grpSpPr>
      <p:pic>
        <p:nvPicPr>
          <p:cNvPr id="8" name="Picture 7" hidden="1">
            <a:extLst>
              <a:ext uri="{FF2B5EF4-FFF2-40B4-BE49-F238E27FC236}">
                <a16:creationId xmlns:a16="http://schemas.microsoft.com/office/drawing/2014/main" id="{A152C0CB-49BE-A387-72BF-421F91A5FCDA}"/>
              </a:ext>
            </a:extLst>
          </p:cNvPr>
          <p:cNvPicPr>
            <a:picLocks noGrp="1" noRot="1" noChangeAspect="1" noMove="1" noResize="1" noEditPoints="1" noAdjustHandles="1" noChangeArrowheads="1" noChangeShapeType="1" noCrop="1"/>
          </p:cNvPicPr>
          <p:nvPr/>
        </p:nvPicPr>
        <p:blipFill>
          <a:blip r:embed="rId4"/>
          <a:stretch>
            <a:fillRect/>
          </a:stretch>
        </p:blipFill>
        <p:spPr>
          <a:xfrm>
            <a:off x="1129140" y="838200"/>
            <a:ext cx="7845545" cy="5993006"/>
          </a:xfrm>
          <a:prstGeom prst="rect">
            <a:avLst/>
          </a:prstGeom>
        </p:spPr>
      </p:pic>
      <p:pic>
        <p:nvPicPr>
          <p:cNvPr id="49" name="Picture 48" descr="A rainbow colored scale with numbers&#10;&#10;AI-generated content may be incorrect.">
            <a:extLst>
              <a:ext uri="{FF2B5EF4-FFF2-40B4-BE49-F238E27FC236}">
                <a16:creationId xmlns:a16="http://schemas.microsoft.com/office/drawing/2014/main" id="{A2218E84-1CCA-3117-19D8-02D0CF404ECA}"/>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487424" y="735206"/>
            <a:ext cx="9217152" cy="6144768"/>
          </a:xfrm>
          <a:prstGeom prst="rect">
            <a:avLst/>
          </a:prstGeom>
        </p:spPr>
      </p:pic>
      <p:sp>
        <p:nvSpPr>
          <p:cNvPr id="6" name="Title 5">
            <a:extLst>
              <a:ext uri="{FF2B5EF4-FFF2-40B4-BE49-F238E27FC236}">
                <a16:creationId xmlns:a16="http://schemas.microsoft.com/office/drawing/2014/main" id="{9FA4B5F1-D125-61AB-DC21-5A5C30C978E7}"/>
              </a:ext>
            </a:extLst>
          </p:cNvPr>
          <p:cNvSpPr>
            <a:spLocks noGrp="1"/>
          </p:cNvSpPr>
          <p:nvPr>
            <p:ph type="title"/>
          </p:nvPr>
        </p:nvSpPr>
        <p:spPr/>
        <p:txBody>
          <a:bodyPr/>
          <a:lstStyle/>
          <a:p>
            <a:r>
              <a:rPr lang="en-US" dirty="0"/>
              <a:t>pH</a:t>
            </a:r>
          </a:p>
        </p:txBody>
      </p:sp>
      <p:sp>
        <p:nvSpPr>
          <p:cNvPr id="2" name="Slide Number Placeholder 1">
            <a:extLst>
              <a:ext uri="{FF2B5EF4-FFF2-40B4-BE49-F238E27FC236}">
                <a16:creationId xmlns:a16="http://schemas.microsoft.com/office/drawing/2014/main" id="{4A1C0332-0970-4174-AD09-BB3504B8F41A}"/>
              </a:ext>
            </a:extLst>
          </p:cNvPr>
          <p:cNvSpPr>
            <a:spLocks noGrp="1"/>
          </p:cNvSpPr>
          <p:nvPr>
            <p:ph type="sldNum" sz="quarter" idx="4"/>
          </p:nvPr>
        </p:nvSpPr>
        <p:spPr/>
        <p:txBody>
          <a:bodyPr/>
          <a:lstStyle/>
          <a:p>
            <a:fld id="{9DAB3369-7666-44EB-AEA9-5FA9440DB40A}" type="slidenum">
              <a:rPr lang="en-US" smtClean="0"/>
              <a:pPr/>
              <a:t>27</a:t>
            </a:fld>
            <a:endParaRPr lang="en-US" dirty="0"/>
          </a:p>
        </p:txBody>
      </p:sp>
      <p:grpSp>
        <p:nvGrpSpPr>
          <p:cNvPr id="33" name="acidic">
            <a:extLst>
              <a:ext uri="{FF2B5EF4-FFF2-40B4-BE49-F238E27FC236}">
                <a16:creationId xmlns:a16="http://schemas.microsoft.com/office/drawing/2014/main" id="{120620CA-CDC1-A139-941C-9F8F6664D379}"/>
              </a:ext>
            </a:extLst>
          </p:cNvPr>
          <p:cNvGrpSpPr/>
          <p:nvPr/>
        </p:nvGrpSpPr>
        <p:grpSpPr>
          <a:xfrm>
            <a:off x="2809420" y="2113194"/>
            <a:ext cx="3209656" cy="3362960"/>
            <a:chOff x="2413800" y="2120937"/>
            <a:chExt cx="3209656" cy="3362960"/>
          </a:xfrm>
        </p:grpSpPr>
        <p:sp>
          <p:nvSpPr>
            <p:cNvPr id="32" name="Freeform 31">
              <a:extLst>
                <a:ext uri="{FF2B5EF4-FFF2-40B4-BE49-F238E27FC236}">
                  <a16:creationId xmlns:a16="http://schemas.microsoft.com/office/drawing/2014/main" id="{47115267-54FB-CF7B-12D9-302888307656}"/>
                </a:ext>
              </a:extLst>
            </p:cNvPr>
            <p:cNvSpPr/>
            <p:nvPr/>
          </p:nvSpPr>
          <p:spPr>
            <a:xfrm>
              <a:off x="2413800" y="2120937"/>
              <a:ext cx="3209656" cy="3362960"/>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12" h="3362960">
                  <a:moveTo>
                    <a:pt x="1959977" y="3352800"/>
                  </a:moveTo>
                  <a:cubicBezTo>
                    <a:pt x="2082575" y="2357120"/>
                    <a:pt x="2667338" y="2092960"/>
                    <a:pt x="3138312" y="2062480"/>
                  </a:cubicBezTo>
                  <a:lnTo>
                    <a:pt x="2925177" y="0"/>
                  </a:lnTo>
                  <a:cubicBezTo>
                    <a:pt x="2237456" y="165947"/>
                    <a:pt x="134336" y="474133"/>
                    <a:pt x="0" y="3362960"/>
                  </a:cubicBezTo>
                  <a:cubicBezTo>
                    <a:pt x="2021840" y="3356187"/>
                    <a:pt x="-21223" y="3344333"/>
                    <a:pt x="1959977" y="3352800"/>
                  </a:cubicBezTo>
                  <a:close/>
                </a:path>
              </a:pathLst>
            </a:custGeom>
            <a:noFill/>
            <a:ln w="889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4" name="Freeform 23">
              <a:extLst>
                <a:ext uri="{FF2B5EF4-FFF2-40B4-BE49-F238E27FC236}">
                  <a16:creationId xmlns:a16="http://schemas.microsoft.com/office/drawing/2014/main" id="{DA8483EC-AC20-0A85-9776-246412A7BB01}"/>
                </a:ext>
              </a:extLst>
            </p:cNvPr>
            <p:cNvSpPr/>
            <p:nvPr/>
          </p:nvSpPr>
          <p:spPr>
            <a:xfrm>
              <a:off x="2413800" y="2120937"/>
              <a:ext cx="3209656" cy="3362960"/>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12" h="3362960">
                  <a:moveTo>
                    <a:pt x="1959977" y="3352800"/>
                  </a:moveTo>
                  <a:cubicBezTo>
                    <a:pt x="2082575" y="2357120"/>
                    <a:pt x="2667338" y="2092960"/>
                    <a:pt x="3138312" y="2062480"/>
                  </a:cubicBezTo>
                  <a:lnTo>
                    <a:pt x="2925177" y="0"/>
                  </a:lnTo>
                  <a:cubicBezTo>
                    <a:pt x="2237456" y="165947"/>
                    <a:pt x="134336" y="474133"/>
                    <a:pt x="0" y="3362960"/>
                  </a:cubicBezTo>
                  <a:cubicBezTo>
                    <a:pt x="2021840" y="3356187"/>
                    <a:pt x="-21223" y="3344333"/>
                    <a:pt x="1959977" y="3352800"/>
                  </a:cubicBezTo>
                  <a:close/>
                </a:path>
              </a:pathLst>
            </a:cu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grpSp>
      <p:grpSp>
        <p:nvGrpSpPr>
          <p:cNvPr id="34" name="alkaline">
            <a:extLst>
              <a:ext uri="{FF2B5EF4-FFF2-40B4-BE49-F238E27FC236}">
                <a16:creationId xmlns:a16="http://schemas.microsoft.com/office/drawing/2014/main" id="{E9CF50DE-695E-12BA-9140-B29A4AA9F182}"/>
              </a:ext>
            </a:extLst>
          </p:cNvPr>
          <p:cNvGrpSpPr/>
          <p:nvPr/>
        </p:nvGrpSpPr>
        <p:grpSpPr>
          <a:xfrm flipH="1">
            <a:off x="6174565" y="2098906"/>
            <a:ext cx="3209656" cy="3362960"/>
            <a:chOff x="2413800" y="2120937"/>
            <a:chExt cx="3209656" cy="3362960"/>
          </a:xfrm>
        </p:grpSpPr>
        <p:sp>
          <p:nvSpPr>
            <p:cNvPr id="35" name="Freeform 34">
              <a:extLst>
                <a:ext uri="{FF2B5EF4-FFF2-40B4-BE49-F238E27FC236}">
                  <a16:creationId xmlns:a16="http://schemas.microsoft.com/office/drawing/2014/main" id="{88535820-36B5-64DB-0A3E-716D881ACD15}"/>
                </a:ext>
              </a:extLst>
            </p:cNvPr>
            <p:cNvSpPr/>
            <p:nvPr/>
          </p:nvSpPr>
          <p:spPr>
            <a:xfrm>
              <a:off x="2413800" y="2120937"/>
              <a:ext cx="3209656" cy="3362960"/>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12" h="3362960">
                  <a:moveTo>
                    <a:pt x="1959977" y="3352800"/>
                  </a:moveTo>
                  <a:cubicBezTo>
                    <a:pt x="2082575" y="2357120"/>
                    <a:pt x="2667338" y="2092960"/>
                    <a:pt x="3138312" y="2062480"/>
                  </a:cubicBezTo>
                  <a:lnTo>
                    <a:pt x="2925177" y="0"/>
                  </a:lnTo>
                  <a:cubicBezTo>
                    <a:pt x="2237456" y="165947"/>
                    <a:pt x="134336" y="474133"/>
                    <a:pt x="0" y="3362960"/>
                  </a:cubicBezTo>
                  <a:cubicBezTo>
                    <a:pt x="2021840" y="3356187"/>
                    <a:pt x="-21223" y="3344333"/>
                    <a:pt x="1959977" y="3352800"/>
                  </a:cubicBezTo>
                  <a:close/>
                </a:path>
              </a:pathLst>
            </a:custGeom>
            <a:noFill/>
            <a:ln w="88900">
              <a:solidFill>
                <a:srgbClr val="333333"/>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36" name="Freeform 35">
              <a:extLst>
                <a:ext uri="{FF2B5EF4-FFF2-40B4-BE49-F238E27FC236}">
                  <a16:creationId xmlns:a16="http://schemas.microsoft.com/office/drawing/2014/main" id="{8D8352E1-9502-F44F-4ECA-E43EFAF39AFA}"/>
                </a:ext>
              </a:extLst>
            </p:cNvPr>
            <p:cNvSpPr/>
            <p:nvPr/>
          </p:nvSpPr>
          <p:spPr>
            <a:xfrm>
              <a:off x="2413800" y="2120937"/>
              <a:ext cx="3209656" cy="3362960"/>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12" h="3362960">
                  <a:moveTo>
                    <a:pt x="1959977" y="3352800"/>
                  </a:moveTo>
                  <a:cubicBezTo>
                    <a:pt x="2082575" y="2357120"/>
                    <a:pt x="2667338" y="2092960"/>
                    <a:pt x="3138312" y="2062480"/>
                  </a:cubicBezTo>
                  <a:lnTo>
                    <a:pt x="2925177" y="0"/>
                  </a:lnTo>
                  <a:cubicBezTo>
                    <a:pt x="2237456" y="165947"/>
                    <a:pt x="134336" y="474133"/>
                    <a:pt x="0" y="3362960"/>
                  </a:cubicBezTo>
                  <a:cubicBezTo>
                    <a:pt x="2021840" y="3356187"/>
                    <a:pt x="-21223" y="3344333"/>
                    <a:pt x="1959977" y="3352800"/>
                  </a:cubicBezTo>
                  <a:close/>
                </a:path>
              </a:pathLst>
            </a:cu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grpSp>
      <p:grpSp>
        <p:nvGrpSpPr>
          <p:cNvPr id="51" name="7">
            <a:extLst>
              <a:ext uri="{FF2B5EF4-FFF2-40B4-BE49-F238E27FC236}">
                <a16:creationId xmlns:a16="http://schemas.microsoft.com/office/drawing/2014/main" id="{7C1FA83F-A8CD-DEBF-8E36-F2FC16D7C1E3}"/>
              </a:ext>
            </a:extLst>
          </p:cNvPr>
          <p:cNvGrpSpPr/>
          <p:nvPr/>
        </p:nvGrpSpPr>
        <p:grpSpPr>
          <a:xfrm>
            <a:off x="5480565" y="2027652"/>
            <a:ext cx="988593" cy="2123169"/>
            <a:chOff x="5099233" y="2035395"/>
            <a:chExt cx="988593" cy="2123169"/>
          </a:xfrm>
        </p:grpSpPr>
        <p:sp>
          <p:nvSpPr>
            <p:cNvPr id="50" name="Freeform 49">
              <a:extLst>
                <a:ext uri="{FF2B5EF4-FFF2-40B4-BE49-F238E27FC236}">
                  <a16:creationId xmlns:a16="http://schemas.microsoft.com/office/drawing/2014/main" id="{A63A1392-C724-4FB1-1DBC-13E80817CF2D}"/>
                </a:ext>
              </a:extLst>
            </p:cNvPr>
            <p:cNvSpPr/>
            <p:nvPr/>
          </p:nvSpPr>
          <p:spPr>
            <a:xfrm rot="805253">
              <a:off x="5099233" y="2035395"/>
              <a:ext cx="988593" cy="2123169"/>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2847551 w 3138312"/>
                <a:gd name="connsiteY0" fmla="*/ 2123005 h 3362960"/>
                <a:gd name="connsiteX1" fmla="*/ 3138312 w 3138312"/>
                <a:gd name="connsiteY1" fmla="*/ 2062480 h 3362960"/>
                <a:gd name="connsiteX2" fmla="*/ 2925177 w 3138312"/>
                <a:gd name="connsiteY2" fmla="*/ 0 h 3362960"/>
                <a:gd name="connsiteX3" fmla="*/ 0 w 3138312"/>
                <a:gd name="connsiteY3" fmla="*/ 3362960 h 3362960"/>
                <a:gd name="connsiteX4" fmla="*/ 2847551 w 3138312"/>
                <a:gd name="connsiteY4" fmla="*/ 2123005 h 3362960"/>
                <a:gd name="connsiteX0" fmla="*/ 650661 w 941422"/>
                <a:gd name="connsiteY0" fmla="*/ 3221520 h 3221520"/>
                <a:gd name="connsiteX1" fmla="*/ 941422 w 941422"/>
                <a:gd name="connsiteY1" fmla="*/ 3160995 h 3221520"/>
                <a:gd name="connsiteX2" fmla="*/ 728287 w 941422"/>
                <a:gd name="connsiteY2" fmla="*/ 1098515 h 3221520"/>
                <a:gd name="connsiteX3" fmla="*/ 16939 w 941422"/>
                <a:gd name="connsiteY3" fmla="*/ 1299448 h 3221520"/>
                <a:gd name="connsiteX4" fmla="*/ 650661 w 941422"/>
                <a:gd name="connsiteY4" fmla="*/ 3221520 h 3221520"/>
                <a:gd name="connsiteX0" fmla="*/ 650661 w 941422"/>
                <a:gd name="connsiteY0" fmla="*/ 3221520 h 3336032"/>
                <a:gd name="connsiteX1" fmla="*/ 941422 w 941422"/>
                <a:gd name="connsiteY1" fmla="*/ 3160995 h 3336032"/>
                <a:gd name="connsiteX2" fmla="*/ 728287 w 941422"/>
                <a:gd name="connsiteY2" fmla="*/ 1098515 h 3336032"/>
                <a:gd name="connsiteX3" fmla="*/ 16939 w 941422"/>
                <a:gd name="connsiteY3" fmla="*/ 1299448 h 3336032"/>
                <a:gd name="connsiteX4" fmla="*/ 650661 w 941422"/>
                <a:gd name="connsiteY4" fmla="*/ 3221520 h 3336032"/>
                <a:gd name="connsiteX0" fmla="*/ 650661 w 960313"/>
                <a:gd name="connsiteY0" fmla="*/ 3221520 h 3335313"/>
                <a:gd name="connsiteX1" fmla="*/ 941422 w 960313"/>
                <a:gd name="connsiteY1" fmla="*/ 3160995 h 3335313"/>
                <a:gd name="connsiteX2" fmla="*/ 728287 w 960313"/>
                <a:gd name="connsiteY2" fmla="*/ 1098515 h 3335313"/>
                <a:gd name="connsiteX3" fmla="*/ 16939 w 960313"/>
                <a:gd name="connsiteY3" fmla="*/ 1299448 h 3335313"/>
                <a:gd name="connsiteX4" fmla="*/ 650661 w 960313"/>
                <a:gd name="connsiteY4" fmla="*/ 3221520 h 3335313"/>
                <a:gd name="connsiteX0" fmla="*/ 1015837 w 1325489"/>
                <a:gd name="connsiteY0" fmla="*/ 3221520 h 3335313"/>
                <a:gd name="connsiteX1" fmla="*/ 1306598 w 1325489"/>
                <a:gd name="connsiteY1" fmla="*/ 3160995 h 3335313"/>
                <a:gd name="connsiteX2" fmla="*/ 1093463 w 1325489"/>
                <a:gd name="connsiteY2" fmla="*/ 1098515 h 3335313"/>
                <a:gd name="connsiteX3" fmla="*/ 382115 w 1325489"/>
                <a:gd name="connsiteY3" fmla="*/ 1299448 h 3335313"/>
                <a:gd name="connsiteX4" fmla="*/ 1015837 w 1325489"/>
                <a:gd name="connsiteY4" fmla="*/ 3221520 h 3335313"/>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30064"/>
                <a:gd name="connsiteY0" fmla="*/ 3221520 h 3297430"/>
                <a:gd name="connsiteX1" fmla="*/ 924483 w 930064"/>
                <a:gd name="connsiteY1" fmla="*/ 3160995 h 3297430"/>
                <a:gd name="connsiteX2" fmla="*/ 711348 w 930064"/>
                <a:gd name="connsiteY2" fmla="*/ 1098515 h 3297430"/>
                <a:gd name="connsiteX3" fmla="*/ 0 w 930064"/>
                <a:gd name="connsiteY3" fmla="*/ 1299448 h 3297430"/>
                <a:gd name="connsiteX4" fmla="*/ 633722 w 930064"/>
                <a:gd name="connsiteY4" fmla="*/ 3221520 h 329743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9664"/>
                <a:gd name="connsiteY0" fmla="*/ 3221520 h 3221520"/>
                <a:gd name="connsiteX1" fmla="*/ 929664 w 929664"/>
                <a:gd name="connsiteY1" fmla="*/ 3169523 h 3221520"/>
                <a:gd name="connsiteX2" fmla="*/ 711348 w 929664"/>
                <a:gd name="connsiteY2" fmla="*/ 1098515 h 3221520"/>
                <a:gd name="connsiteX3" fmla="*/ 0 w 929664"/>
                <a:gd name="connsiteY3" fmla="*/ 1299448 h 3221520"/>
                <a:gd name="connsiteX4" fmla="*/ 633722 w 929664"/>
                <a:gd name="connsiteY4" fmla="*/ 3221520 h 3221520"/>
                <a:gd name="connsiteX0" fmla="*/ 633722 w 928222"/>
                <a:gd name="connsiteY0" fmla="*/ 3221520 h 3221520"/>
                <a:gd name="connsiteX1" fmla="*/ 928222 w 928222"/>
                <a:gd name="connsiteY1" fmla="*/ 3163347 h 3221520"/>
                <a:gd name="connsiteX2" fmla="*/ 711348 w 928222"/>
                <a:gd name="connsiteY2" fmla="*/ 1098515 h 3221520"/>
                <a:gd name="connsiteX3" fmla="*/ 0 w 928222"/>
                <a:gd name="connsiteY3" fmla="*/ 1299448 h 3221520"/>
                <a:gd name="connsiteX4" fmla="*/ 633722 w 928222"/>
                <a:gd name="connsiteY4" fmla="*/ 3221520 h 3221520"/>
                <a:gd name="connsiteX0" fmla="*/ 647241 w 941741"/>
                <a:gd name="connsiteY0" fmla="*/ 3223886 h 3223886"/>
                <a:gd name="connsiteX1" fmla="*/ 941741 w 941741"/>
                <a:gd name="connsiteY1" fmla="*/ 3165713 h 3223886"/>
                <a:gd name="connsiteX2" fmla="*/ 724867 w 941741"/>
                <a:gd name="connsiteY2" fmla="*/ 1100881 h 3223886"/>
                <a:gd name="connsiteX3" fmla="*/ 0 w 941741"/>
                <a:gd name="connsiteY3" fmla="*/ 1298585 h 3223886"/>
                <a:gd name="connsiteX4" fmla="*/ 647241 w 941741"/>
                <a:gd name="connsiteY4" fmla="*/ 3223886 h 3223886"/>
                <a:gd name="connsiteX0" fmla="*/ 672118 w 966618"/>
                <a:gd name="connsiteY0" fmla="*/ 3221830 h 3221830"/>
                <a:gd name="connsiteX1" fmla="*/ 966618 w 966618"/>
                <a:gd name="connsiteY1" fmla="*/ 3163657 h 3221830"/>
                <a:gd name="connsiteX2" fmla="*/ 749744 w 966618"/>
                <a:gd name="connsiteY2" fmla="*/ 1098825 h 3221830"/>
                <a:gd name="connsiteX3" fmla="*/ 0 w 966618"/>
                <a:gd name="connsiteY3" fmla="*/ 1299336 h 3221830"/>
                <a:gd name="connsiteX4" fmla="*/ 672118 w 966618"/>
                <a:gd name="connsiteY4" fmla="*/ 3221830 h 3221830"/>
                <a:gd name="connsiteX0" fmla="*/ 672118 w 966618"/>
                <a:gd name="connsiteY0" fmla="*/ 2294850 h 2294850"/>
                <a:gd name="connsiteX1" fmla="*/ 966618 w 966618"/>
                <a:gd name="connsiteY1" fmla="*/ 2236677 h 2294850"/>
                <a:gd name="connsiteX2" fmla="*/ 749744 w 966618"/>
                <a:gd name="connsiteY2" fmla="*/ 171845 h 2294850"/>
                <a:gd name="connsiteX3" fmla="*/ 0 w 966618"/>
                <a:gd name="connsiteY3" fmla="*/ 372356 h 2294850"/>
                <a:gd name="connsiteX4" fmla="*/ 672118 w 966618"/>
                <a:gd name="connsiteY4" fmla="*/ 2294850 h 2294850"/>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37396 h 2137396"/>
                <a:gd name="connsiteX1" fmla="*/ 966618 w 966618"/>
                <a:gd name="connsiteY1" fmla="*/ 2079223 h 2137396"/>
                <a:gd name="connsiteX2" fmla="*/ 749744 w 966618"/>
                <a:gd name="connsiteY2" fmla="*/ 14391 h 2137396"/>
                <a:gd name="connsiteX3" fmla="*/ 0 w 966618"/>
                <a:gd name="connsiteY3" fmla="*/ 214902 h 2137396"/>
                <a:gd name="connsiteX4" fmla="*/ 672118 w 966618"/>
                <a:gd name="connsiteY4" fmla="*/ 2137396 h 2137396"/>
                <a:gd name="connsiteX0" fmla="*/ 672118 w 966618"/>
                <a:gd name="connsiteY0" fmla="*/ 2305874 h 2305874"/>
                <a:gd name="connsiteX1" fmla="*/ 966618 w 966618"/>
                <a:gd name="connsiteY1" fmla="*/ 2247701 h 2305874"/>
                <a:gd name="connsiteX2" fmla="*/ 749744 w 966618"/>
                <a:gd name="connsiteY2" fmla="*/ 182869 h 2305874"/>
                <a:gd name="connsiteX3" fmla="*/ 0 w 966618"/>
                <a:gd name="connsiteY3" fmla="*/ 383380 h 2305874"/>
                <a:gd name="connsiteX4" fmla="*/ 672118 w 966618"/>
                <a:gd name="connsiteY4" fmla="*/ 2305874 h 2305874"/>
                <a:gd name="connsiteX0" fmla="*/ 672118 w 966618"/>
                <a:gd name="connsiteY0" fmla="*/ 2456386 h 2456386"/>
                <a:gd name="connsiteX1" fmla="*/ 966618 w 966618"/>
                <a:gd name="connsiteY1" fmla="*/ 2398213 h 2456386"/>
                <a:gd name="connsiteX2" fmla="*/ 749744 w 966618"/>
                <a:gd name="connsiteY2" fmla="*/ 333381 h 2456386"/>
                <a:gd name="connsiteX3" fmla="*/ 0 w 966618"/>
                <a:gd name="connsiteY3" fmla="*/ 533892 h 2456386"/>
                <a:gd name="connsiteX4" fmla="*/ 672118 w 966618"/>
                <a:gd name="connsiteY4" fmla="*/ 2456386 h 2456386"/>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8020 w 966618"/>
                <a:gd name="connsiteY0" fmla="*/ 2134622 h 2134622"/>
                <a:gd name="connsiteX1" fmla="*/ 966618 w 966618"/>
                <a:gd name="connsiteY1" fmla="*/ 2064832 h 2134622"/>
                <a:gd name="connsiteX2" fmla="*/ 749744 w 966618"/>
                <a:gd name="connsiteY2" fmla="*/ 0 h 2134622"/>
                <a:gd name="connsiteX3" fmla="*/ 0 w 966618"/>
                <a:gd name="connsiteY3" fmla="*/ 200511 h 2134622"/>
                <a:gd name="connsiteX4" fmla="*/ 678020 w 966618"/>
                <a:gd name="connsiteY4" fmla="*/ 2134622 h 2134622"/>
                <a:gd name="connsiteX0" fmla="*/ 678020 w 966618"/>
                <a:gd name="connsiteY0" fmla="*/ 2123169 h 2123169"/>
                <a:gd name="connsiteX1" fmla="*/ 966618 w 966618"/>
                <a:gd name="connsiteY1" fmla="*/ 2053379 h 2123169"/>
                <a:gd name="connsiteX2" fmla="*/ 752417 w 966618"/>
                <a:gd name="connsiteY2" fmla="*/ 0 h 2123169"/>
                <a:gd name="connsiteX3" fmla="*/ 0 w 966618"/>
                <a:gd name="connsiteY3" fmla="*/ 189058 h 2123169"/>
                <a:gd name="connsiteX4" fmla="*/ 678020 w 966618"/>
                <a:gd name="connsiteY4" fmla="*/ 2123169 h 2123169"/>
                <a:gd name="connsiteX0" fmla="*/ 678020 w 966618"/>
                <a:gd name="connsiteY0" fmla="*/ 2123169 h 2123169"/>
                <a:gd name="connsiteX1" fmla="*/ 966618 w 966618"/>
                <a:gd name="connsiteY1" fmla="*/ 2053379 h 2123169"/>
                <a:gd name="connsiteX2" fmla="*/ 752417 w 966618"/>
                <a:gd name="connsiteY2" fmla="*/ 0 h 2123169"/>
                <a:gd name="connsiteX3" fmla="*/ 0 w 966618"/>
                <a:gd name="connsiteY3" fmla="*/ 189058 h 2123169"/>
                <a:gd name="connsiteX4" fmla="*/ 678020 w 966618"/>
                <a:gd name="connsiteY4" fmla="*/ 2123169 h 212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18" h="2123169">
                  <a:moveTo>
                    <a:pt x="678020" y="2123169"/>
                  </a:moveTo>
                  <a:cubicBezTo>
                    <a:pt x="849739" y="2066845"/>
                    <a:pt x="920900" y="2050890"/>
                    <a:pt x="966618" y="2053379"/>
                  </a:cubicBezTo>
                  <a:lnTo>
                    <a:pt x="752417" y="0"/>
                  </a:lnTo>
                  <a:cubicBezTo>
                    <a:pt x="523795" y="13472"/>
                    <a:pt x="449755" y="-29832"/>
                    <a:pt x="0" y="189058"/>
                  </a:cubicBezTo>
                  <a:cubicBezTo>
                    <a:pt x="219159" y="904239"/>
                    <a:pt x="366419" y="1216321"/>
                    <a:pt x="678020" y="2123169"/>
                  </a:cubicBezTo>
                  <a:close/>
                </a:path>
              </a:pathLst>
            </a:custGeom>
            <a:noFill/>
            <a:ln w="82550">
              <a:solidFill>
                <a:schemeClr val="tx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sp>
          <p:nvSpPr>
            <p:cNvPr id="39" name="Freeform 38">
              <a:extLst>
                <a:ext uri="{FF2B5EF4-FFF2-40B4-BE49-F238E27FC236}">
                  <a16:creationId xmlns:a16="http://schemas.microsoft.com/office/drawing/2014/main" id="{1A45208E-F10D-3902-AC90-657B9F6F72B7}"/>
                </a:ext>
              </a:extLst>
            </p:cNvPr>
            <p:cNvSpPr/>
            <p:nvPr/>
          </p:nvSpPr>
          <p:spPr>
            <a:xfrm rot="805253">
              <a:off x="5099233" y="2035395"/>
              <a:ext cx="988593" cy="2123169"/>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2847551 w 3138312"/>
                <a:gd name="connsiteY0" fmla="*/ 2123005 h 3362960"/>
                <a:gd name="connsiteX1" fmla="*/ 3138312 w 3138312"/>
                <a:gd name="connsiteY1" fmla="*/ 2062480 h 3362960"/>
                <a:gd name="connsiteX2" fmla="*/ 2925177 w 3138312"/>
                <a:gd name="connsiteY2" fmla="*/ 0 h 3362960"/>
                <a:gd name="connsiteX3" fmla="*/ 0 w 3138312"/>
                <a:gd name="connsiteY3" fmla="*/ 3362960 h 3362960"/>
                <a:gd name="connsiteX4" fmla="*/ 2847551 w 3138312"/>
                <a:gd name="connsiteY4" fmla="*/ 2123005 h 3362960"/>
                <a:gd name="connsiteX0" fmla="*/ 650661 w 941422"/>
                <a:gd name="connsiteY0" fmla="*/ 3221520 h 3221520"/>
                <a:gd name="connsiteX1" fmla="*/ 941422 w 941422"/>
                <a:gd name="connsiteY1" fmla="*/ 3160995 h 3221520"/>
                <a:gd name="connsiteX2" fmla="*/ 728287 w 941422"/>
                <a:gd name="connsiteY2" fmla="*/ 1098515 h 3221520"/>
                <a:gd name="connsiteX3" fmla="*/ 16939 w 941422"/>
                <a:gd name="connsiteY3" fmla="*/ 1299448 h 3221520"/>
                <a:gd name="connsiteX4" fmla="*/ 650661 w 941422"/>
                <a:gd name="connsiteY4" fmla="*/ 3221520 h 3221520"/>
                <a:gd name="connsiteX0" fmla="*/ 650661 w 941422"/>
                <a:gd name="connsiteY0" fmla="*/ 3221520 h 3336032"/>
                <a:gd name="connsiteX1" fmla="*/ 941422 w 941422"/>
                <a:gd name="connsiteY1" fmla="*/ 3160995 h 3336032"/>
                <a:gd name="connsiteX2" fmla="*/ 728287 w 941422"/>
                <a:gd name="connsiteY2" fmla="*/ 1098515 h 3336032"/>
                <a:gd name="connsiteX3" fmla="*/ 16939 w 941422"/>
                <a:gd name="connsiteY3" fmla="*/ 1299448 h 3336032"/>
                <a:gd name="connsiteX4" fmla="*/ 650661 w 941422"/>
                <a:gd name="connsiteY4" fmla="*/ 3221520 h 3336032"/>
                <a:gd name="connsiteX0" fmla="*/ 650661 w 960313"/>
                <a:gd name="connsiteY0" fmla="*/ 3221520 h 3335313"/>
                <a:gd name="connsiteX1" fmla="*/ 941422 w 960313"/>
                <a:gd name="connsiteY1" fmla="*/ 3160995 h 3335313"/>
                <a:gd name="connsiteX2" fmla="*/ 728287 w 960313"/>
                <a:gd name="connsiteY2" fmla="*/ 1098515 h 3335313"/>
                <a:gd name="connsiteX3" fmla="*/ 16939 w 960313"/>
                <a:gd name="connsiteY3" fmla="*/ 1299448 h 3335313"/>
                <a:gd name="connsiteX4" fmla="*/ 650661 w 960313"/>
                <a:gd name="connsiteY4" fmla="*/ 3221520 h 3335313"/>
                <a:gd name="connsiteX0" fmla="*/ 1015837 w 1325489"/>
                <a:gd name="connsiteY0" fmla="*/ 3221520 h 3335313"/>
                <a:gd name="connsiteX1" fmla="*/ 1306598 w 1325489"/>
                <a:gd name="connsiteY1" fmla="*/ 3160995 h 3335313"/>
                <a:gd name="connsiteX2" fmla="*/ 1093463 w 1325489"/>
                <a:gd name="connsiteY2" fmla="*/ 1098515 h 3335313"/>
                <a:gd name="connsiteX3" fmla="*/ 382115 w 1325489"/>
                <a:gd name="connsiteY3" fmla="*/ 1299448 h 3335313"/>
                <a:gd name="connsiteX4" fmla="*/ 1015837 w 1325489"/>
                <a:gd name="connsiteY4" fmla="*/ 3221520 h 3335313"/>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30064"/>
                <a:gd name="connsiteY0" fmla="*/ 3221520 h 3297430"/>
                <a:gd name="connsiteX1" fmla="*/ 924483 w 930064"/>
                <a:gd name="connsiteY1" fmla="*/ 3160995 h 3297430"/>
                <a:gd name="connsiteX2" fmla="*/ 711348 w 930064"/>
                <a:gd name="connsiteY2" fmla="*/ 1098515 h 3297430"/>
                <a:gd name="connsiteX3" fmla="*/ 0 w 930064"/>
                <a:gd name="connsiteY3" fmla="*/ 1299448 h 3297430"/>
                <a:gd name="connsiteX4" fmla="*/ 633722 w 930064"/>
                <a:gd name="connsiteY4" fmla="*/ 3221520 h 329743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9664"/>
                <a:gd name="connsiteY0" fmla="*/ 3221520 h 3221520"/>
                <a:gd name="connsiteX1" fmla="*/ 929664 w 929664"/>
                <a:gd name="connsiteY1" fmla="*/ 3169523 h 3221520"/>
                <a:gd name="connsiteX2" fmla="*/ 711348 w 929664"/>
                <a:gd name="connsiteY2" fmla="*/ 1098515 h 3221520"/>
                <a:gd name="connsiteX3" fmla="*/ 0 w 929664"/>
                <a:gd name="connsiteY3" fmla="*/ 1299448 h 3221520"/>
                <a:gd name="connsiteX4" fmla="*/ 633722 w 929664"/>
                <a:gd name="connsiteY4" fmla="*/ 3221520 h 3221520"/>
                <a:gd name="connsiteX0" fmla="*/ 633722 w 928222"/>
                <a:gd name="connsiteY0" fmla="*/ 3221520 h 3221520"/>
                <a:gd name="connsiteX1" fmla="*/ 928222 w 928222"/>
                <a:gd name="connsiteY1" fmla="*/ 3163347 h 3221520"/>
                <a:gd name="connsiteX2" fmla="*/ 711348 w 928222"/>
                <a:gd name="connsiteY2" fmla="*/ 1098515 h 3221520"/>
                <a:gd name="connsiteX3" fmla="*/ 0 w 928222"/>
                <a:gd name="connsiteY3" fmla="*/ 1299448 h 3221520"/>
                <a:gd name="connsiteX4" fmla="*/ 633722 w 928222"/>
                <a:gd name="connsiteY4" fmla="*/ 3221520 h 3221520"/>
                <a:gd name="connsiteX0" fmla="*/ 647241 w 941741"/>
                <a:gd name="connsiteY0" fmla="*/ 3223886 h 3223886"/>
                <a:gd name="connsiteX1" fmla="*/ 941741 w 941741"/>
                <a:gd name="connsiteY1" fmla="*/ 3165713 h 3223886"/>
                <a:gd name="connsiteX2" fmla="*/ 724867 w 941741"/>
                <a:gd name="connsiteY2" fmla="*/ 1100881 h 3223886"/>
                <a:gd name="connsiteX3" fmla="*/ 0 w 941741"/>
                <a:gd name="connsiteY3" fmla="*/ 1298585 h 3223886"/>
                <a:gd name="connsiteX4" fmla="*/ 647241 w 941741"/>
                <a:gd name="connsiteY4" fmla="*/ 3223886 h 3223886"/>
                <a:gd name="connsiteX0" fmla="*/ 672118 w 966618"/>
                <a:gd name="connsiteY0" fmla="*/ 3221830 h 3221830"/>
                <a:gd name="connsiteX1" fmla="*/ 966618 w 966618"/>
                <a:gd name="connsiteY1" fmla="*/ 3163657 h 3221830"/>
                <a:gd name="connsiteX2" fmla="*/ 749744 w 966618"/>
                <a:gd name="connsiteY2" fmla="*/ 1098825 h 3221830"/>
                <a:gd name="connsiteX3" fmla="*/ 0 w 966618"/>
                <a:gd name="connsiteY3" fmla="*/ 1299336 h 3221830"/>
                <a:gd name="connsiteX4" fmla="*/ 672118 w 966618"/>
                <a:gd name="connsiteY4" fmla="*/ 3221830 h 3221830"/>
                <a:gd name="connsiteX0" fmla="*/ 672118 w 966618"/>
                <a:gd name="connsiteY0" fmla="*/ 2294850 h 2294850"/>
                <a:gd name="connsiteX1" fmla="*/ 966618 w 966618"/>
                <a:gd name="connsiteY1" fmla="*/ 2236677 h 2294850"/>
                <a:gd name="connsiteX2" fmla="*/ 749744 w 966618"/>
                <a:gd name="connsiteY2" fmla="*/ 171845 h 2294850"/>
                <a:gd name="connsiteX3" fmla="*/ 0 w 966618"/>
                <a:gd name="connsiteY3" fmla="*/ 372356 h 2294850"/>
                <a:gd name="connsiteX4" fmla="*/ 672118 w 966618"/>
                <a:gd name="connsiteY4" fmla="*/ 2294850 h 2294850"/>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37396 h 2137396"/>
                <a:gd name="connsiteX1" fmla="*/ 966618 w 966618"/>
                <a:gd name="connsiteY1" fmla="*/ 2079223 h 2137396"/>
                <a:gd name="connsiteX2" fmla="*/ 749744 w 966618"/>
                <a:gd name="connsiteY2" fmla="*/ 14391 h 2137396"/>
                <a:gd name="connsiteX3" fmla="*/ 0 w 966618"/>
                <a:gd name="connsiteY3" fmla="*/ 214902 h 2137396"/>
                <a:gd name="connsiteX4" fmla="*/ 672118 w 966618"/>
                <a:gd name="connsiteY4" fmla="*/ 2137396 h 2137396"/>
                <a:gd name="connsiteX0" fmla="*/ 672118 w 966618"/>
                <a:gd name="connsiteY0" fmla="*/ 2305874 h 2305874"/>
                <a:gd name="connsiteX1" fmla="*/ 966618 w 966618"/>
                <a:gd name="connsiteY1" fmla="*/ 2247701 h 2305874"/>
                <a:gd name="connsiteX2" fmla="*/ 749744 w 966618"/>
                <a:gd name="connsiteY2" fmla="*/ 182869 h 2305874"/>
                <a:gd name="connsiteX3" fmla="*/ 0 w 966618"/>
                <a:gd name="connsiteY3" fmla="*/ 383380 h 2305874"/>
                <a:gd name="connsiteX4" fmla="*/ 672118 w 966618"/>
                <a:gd name="connsiteY4" fmla="*/ 2305874 h 2305874"/>
                <a:gd name="connsiteX0" fmla="*/ 672118 w 966618"/>
                <a:gd name="connsiteY0" fmla="*/ 2456386 h 2456386"/>
                <a:gd name="connsiteX1" fmla="*/ 966618 w 966618"/>
                <a:gd name="connsiteY1" fmla="*/ 2398213 h 2456386"/>
                <a:gd name="connsiteX2" fmla="*/ 749744 w 966618"/>
                <a:gd name="connsiteY2" fmla="*/ 333381 h 2456386"/>
                <a:gd name="connsiteX3" fmla="*/ 0 w 966618"/>
                <a:gd name="connsiteY3" fmla="*/ 533892 h 2456386"/>
                <a:gd name="connsiteX4" fmla="*/ 672118 w 966618"/>
                <a:gd name="connsiteY4" fmla="*/ 2456386 h 2456386"/>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8020 w 966618"/>
                <a:gd name="connsiteY0" fmla="*/ 2134622 h 2134622"/>
                <a:gd name="connsiteX1" fmla="*/ 966618 w 966618"/>
                <a:gd name="connsiteY1" fmla="*/ 2064832 h 2134622"/>
                <a:gd name="connsiteX2" fmla="*/ 749744 w 966618"/>
                <a:gd name="connsiteY2" fmla="*/ 0 h 2134622"/>
                <a:gd name="connsiteX3" fmla="*/ 0 w 966618"/>
                <a:gd name="connsiteY3" fmla="*/ 200511 h 2134622"/>
                <a:gd name="connsiteX4" fmla="*/ 678020 w 966618"/>
                <a:gd name="connsiteY4" fmla="*/ 2134622 h 2134622"/>
                <a:gd name="connsiteX0" fmla="*/ 678020 w 966618"/>
                <a:gd name="connsiteY0" fmla="*/ 2123169 h 2123169"/>
                <a:gd name="connsiteX1" fmla="*/ 966618 w 966618"/>
                <a:gd name="connsiteY1" fmla="*/ 2053379 h 2123169"/>
                <a:gd name="connsiteX2" fmla="*/ 752417 w 966618"/>
                <a:gd name="connsiteY2" fmla="*/ 0 h 2123169"/>
                <a:gd name="connsiteX3" fmla="*/ 0 w 966618"/>
                <a:gd name="connsiteY3" fmla="*/ 189058 h 2123169"/>
                <a:gd name="connsiteX4" fmla="*/ 678020 w 966618"/>
                <a:gd name="connsiteY4" fmla="*/ 2123169 h 2123169"/>
                <a:gd name="connsiteX0" fmla="*/ 678020 w 966618"/>
                <a:gd name="connsiteY0" fmla="*/ 2123169 h 2123169"/>
                <a:gd name="connsiteX1" fmla="*/ 966618 w 966618"/>
                <a:gd name="connsiteY1" fmla="*/ 2053379 h 2123169"/>
                <a:gd name="connsiteX2" fmla="*/ 752417 w 966618"/>
                <a:gd name="connsiteY2" fmla="*/ 0 h 2123169"/>
                <a:gd name="connsiteX3" fmla="*/ 0 w 966618"/>
                <a:gd name="connsiteY3" fmla="*/ 189058 h 2123169"/>
                <a:gd name="connsiteX4" fmla="*/ 678020 w 966618"/>
                <a:gd name="connsiteY4" fmla="*/ 2123169 h 2123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18" h="2123169">
                  <a:moveTo>
                    <a:pt x="678020" y="2123169"/>
                  </a:moveTo>
                  <a:cubicBezTo>
                    <a:pt x="849739" y="2066845"/>
                    <a:pt x="920900" y="2050890"/>
                    <a:pt x="966618" y="2053379"/>
                  </a:cubicBezTo>
                  <a:lnTo>
                    <a:pt x="752417" y="0"/>
                  </a:lnTo>
                  <a:cubicBezTo>
                    <a:pt x="523795" y="13472"/>
                    <a:pt x="449755" y="-29832"/>
                    <a:pt x="0" y="189058"/>
                  </a:cubicBezTo>
                  <a:cubicBezTo>
                    <a:pt x="219159" y="904239"/>
                    <a:pt x="366419" y="1216321"/>
                    <a:pt x="678020" y="2123169"/>
                  </a:cubicBezTo>
                  <a:close/>
                </a:path>
              </a:pathLst>
            </a:cu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grpSp>
      <p:grpSp>
        <p:nvGrpSpPr>
          <p:cNvPr id="53" name="7-8.5">
            <a:extLst>
              <a:ext uri="{FF2B5EF4-FFF2-40B4-BE49-F238E27FC236}">
                <a16:creationId xmlns:a16="http://schemas.microsoft.com/office/drawing/2014/main" id="{01929A44-FBA2-A5A4-5151-6CD9DA7CF21E}"/>
              </a:ext>
            </a:extLst>
          </p:cNvPr>
          <p:cNvGrpSpPr/>
          <p:nvPr/>
        </p:nvGrpSpPr>
        <p:grpSpPr>
          <a:xfrm>
            <a:off x="5475715" y="2066799"/>
            <a:ext cx="1470260" cy="2146019"/>
            <a:chOff x="5094382" y="2074542"/>
            <a:chExt cx="1500519" cy="2146019"/>
          </a:xfrm>
        </p:grpSpPr>
        <p:sp>
          <p:nvSpPr>
            <p:cNvPr id="52" name="Freeform 51">
              <a:extLst>
                <a:ext uri="{FF2B5EF4-FFF2-40B4-BE49-F238E27FC236}">
                  <a16:creationId xmlns:a16="http://schemas.microsoft.com/office/drawing/2014/main" id="{EBD6009F-CED3-53CF-666F-036343BAA8B3}"/>
                </a:ext>
              </a:extLst>
            </p:cNvPr>
            <p:cNvSpPr/>
            <p:nvPr/>
          </p:nvSpPr>
          <p:spPr>
            <a:xfrm rot="805253">
              <a:off x="5094382" y="2074542"/>
              <a:ext cx="1500519" cy="2146019"/>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2847551 w 3138312"/>
                <a:gd name="connsiteY0" fmla="*/ 2123005 h 3362960"/>
                <a:gd name="connsiteX1" fmla="*/ 3138312 w 3138312"/>
                <a:gd name="connsiteY1" fmla="*/ 2062480 h 3362960"/>
                <a:gd name="connsiteX2" fmla="*/ 2925177 w 3138312"/>
                <a:gd name="connsiteY2" fmla="*/ 0 h 3362960"/>
                <a:gd name="connsiteX3" fmla="*/ 0 w 3138312"/>
                <a:gd name="connsiteY3" fmla="*/ 3362960 h 3362960"/>
                <a:gd name="connsiteX4" fmla="*/ 2847551 w 3138312"/>
                <a:gd name="connsiteY4" fmla="*/ 2123005 h 3362960"/>
                <a:gd name="connsiteX0" fmla="*/ 650661 w 941422"/>
                <a:gd name="connsiteY0" fmla="*/ 3221520 h 3221520"/>
                <a:gd name="connsiteX1" fmla="*/ 941422 w 941422"/>
                <a:gd name="connsiteY1" fmla="*/ 3160995 h 3221520"/>
                <a:gd name="connsiteX2" fmla="*/ 728287 w 941422"/>
                <a:gd name="connsiteY2" fmla="*/ 1098515 h 3221520"/>
                <a:gd name="connsiteX3" fmla="*/ 16939 w 941422"/>
                <a:gd name="connsiteY3" fmla="*/ 1299448 h 3221520"/>
                <a:gd name="connsiteX4" fmla="*/ 650661 w 941422"/>
                <a:gd name="connsiteY4" fmla="*/ 3221520 h 3221520"/>
                <a:gd name="connsiteX0" fmla="*/ 650661 w 941422"/>
                <a:gd name="connsiteY0" fmla="*/ 3221520 h 3336032"/>
                <a:gd name="connsiteX1" fmla="*/ 941422 w 941422"/>
                <a:gd name="connsiteY1" fmla="*/ 3160995 h 3336032"/>
                <a:gd name="connsiteX2" fmla="*/ 728287 w 941422"/>
                <a:gd name="connsiteY2" fmla="*/ 1098515 h 3336032"/>
                <a:gd name="connsiteX3" fmla="*/ 16939 w 941422"/>
                <a:gd name="connsiteY3" fmla="*/ 1299448 h 3336032"/>
                <a:gd name="connsiteX4" fmla="*/ 650661 w 941422"/>
                <a:gd name="connsiteY4" fmla="*/ 3221520 h 3336032"/>
                <a:gd name="connsiteX0" fmla="*/ 650661 w 960313"/>
                <a:gd name="connsiteY0" fmla="*/ 3221520 h 3335313"/>
                <a:gd name="connsiteX1" fmla="*/ 941422 w 960313"/>
                <a:gd name="connsiteY1" fmla="*/ 3160995 h 3335313"/>
                <a:gd name="connsiteX2" fmla="*/ 728287 w 960313"/>
                <a:gd name="connsiteY2" fmla="*/ 1098515 h 3335313"/>
                <a:gd name="connsiteX3" fmla="*/ 16939 w 960313"/>
                <a:gd name="connsiteY3" fmla="*/ 1299448 h 3335313"/>
                <a:gd name="connsiteX4" fmla="*/ 650661 w 960313"/>
                <a:gd name="connsiteY4" fmla="*/ 3221520 h 3335313"/>
                <a:gd name="connsiteX0" fmla="*/ 1015837 w 1325489"/>
                <a:gd name="connsiteY0" fmla="*/ 3221520 h 3335313"/>
                <a:gd name="connsiteX1" fmla="*/ 1306598 w 1325489"/>
                <a:gd name="connsiteY1" fmla="*/ 3160995 h 3335313"/>
                <a:gd name="connsiteX2" fmla="*/ 1093463 w 1325489"/>
                <a:gd name="connsiteY2" fmla="*/ 1098515 h 3335313"/>
                <a:gd name="connsiteX3" fmla="*/ 382115 w 1325489"/>
                <a:gd name="connsiteY3" fmla="*/ 1299448 h 3335313"/>
                <a:gd name="connsiteX4" fmla="*/ 1015837 w 1325489"/>
                <a:gd name="connsiteY4" fmla="*/ 3221520 h 3335313"/>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30064"/>
                <a:gd name="connsiteY0" fmla="*/ 3221520 h 3297430"/>
                <a:gd name="connsiteX1" fmla="*/ 924483 w 930064"/>
                <a:gd name="connsiteY1" fmla="*/ 3160995 h 3297430"/>
                <a:gd name="connsiteX2" fmla="*/ 711348 w 930064"/>
                <a:gd name="connsiteY2" fmla="*/ 1098515 h 3297430"/>
                <a:gd name="connsiteX3" fmla="*/ 0 w 930064"/>
                <a:gd name="connsiteY3" fmla="*/ 1299448 h 3297430"/>
                <a:gd name="connsiteX4" fmla="*/ 633722 w 930064"/>
                <a:gd name="connsiteY4" fmla="*/ 3221520 h 329743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9664"/>
                <a:gd name="connsiteY0" fmla="*/ 3221520 h 3221520"/>
                <a:gd name="connsiteX1" fmla="*/ 929664 w 929664"/>
                <a:gd name="connsiteY1" fmla="*/ 3169523 h 3221520"/>
                <a:gd name="connsiteX2" fmla="*/ 711348 w 929664"/>
                <a:gd name="connsiteY2" fmla="*/ 1098515 h 3221520"/>
                <a:gd name="connsiteX3" fmla="*/ 0 w 929664"/>
                <a:gd name="connsiteY3" fmla="*/ 1299448 h 3221520"/>
                <a:gd name="connsiteX4" fmla="*/ 633722 w 929664"/>
                <a:gd name="connsiteY4" fmla="*/ 3221520 h 3221520"/>
                <a:gd name="connsiteX0" fmla="*/ 633722 w 928222"/>
                <a:gd name="connsiteY0" fmla="*/ 3221520 h 3221520"/>
                <a:gd name="connsiteX1" fmla="*/ 928222 w 928222"/>
                <a:gd name="connsiteY1" fmla="*/ 3163347 h 3221520"/>
                <a:gd name="connsiteX2" fmla="*/ 711348 w 928222"/>
                <a:gd name="connsiteY2" fmla="*/ 1098515 h 3221520"/>
                <a:gd name="connsiteX3" fmla="*/ 0 w 928222"/>
                <a:gd name="connsiteY3" fmla="*/ 1299448 h 3221520"/>
                <a:gd name="connsiteX4" fmla="*/ 633722 w 928222"/>
                <a:gd name="connsiteY4" fmla="*/ 3221520 h 3221520"/>
                <a:gd name="connsiteX0" fmla="*/ 647241 w 941741"/>
                <a:gd name="connsiteY0" fmla="*/ 3223886 h 3223886"/>
                <a:gd name="connsiteX1" fmla="*/ 941741 w 941741"/>
                <a:gd name="connsiteY1" fmla="*/ 3165713 h 3223886"/>
                <a:gd name="connsiteX2" fmla="*/ 724867 w 941741"/>
                <a:gd name="connsiteY2" fmla="*/ 1100881 h 3223886"/>
                <a:gd name="connsiteX3" fmla="*/ 0 w 941741"/>
                <a:gd name="connsiteY3" fmla="*/ 1298585 h 3223886"/>
                <a:gd name="connsiteX4" fmla="*/ 647241 w 941741"/>
                <a:gd name="connsiteY4" fmla="*/ 3223886 h 3223886"/>
                <a:gd name="connsiteX0" fmla="*/ 672118 w 966618"/>
                <a:gd name="connsiteY0" fmla="*/ 3221830 h 3221830"/>
                <a:gd name="connsiteX1" fmla="*/ 966618 w 966618"/>
                <a:gd name="connsiteY1" fmla="*/ 3163657 h 3221830"/>
                <a:gd name="connsiteX2" fmla="*/ 749744 w 966618"/>
                <a:gd name="connsiteY2" fmla="*/ 1098825 h 3221830"/>
                <a:gd name="connsiteX3" fmla="*/ 0 w 966618"/>
                <a:gd name="connsiteY3" fmla="*/ 1299336 h 3221830"/>
                <a:gd name="connsiteX4" fmla="*/ 672118 w 966618"/>
                <a:gd name="connsiteY4" fmla="*/ 3221830 h 3221830"/>
                <a:gd name="connsiteX0" fmla="*/ 672118 w 966618"/>
                <a:gd name="connsiteY0" fmla="*/ 2294850 h 2294850"/>
                <a:gd name="connsiteX1" fmla="*/ 966618 w 966618"/>
                <a:gd name="connsiteY1" fmla="*/ 2236677 h 2294850"/>
                <a:gd name="connsiteX2" fmla="*/ 749744 w 966618"/>
                <a:gd name="connsiteY2" fmla="*/ 171845 h 2294850"/>
                <a:gd name="connsiteX3" fmla="*/ 0 w 966618"/>
                <a:gd name="connsiteY3" fmla="*/ 372356 h 2294850"/>
                <a:gd name="connsiteX4" fmla="*/ 672118 w 966618"/>
                <a:gd name="connsiteY4" fmla="*/ 2294850 h 2294850"/>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37396 h 2137396"/>
                <a:gd name="connsiteX1" fmla="*/ 966618 w 966618"/>
                <a:gd name="connsiteY1" fmla="*/ 2079223 h 2137396"/>
                <a:gd name="connsiteX2" fmla="*/ 749744 w 966618"/>
                <a:gd name="connsiteY2" fmla="*/ 14391 h 2137396"/>
                <a:gd name="connsiteX3" fmla="*/ 0 w 966618"/>
                <a:gd name="connsiteY3" fmla="*/ 214902 h 2137396"/>
                <a:gd name="connsiteX4" fmla="*/ 672118 w 966618"/>
                <a:gd name="connsiteY4" fmla="*/ 2137396 h 2137396"/>
                <a:gd name="connsiteX0" fmla="*/ 672118 w 966618"/>
                <a:gd name="connsiteY0" fmla="*/ 2305874 h 2305874"/>
                <a:gd name="connsiteX1" fmla="*/ 966618 w 966618"/>
                <a:gd name="connsiteY1" fmla="*/ 2247701 h 2305874"/>
                <a:gd name="connsiteX2" fmla="*/ 749744 w 966618"/>
                <a:gd name="connsiteY2" fmla="*/ 182869 h 2305874"/>
                <a:gd name="connsiteX3" fmla="*/ 0 w 966618"/>
                <a:gd name="connsiteY3" fmla="*/ 383380 h 2305874"/>
                <a:gd name="connsiteX4" fmla="*/ 672118 w 966618"/>
                <a:gd name="connsiteY4" fmla="*/ 2305874 h 2305874"/>
                <a:gd name="connsiteX0" fmla="*/ 672118 w 966618"/>
                <a:gd name="connsiteY0" fmla="*/ 2456386 h 2456386"/>
                <a:gd name="connsiteX1" fmla="*/ 966618 w 966618"/>
                <a:gd name="connsiteY1" fmla="*/ 2398213 h 2456386"/>
                <a:gd name="connsiteX2" fmla="*/ 749744 w 966618"/>
                <a:gd name="connsiteY2" fmla="*/ 333381 h 2456386"/>
                <a:gd name="connsiteX3" fmla="*/ 0 w 966618"/>
                <a:gd name="connsiteY3" fmla="*/ 533892 h 2456386"/>
                <a:gd name="connsiteX4" fmla="*/ 672118 w 966618"/>
                <a:gd name="connsiteY4" fmla="*/ 2456386 h 2456386"/>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8020 w 966618"/>
                <a:gd name="connsiteY0" fmla="*/ 2134622 h 2134622"/>
                <a:gd name="connsiteX1" fmla="*/ 966618 w 966618"/>
                <a:gd name="connsiteY1" fmla="*/ 2064832 h 2134622"/>
                <a:gd name="connsiteX2" fmla="*/ 749744 w 966618"/>
                <a:gd name="connsiteY2" fmla="*/ 0 h 2134622"/>
                <a:gd name="connsiteX3" fmla="*/ 0 w 966618"/>
                <a:gd name="connsiteY3" fmla="*/ 200511 h 2134622"/>
                <a:gd name="connsiteX4" fmla="*/ 678020 w 966618"/>
                <a:gd name="connsiteY4" fmla="*/ 2134622 h 2134622"/>
                <a:gd name="connsiteX0" fmla="*/ 678020 w 1390566"/>
                <a:gd name="connsiteY0" fmla="*/ 2134622 h 2134622"/>
                <a:gd name="connsiteX1" fmla="*/ 1390566 w 1390566"/>
                <a:gd name="connsiteY1" fmla="*/ 2062558 h 2134622"/>
                <a:gd name="connsiteX2" fmla="*/ 749744 w 1390566"/>
                <a:gd name="connsiteY2" fmla="*/ 0 h 2134622"/>
                <a:gd name="connsiteX3" fmla="*/ 0 w 1390566"/>
                <a:gd name="connsiteY3" fmla="*/ 200511 h 2134622"/>
                <a:gd name="connsiteX4" fmla="*/ 678020 w 1390566"/>
                <a:gd name="connsiteY4" fmla="*/ 2134622 h 2134622"/>
                <a:gd name="connsiteX0" fmla="*/ 678020 w 1390566"/>
                <a:gd name="connsiteY0" fmla="*/ 2134622 h 2134622"/>
                <a:gd name="connsiteX1" fmla="*/ 1390566 w 1390566"/>
                <a:gd name="connsiteY1" fmla="*/ 2062558 h 2134622"/>
                <a:gd name="connsiteX2" fmla="*/ 749744 w 1390566"/>
                <a:gd name="connsiteY2" fmla="*/ 0 h 2134622"/>
                <a:gd name="connsiteX3" fmla="*/ 0 w 1390566"/>
                <a:gd name="connsiteY3" fmla="*/ 200511 h 2134622"/>
                <a:gd name="connsiteX4" fmla="*/ 678020 w 1390566"/>
                <a:gd name="connsiteY4" fmla="*/ 2134622 h 2134622"/>
                <a:gd name="connsiteX0" fmla="*/ 678020 w 1675330"/>
                <a:gd name="connsiteY0" fmla="*/ 2079789 h 2079789"/>
                <a:gd name="connsiteX1" fmla="*/ 1390566 w 1675330"/>
                <a:gd name="connsiteY1" fmla="*/ 2007725 h 2079789"/>
                <a:gd name="connsiteX2" fmla="*/ 1675330 w 1675330"/>
                <a:gd name="connsiteY2" fmla="*/ 0 h 2079789"/>
                <a:gd name="connsiteX3" fmla="*/ 0 w 1675330"/>
                <a:gd name="connsiteY3" fmla="*/ 145678 h 2079789"/>
                <a:gd name="connsiteX4" fmla="*/ 678020 w 1675330"/>
                <a:gd name="connsiteY4" fmla="*/ 2079789 h 2079789"/>
                <a:gd name="connsiteX0" fmla="*/ 678020 w 1675330"/>
                <a:gd name="connsiteY0" fmla="*/ 2119558 h 2119558"/>
                <a:gd name="connsiteX1" fmla="*/ 1390566 w 1675330"/>
                <a:gd name="connsiteY1" fmla="*/ 2047494 h 2119558"/>
                <a:gd name="connsiteX2" fmla="*/ 1675330 w 1675330"/>
                <a:gd name="connsiteY2" fmla="*/ 39769 h 2119558"/>
                <a:gd name="connsiteX3" fmla="*/ 0 w 1675330"/>
                <a:gd name="connsiteY3" fmla="*/ 185447 h 2119558"/>
                <a:gd name="connsiteX4" fmla="*/ 678020 w 1675330"/>
                <a:gd name="connsiteY4" fmla="*/ 2119558 h 2119558"/>
                <a:gd name="connsiteX0" fmla="*/ 678020 w 1675330"/>
                <a:gd name="connsiteY0" fmla="*/ 2127624 h 2127624"/>
                <a:gd name="connsiteX1" fmla="*/ 1390566 w 1675330"/>
                <a:gd name="connsiteY1" fmla="*/ 2055560 h 2127624"/>
                <a:gd name="connsiteX2" fmla="*/ 1675330 w 1675330"/>
                <a:gd name="connsiteY2" fmla="*/ 47835 h 2127624"/>
                <a:gd name="connsiteX3" fmla="*/ 0 w 1675330"/>
                <a:gd name="connsiteY3" fmla="*/ 193513 h 2127624"/>
                <a:gd name="connsiteX4" fmla="*/ 678020 w 1675330"/>
                <a:gd name="connsiteY4" fmla="*/ 2127624 h 2127624"/>
                <a:gd name="connsiteX0" fmla="*/ 678020 w 1675330"/>
                <a:gd name="connsiteY0" fmla="*/ 2130496 h 2130496"/>
                <a:gd name="connsiteX1" fmla="*/ 1390566 w 1675330"/>
                <a:gd name="connsiteY1" fmla="*/ 2058432 h 2130496"/>
                <a:gd name="connsiteX2" fmla="*/ 1675330 w 1675330"/>
                <a:gd name="connsiteY2" fmla="*/ 50707 h 2130496"/>
                <a:gd name="connsiteX3" fmla="*/ 0 w 1675330"/>
                <a:gd name="connsiteY3" fmla="*/ 196385 h 2130496"/>
                <a:gd name="connsiteX4" fmla="*/ 678020 w 1675330"/>
                <a:gd name="connsiteY4" fmla="*/ 2130496 h 2130496"/>
                <a:gd name="connsiteX0" fmla="*/ 678020 w 1675330"/>
                <a:gd name="connsiteY0" fmla="*/ 2134399 h 2134399"/>
                <a:gd name="connsiteX1" fmla="*/ 1390566 w 1675330"/>
                <a:gd name="connsiteY1" fmla="*/ 2062335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61228 w 1675330"/>
                <a:gd name="connsiteY1" fmla="*/ 2059703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51448 w 1675330"/>
                <a:gd name="connsiteY1" fmla="*/ 2058826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416861"/>
                <a:gd name="connsiteY0" fmla="*/ 2150682 h 2150682"/>
                <a:gd name="connsiteX1" fmla="*/ 1341668 w 1416861"/>
                <a:gd name="connsiteY1" fmla="*/ 2074231 h 2150682"/>
                <a:gd name="connsiteX2" fmla="*/ 1416861 w 1416861"/>
                <a:gd name="connsiteY2" fmla="*/ 45209 h 2150682"/>
                <a:gd name="connsiteX3" fmla="*/ 0 w 1416861"/>
                <a:gd name="connsiteY3" fmla="*/ 216571 h 2150682"/>
                <a:gd name="connsiteX4" fmla="*/ 678020 w 1416861"/>
                <a:gd name="connsiteY4" fmla="*/ 2150682 h 2150682"/>
                <a:gd name="connsiteX0" fmla="*/ 678020 w 1489388"/>
                <a:gd name="connsiteY0" fmla="*/ 2146401 h 2146401"/>
                <a:gd name="connsiteX1" fmla="*/ 1341668 w 1489388"/>
                <a:gd name="connsiteY1" fmla="*/ 2069950 h 2146401"/>
                <a:gd name="connsiteX2" fmla="*/ 1489388 w 1489388"/>
                <a:gd name="connsiteY2" fmla="*/ 47436 h 2146401"/>
                <a:gd name="connsiteX3" fmla="*/ 0 w 1489388"/>
                <a:gd name="connsiteY3" fmla="*/ 212290 h 2146401"/>
                <a:gd name="connsiteX4" fmla="*/ 678020 w 1489388"/>
                <a:gd name="connsiteY4" fmla="*/ 2146401 h 2146401"/>
                <a:gd name="connsiteX0" fmla="*/ 678020 w 1461481"/>
                <a:gd name="connsiteY0" fmla="*/ 2147219 h 2147219"/>
                <a:gd name="connsiteX1" fmla="*/ 1341668 w 1461481"/>
                <a:gd name="connsiteY1" fmla="*/ 2070768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1481"/>
                <a:gd name="connsiteY0" fmla="*/ 2147219 h 2147219"/>
                <a:gd name="connsiteX1" fmla="*/ 1271813 w 1461481"/>
                <a:gd name="connsiteY1" fmla="*/ 2075712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1481"/>
                <a:gd name="connsiteY0" fmla="*/ 2147219 h 2147219"/>
                <a:gd name="connsiteX1" fmla="*/ 1271813 w 1461481"/>
                <a:gd name="connsiteY1" fmla="*/ 2075712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7164"/>
                <a:gd name="connsiteY0" fmla="*/ 2153506 h 2153506"/>
                <a:gd name="connsiteX1" fmla="*/ 1271813 w 1467164"/>
                <a:gd name="connsiteY1" fmla="*/ 2081999 h 2153506"/>
                <a:gd name="connsiteX2" fmla="*/ 1467164 w 1467164"/>
                <a:gd name="connsiteY2" fmla="*/ 43827 h 2153506"/>
                <a:gd name="connsiteX3" fmla="*/ 0 w 1467164"/>
                <a:gd name="connsiteY3" fmla="*/ 219395 h 2153506"/>
                <a:gd name="connsiteX4" fmla="*/ 678020 w 1467164"/>
                <a:gd name="connsiteY4" fmla="*/ 2153506 h 2153506"/>
                <a:gd name="connsiteX0" fmla="*/ 678020 w 1467164"/>
                <a:gd name="connsiteY0" fmla="*/ 2150012 h 2150012"/>
                <a:gd name="connsiteX1" fmla="*/ 1271813 w 1467164"/>
                <a:gd name="connsiteY1" fmla="*/ 2078505 h 2150012"/>
                <a:gd name="connsiteX2" fmla="*/ 1467164 w 1467164"/>
                <a:gd name="connsiteY2" fmla="*/ 40333 h 2150012"/>
                <a:gd name="connsiteX3" fmla="*/ 0 w 1467164"/>
                <a:gd name="connsiteY3" fmla="*/ 215901 h 2150012"/>
                <a:gd name="connsiteX4" fmla="*/ 678020 w 1467164"/>
                <a:gd name="connsiteY4" fmla="*/ 2150012 h 2150012"/>
                <a:gd name="connsiteX0" fmla="*/ 678020 w 1467164"/>
                <a:gd name="connsiteY0" fmla="*/ 2146019 h 2146019"/>
                <a:gd name="connsiteX1" fmla="*/ 1271813 w 1467164"/>
                <a:gd name="connsiteY1" fmla="*/ 2074512 h 2146019"/>
                <a:gd name="connsiteX2" fmla="*/ 1467164 w 1467164"/>
                <a:gd name="connsiteY2" fmla="*/ 36340 h 2146019"/>
                <a:gd name="connsiteX3" fmla="*/ 0 w 1467164"/>
                <a:gd name="connsiteY3" fmla="*/ 211908 h 2146019"/>
                <a:gd name="connsiteX4" fmla="*/ 678020 w 1467164"/>
                <a:gd name="connsiteY4" fmla="*/ 2146019 h 214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164" h="2146019">
                  <a:moveTo>
                    <a:pt x="678020" y="2146019"/>
                  </a:moveTo>
                  <a:cubicBezTo>
                    <a:pt x="858078" y="2084397"/>
                    <a:pt x="1021732" y="2035124"/>
                    <a:pt x="1271813" y="2074512"/>
                  </a:cubicBezTo>
                  <a:lnTo>
                    <a:pt x="1467164" y="36340"/>
                  </a:lnTo>
                  <a:cubicBezTo>
                    <a:pt x="1103346" y="-19700"/>
                    <a:pt x="623276" y="-42982"/>
                    <a:pt x="0" y="211908"/>
                  </a:cubicBezTo>
                  <a:cubicBezTo>
                    <a:pt x="219159" y="927089"/>
                    <a:pt x="366419" y="1239171"/>
                    <a:pt x="678020" y="2146019"/>
                  </a:cubicBezTo>
                  <a:close/>
                </a:path>
              </a:pathLst>
            </a:custGeom>
            <a:noFill/>
            <a:ln w="82550">
              <a:solidFill>
                <a:schemeClr val="tx1"/>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sp>
          <p:nvSpPr>
            <p:cNvPr id="45" name="Freeform 44">
              <a:extLst>
                <a:ext uri="{FF2B5EF4-FFF2-40B4-BE49-F238E27FC236}">
                  <a16:creationId xmlns:a16="http://schemas.microsoft.com/office/drawing/2014/main" id="{9C68B75A-648A-7EBA-7A3D-C78DF9CD7CC4}"/>
                </a:ext>
              </a:extLst>
            </p:cNvPr>
            <p:cNvSpPr/>
            <p:nvPr/>
          </p:nvSpPr>
          <p:spPr>
            <a:xfrm rot="805253">
              <a:off x="5094382" y="2074542"/>
              <a:ext cx="1500519" cy="2146019"/>
            </a:xfrm>
            <a:custGeom>
              <a:avLst/>
              <a:gdLst>
                <a:gd name="connsiteX0" fmla="*/ 2062480 w 3230880"/>
                <a:gd name="connsiteY0" fmla="*/ 3373120 h 3810000"/>
                <a:gd name="connsiteX1" fmla="*/ 3230880 w 3230880"/>
                <a:gd name="connsiteY1" fmla="*/ 1950720 h 3810000"/>
                <a:gd name="connsiteX2" fmla="*/ 3037840 w 3230880"/>
                <a:gd name="connsiteY2" fmla="*/ 0 h 3810000"/>
                <a:gd name="connsiteX3" fmla="*/ 0 w 3230880"/>
                <a:gd name="connsiteY3" fmla="*/ 3362960 h 3810000"/>
                <a:gd name="connsiteX4" fmla="*/ 121920 w 3230880"/>
                <a:gd name="connsiteY4" fmla="*/ 3423920 h 3810000"/>
                <a:gd name="connsiteX5" fmla="*/ 203200 w 3230880"/>
                <a:gd name="connsiteY5" fmla="*/ 3454400 h 3810000"/>
                <a:gd name="connsiteX6" fmla="*/ 264160 w 3230880"/>
                <a:gd name="connsiteY6" fmla="*/ 3474720 h 3810000"/>
                <a:gd name="connsiteX7" fmla="*/ 294640 w 3230880"/>
                <a:gd name="connsiteY7" fmla="*/ 3495040 h 3810000"/>
                <a:gd name="connsiteX8" fmla="*/ 396240 w 3230880"/>
                <a:gd name="connsiteY8" fmla="*/ 3535680 h 3810000"/>
                <a:gd name="connsiteX9" fmla="*/ 467360 w 3230880"/>
                <a:gd name="connsiteY9" fmla="*/ 3576320 h 3810000"/>
                <a:gd name="connsiteX10" fmla="*/ 548640 w 3230880"/>
                <a:gd name="connsiteY10" fmla="*/ 3637280 h 3810000"/>
                <a:gd name="connsiteX11" fmla="*/ 589280 w 3230880"/>
                <a:gd name="connsiteY11" fmla="*/ 3657600 h 3810000"/>
                <a:gd name="connsiteX12" fmla="*/ 619760 w 3230880"/>
                <a:gd name="connsiteY12" fmla="*/ 3667760 h 3810000"/>
                <a:gd name="connsiteX13" fmla="*/ 680720 w 3230880"/>
                <a:gd name="connsiteY13" fmla="*/ 3698240 h 3810000"/>
                <a:gd name="connsiteX14" fmla="*/ 751840 w 3230880"/>
                <a:gd name="connsiteY14" fmla="*/ 3749040 h 3810000"/>
                <a:gd name="connsiteX15" fmla="*/ 782320 w 3230880"/>
                <a:gd name="connsiteY15" fmla="*/ 3759200 h 3810000"/>
                <a:gd name="connsiteX16" fmla="*/ 812800 w 3230880"/>
                <a:gd name="connsiteY16" fmla="*/ 3779520 h 3810000"/>
                <a:gd name="connsiteX17" fmla="*/ 853440 w 3230880"/>
                <a:gd name="connsiteY17" fmla="*/ 3789680 h 3810000"/>
                <a:gd name="connsiteX18" fmla="*/ 914400 w 3230880"/>
                <a:gd name="connsiteY18" fmla="*/ 3810000 h 3810000"/>
                <a:gd name="connsiteX19" fmla="*/ 944880 w 3230880"/>
                <a:gd name="connsiteY19" fmla="*/ 3789680 h 3810000"/>
                <a:gd name="connsiteX20" fmla="*/ 1005840 w 3230880"/>
                <a:gd name="connsiteY20" fmla="*/ 3738880 h 3810000"/>
                <a:gd name="connsiteX21" fmla="*/ 1056640 w 3230880"/>
                <a:gd name="connsiteY21" fmla="*/ 3718560 h 3810000"/>
                <a:gd name="connsiteX22" fmla="*/ 1097280 w 3230880"/>
                <a:gd name="connsiteY22" fmla="*/ 3688080 h 3810000"/>
                <a:gd name="connsiteX23" fmla="*/ 1239520 w 3230880"/>
                <a:gd name="connsiteY23" fmla="*/ 3627120 h 3810000"/>
                <a:gd name="connsiteX24" fmla="*/ 1280160 w 3230880"/>
                <a:gd name="connsiteY24" fmla="*/ 3616960 h 3810000"/>
                <a:gd name="connsiteX25" fmla="*/ 1402080 w 3230880"/>
                <a:gd name="connsiteY25" fmla="*/ 3586480 h 3810000"/>
                <a:gd name="connsiteX26" fmla="*/ 1432560 w 3230880"/>
                <a:gd name="connsiteY26" fmla="*/ 3576320 h 3810000"/>
                <a:gd name="connsiteX27" fmla="*/ 1513840 w 3230880"/>
                <a:gd name="connsiteY27" fmla="*/ 3566160 h 3810000"/>
                <a:gd name="connsiteX28" fmla="*/ 1615440 w 3230880"/>
                <a:gd name="connsiteY28" fmla="*/ 3545840 h 3810000"/>
                <a:gd name="connsiteX29" fmla="*/ 1706880 w 3230880"/>
                <a:gd name="connsiteY29" fmla="*/ 3525520 h 3810000"/>
                <a:gd name="connsiteX30" fmla="*/ 2062480 w 3230880"/>
                <a:gd name="connsiteY30" fmla="*/ 3373120 h 3810000"/>
                <a:gd name="connsiteX0" fmla="*/ 2063932 w 3232332"/>
                <a:gd name="connsiteY0" fmla="*/ 3373120 h 3810000"/>
                <a:gd name="connsiteX1" fmla="*/ 3232332 w 3232332"/>
                <a:gd name="connsiteY1" fmla="*/ 1950720 h 3810000"/>
                <a:gd name="connsiteX2" fmla="*/ 3039292 w 3232332"/>
                <a:gd name="connsiteY2" fmla="*/ 0 h 3810000"/>
                <a:gd name="connsiteX3" fmla="*/ 1452 w 3232332"/>
                <a:gd name="connsiteY3" fmla="*/ 3362960 h 3810000"/>
                <a:gd name="connsiteX4" fmla="*/ 123372 w 3232332"/>
                <a:gd name="connsiteY4" fmla="*/ 3423920 h 3810000"/>
                <a:gd name="connsiteX5" fmla="*/ 204652 w 3232332"/>
                <a:gd name="connsiteY5" fmla="*/ 3454400 h 3810000"/>
                <a:gd name="connsiteX6" fmla="*/ 265612 w 3232332"/>
                <a:gd name="connsiteY6" fmla="*/ 3474720 h 3810000"/>
                <a:gd name="connsiteX7" fmla="*/ 296092 w 3232332"/>
                <a:gd name="connsiteY7" fmla="*/ 3495040 h 3810000"/>
                <a:gd name="connsiteX8" fmla="*/ 397692 w 3232332"/>
                <a:gd name="connsiteY8" fmla="*/ 3535680 h 3810000"/>
                <a:gd name="connsiteX9" fmla="*/ 468812 w 3232332"/>
                <a:gd name="connsiteY9" fmla="*/ 3576320 h 3810000"/>
                <a:gd name="connsiteX10" fmla="*/ 550092 w 3232332"/>
                <a:gd name="connsiteY10" fmla="*/ 3637280 h 3810000"/>
                <a:gd name="connsiteX11" fmla="*/ 590732 w 3232332"/>
                <a:gd name="connsiteY11" fmla="*/ 3657600 h 3810000"/>
                <a:gd name="connsiteX12" fmla="*/ 621212 w 3232332"/>
                <a:gd name="connsiteY12" fmla="*/ 3667760 h 3810000"/>
                <a:gd name="connsiteX13" fmla="*/ 682172 w 3232332"/>
                <a:gd name="connsiteY13" fmla="*/ 3698240 h 3810000"/>
                <a:gd name="connsiteX14" fmla="*/ 753292 w 3232332"/>
                <a:gd name="connsiteY14" fmla="*/ 3749040 h 3810000"/>
                <a:gd name="connsiteX15" fmla="*/ 783772 w 3232332"/>
                <a:gd name="connsiteY15" fmla="*/ 3759200 h 3810000"/>
                <a:gd name="connsiteX16" fmla="*/ 814252 w 3232332"/>
                <a:gd name="connsiteY16" fmla="*/ 3779520 h 3810000"/>
                <a:gd name="connsiteX17" fmla="*/ 854892 w 3232332"/>
                <a:gd name="connsiteY17" fmla="*/ 3789680 h 3810000"/>
                <a:gd name="connsiteX18" fmla="*/ 915852 w 3232332"/>
                <a:gd name="connsiteY18" fmla="*/ 3810000 h 3810000"/>
                <a:gd name="connsiteX19" fmla="*/ 946332 w 3232332"/>
                <a:gd name="connsiteY19" fmla="*/ 3789680 h 3810000"/>
                <a:gd name="connsiteX20" fmla="*/ 1007292 w 3232332"/>
                <a:gd name="connsiteY20" fmla="*/ 3738880 h 3810000"/>
                <a:gd name="connsiteX21" fmla="*/ 1058092 w 3232332"/>
                <a:gd name="connsiteY21" fmla="*/ 3718560 h 3810000"/>
                <a:gd name="connsiteX22" fmla="*/ 1098732 w 3232332"/>
                <a:gd name="connsiteY22" fmla="*/ 3688080 h 3810000"/>
                <a:gd name="connsiteX23" fmla="*/ 1240972 w 3232332"/>
                <a:gd name="connsiteY23" fmla="*/ 3627120 h 3810000"/>
                <a:gd name="connsiteX24" fmla="*/ 1281612 w 3232332"/>
                <a:gd name="connsiteY24" fmla="*/ 3616960 h 3810000"/>
                <a:gd name="connsiteX25" fmla="*/ 1403532 w 3232332"/>
                <a:gd name="connsiteY25" fmla="*/ 3586480 h 3810000"/>
                <a:gd name="connsiteX26" fmla="*/ 1434012 w 3232332"/>
                <a:gd name="connsiteY26" fmla="*/ 3576320 h 3810000"/>
                <a:gd name="connsiteX27" fmla="*/ 1515292 w 3232332"/>
                <a:gd name="connsiteY27" fmla="*/ 3566160 h 3810000"/>
                <a:gd name="connsiteX28" fmla="*/ 1616892 w 3232332"/>
                <a:gd name="connsiteY28" fmla="*/ 3545840 h 3810000"/>
                <a:gd name="connsiteX29" fmla="*/ 1708332 w 3232332"/>
                <a:gd name="connsiteY29" fmla="*/ 3525520 h 3810000"/>
                <a:gd name="connsiteX30" fmla="*/ 2063932 w 3232332"/>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1708427 w 3232427"/>
                <a:gd name="connsiteY29" fmla="*/ 3525520 h 3810000"/>
                <a:gd name="connsiteX30" fmla="*/ 2064027 w 3232427"/>
                <a:gd name="connsiteY30"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1616987 w 3232427"/>
                <a:gd name="connsiteY28" fmla="*/ 3545840 h 3810000"/>
                <a:gd name="connsiteX29" fmla="*/ 2064027 w 3232427"/>
                <a:gd name="connsiteY29"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1515387 w 3232427"/>
                <a:gd name="connsiteY27" fmla="*/ 3566160 h 3810000"/>
                <a:gd name="connsiteX28" fmla="*/ 2064027 w 3232427"/>
                <a:gd name="connsiteY28"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1434107 w 3232427"/>
                <a:gd name="connsiteY26" fmla="*/ 3576320 h 3810000"/>
                <a:gd name="connsiteX27" fmla="*/ 2064027 w 3232427"/>
                <a:gd name="connsiteY27"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1403627 w 3232427"/>
                <a:gd name="connsiteY25" fmla="*/ 3586480 h 3810000"/>
                <a:gd name="connsiteX26" fmla="*/ 2064027 w 3232427"/>
                <a:gd name="connsiteY26"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07387 w 3232427"/>
                <a:gd name="connsiteY20" fmla="*/ 3738880 h 3810000"/>
                <a:gd name="connsiteX21" fmla="*/ 1058187 w 3232427"/>
                <a:gd name="connsiteY21" fmla="*/ 3718560 h 3810000"/>
                <a:gd name="connsiteX22" fmla="*/ 1098827 w 3232427"/>
                <a:gd name="connsiteY22" fmla="*/ 3688080 h 3810000"/>
                <a:gd name="connsiteX23" fmla="*/ 1241067 w 3232427"/>
                <a:gd name="connsiteY23" fmla="*/ 3627120 h 3810000"/>
                <a:gd name="connsiteX24" fmla="*/ 1281707 w 3232427"/>
                <a:gd name="connsiteY24" fmla="*/ 3616960 h 3810000"/>
                <a:gd name="connsiteX25" fmla="*/ 2064027 w 3232427"/>
                <a:gd name="connsiteY25" fmla="*/ 3373120 h 3810000"/>
                <a:gd name="connsiteX0" fmla="*/ 2064027 w 3232427"/>
                <a:gd name="connsiteY0" fmla="*/ 3373120 h 3810000"/>
                <a:gd name="connsiteX1" fmla="*/ 3232427 w 3232427"/>
                <a:gd name="connsiteY1" fmla="*/ 1950720 h 3810000"/>
                <a:gd name="connsiteX2" fmla="*/ 3039387 w 3232427"/>
                <a:gd name="connsiteY2" fmla="*/ 0 h 3810000"/>
                <a:gd name="connsiteX3" fmla="*/ 1547 w 3232427"/>
                <a:gd name="connsiteY3" fmla="*/ 3362960 h 3810000"/>
                <a:gd name="connsiteX4" fmla="*/ 123467 w 3232427"/>
                <a:gd name="connsiteY4" fmla="*/ 3423920 h 3810000"/>
                <a:gd name="connsiteX5" fmla="*/ 204747 w 3232427"/>
                <a:gd name="connsiteY5" fmla="*/ 3454400 h 3810000"/>
                <a:gd name="connsiteX6" fmla="*/ 265707 w 3232427"/>
                <a:gd name="connsiteY6" fmla="*/ 3474720 h 3810000"/>
                <a:gd name="connsiteX7" fmla="*/ 296187 w 3232427"/>
                <a:gd name="connsiteY7" fmla="*/ 3495040 h 3810000"/>
                <a:gd name="connsiteX8" fmla="*/ 397787 w 3232427"/>
                <a:gd name="connsiteY8" fmla="*/ 3535680 h 3810000"/>
                <a:gd name="connsiteX9" fmla="*/ 468907 w 3232427"/>
                <a:gd name="connsiteY9" fmla="*/ 3576320 h 3810000"/>
                <a:gd name="connsiteX10" fmla="*/ 550187 w 3232427"/>
                <a:gd name="connsiteY10" fmla="*/ 3637280 h 3810000"/>
                <a:gd name="connsiteX11" fmla="*/ 590827 w 3232427"/>
                <a:gd name="connsiteY11" fmla="*/ 3657600 h 3810000"/>
                <a:gd name="connsiteX12" fmla="*/ 621307 w 3232427"/>
                <a:gd name="connsiteY12" fmla="*/ 3667760 h 3810000"/>
                <a:gd name="connsiteX13" fmla="*/ 682267 w 3232427"/>
                <a:gd name="connsiteY13" fmla="*/ 3698240 h 3810000"/>
                <a:gd name="connsiteX14" fmla="*/ 753387 w 3232427"/>
                <a:gd name="connsiteY14" fmla="*/ 3749040 h 3810000"/>
                <a:gd name="connsiteX15" fmla="*/ 783867 w 3232427"/>
                <a:gd name="connsiteY15" fmla="*/ 3759200 h 3810000"/>
                <a:gd name="connsiteX16" fmla="*/ 814347 w 3232427"/>
                <a:gd name="connsiteY16" fmla="*/ 3779520 h 3810000"/>
                <a:gd name="connsiteX17" fmla="*/ 854987 w 3232427"/>
                <a:gd name="connsiteY17" fmla="*/ 3789680 h 3810000"/>
                <a:gd name="connsiteX18" fmla="*/ 915947 w 3232427"/>
                <a:gd name="connsiteY18" fmla="*/ 3810000 h 3810000"/>
                <a:gd name="connsiteX19" fmla="*/ 946427 w 3232427"/>
                <a:gd name="connsiteY19" fmla="*/ 3789680 h 3810000"/>
                <a:gd name="connsiteX20" fmla="*/ 1058187 w 3232427"/>
                <a:gd name="connsiteY20" fmla="*/ 3718560 h 3810000"/>
                <a:gd name="connsiteX21" fmla="*/ 1098827 w 3232427"/>
                <a:gd name="connsiteY21" fmla="*/ 3688080 h 3810000"/>
                <a:gd name="connsiteX22" fmla="*/ 1241067 w 3232427"/>
                <a:gd name="connsiteY22" fmla="*/ 3627120 h 3810000"/>
                <a:gd name="connsiteX23" fmla="*/ 1281707 w 3232427"/>
                <a:gd name="connsiteY23" fmla="*/ 3616960 h 3810000"/>
                <a:gd name="connsiteX24" fmla="*/ 2064027 w 3232427"/>
                <a:gd name="connsiteY24" fmla="*/ 3373120 h 3810000"/>
                <a:gd name="connsiteX0" fmla="*/ 2064027 w 3232427"/>
                <a:gd name="connsiteY0" fmla="*/ 3373120 h 3813056"/>
                <a:gd name="connsiteX1" fmla="*/ 3232427 w 3232427"/>
                <a:gd name="connsiteY1" fmla="*/ 1950720 h 3813056"/>
                <a:gd name="connsiteX2" fmla="*/ 3039387 w 3232427"/>
                <a:gd name="connsiteY2" fmla="*/ 0 h 3813056"/>
                <a:gd name="connsiteX3" fmla="*/ 1547 w 3232427"/>
                <a:gd name="connsiteY3" fmla="*/ 3362960 h 3813056"/>
                <a:gd name="connsiteX4" fmla="*/ 123467 w 3232427"/>
                <a:gd name="connsiteY4" fmla="*/ 3423920 h 3813056"/>
                <a:gd name="connsiteX5" fmla="*/ 204747 w 3232427"/>
                <a:gd name="connsiteY5" fmla="*/ 3454400 h 3813056"/>
                <a:gd name="connsiteX6" fmla="*/ 265707 w 3232427"/>
                <a:gd name="connsiteY6" fmla="*/ 3474720 h 3813056"/>
                <a:gd name="connsiteX7" fmla="*/ 296187 w 3232427"/>
                <a:gd name="connsiteY7" fmla="*/ 3495040 h 3813056"/>
                <a:gd name="connsiteX8" fmla="*/ 397787 w 3232427"/>
                <a:gd name="connsiteY8" fmla="*/ 3535680 h 3813056"/>
                <a:gd name="connsiteX9" fmla="*/ 468907 w 3232427"/>
                <a:gd name="connsiteY9" fmla="*/ 3576320 h 3813056"/>
                <a:gd name="connsiteX10" fmla="*/ 550187 w 3232427"/>
                <a:gd name="connsiteY10" fmla="*/ 3637280 h 3813056"/>
                <a:gd name="connsiteX11" fmla="*/ 590827 w 3232427"/>
                <a:gd name="connsiteY11" fmla="*/ 3657600 h 3813056"/>
                <a:gd name="connsiteX12" fmla="*/ 621307 w 3232427"/>
                <a:gd name="connsiteY12" fmla="*/ 3667760 h 3813056"/>
                <a:gd name="connsiteX13" fmla="*/ 682267 w 3232427"/>
                <a:gd name="connsiteY13" fmla="*/ 3698240 h 3813056"/>
                <a:gd name="connsiteX14" fmla="*/ 753387 w 3232427"/>
                <a:gd name="connsiteY14" fmla="*/ 3749040 h 3813056"/>
                <a:gd name="connsiteX15" fmla="*/ 783867 w 3232427"/>
                <a:gd name="connsiteY15" fmla="*/ 3759200 h 3813056"/>
                <a:gd name="connsiteX16" fmla="*/ 814347 w 3232427"/>
                <a:gd name="connsiteY16" fmla="*/ 3779520 h 3813056"/>
                <a:gd name="connsiteX17" fmla="*/ 854987 w 3232427"/>
                <a:gd name="connsiteY17" fmla="*/ 3789680 h 3813056"/>
                <a:gd name="connsiteX18" fmla="*/ 915947 w 3232427"/>
                <a:gd name="connsiteY18" fmla="*/ 3810000 h 3813056"/>
                <a:gd name="connsiteX19" fmla="*/ 1058187 w 3232427"/>
                <a:gd name="connsiteY19" fmla="*/ 3718560 h 3813056"/>
                <a:gd name="connsiteX20" fmla="*/ 1098827 w 3232427"/>
                <a:gd name="connsiteY20" fmla="*/ 3688080 h 3813056"/>
                <a:gd name="connsiteX21" fmla="*/ 1241067 w 3232427"/>
                <a:gd name="connsiteY21" fmla="*/ 3627120 h 3813056"/>
                <a:gd name="connsiteX22" fmla="*/ 1281707 w 3232427"/>
                <a:gd name="connsiteY22" fmla="*/ 3616960 h 3813056"/>
                <a:gd name="connsiteX23" fmla="*/ 2064027 w 3232427"/>
                <a:gd name="connsiteY23" fmla="*/ 3373120 h 3813056"/>
                <a:gd name="connsiteX0" fmla="*/ 2064027 w 3232427"/>
                <a:gd name="connsiteY0" fmla="*/ 3373120 h 3793153"/>
                <a:gd name="connsiteX1" fmla="*/ 3232427 w 3232427"/>
                <a:gd name="connsiteY1" fmla="*/ 1950720 h 3793153"/>
                <a:gd name="connsiteX2" fmla="*/ 3039387 w 3232427"/>
                <a:gd name="connsiteY2" fmla="*/ 0 h 3793153"/>
                <a:gd name="connsiteX3" fmla="*/ 1547 w 3232427"/>
                <a:gd name="connsiteY3" fmla="*/ 3362960 h 3793153"/>
                <a:gd name="connsiteX4" fmla="*/ 123467 w 3232427"/>
                <a:gd name="connsiteY4" fmla="*/ 3423920 h 3793153"/>
                <a:gd name="connsiteX5" fmla="*/ 204747 w 3232427"/>
                <a:gd name="connsiteY5" fmla="*/ 3454400 h 3793153"/>
                <a:gd name="connsiteX6" fmla="*/ 265707 w 3232427"/>
                <a:gd name="connsiteY6" fmla="*/ 3474720 h 3793153"/>
                <a:gd name="connsiteX7" fmla="*/ 296187 w 3232427"/>
                <a:gd name="connsiteY7" fmla="*/ 3495040 h 3793153"/>
                <a:gd name="connsiteX8" fmla="*/ 397787 w 3232427"/>
                <a:gd name="connsiteY8" fmla="*/ 3535680 h 3793153"/>
                <a:gd name="connsiteX9" fmla="*/ 468907 w 3232427"/>
                <a:gd name="connsiteY9" fmla="*/ 3576320 h 3793153"/>
                <a:gd name="connsiteX10" fmla="*/ 550187 w 3232427"/>
                <a:gd name="connsiteY10" fmla="*/ 3637280 h 3793153"/>
                <a:gd name="connsiteX11" fmla="*/ 590827 w 3232427"/>
                <a:gd name="connsiteY11" fmla="*/ 3657600 h 3793153"/>
                <a:gd name="connsiteX12" fmla="*/ 621307 w 3232427"/>
                <a:gd name="connsiteY12" fmla="*/ 3667760 h 3793153"/>
                <a:gd name="connsiteX13" fmla="*/ 682267 w 3232427"/>
                <a:gd name="connsiteY13" fmla="*/ 3698240 h 3793153"/>
                <a:gd name="connsiteX14" fmla="*/ 753387 w 3232427"/>
                <a:gd name="connsiteY14" fmla="*/ 3749040 h 3793153"/>
                <a:gd name="connsiteX15" fmla="*/ 783867 w 3232427"/>
                <a:gd name="connsiteY15" fmla="*/ 3759200 h 3793153"/>
                <a:gd name="connsiteX16" fmla="*/ 814347 w 3232427"/>
                <a:gd name="connsiteY16" fmla="*/ 3779520 h 3793153"/>
                <a:gd name="connsiteX17" fmla="*/ 854987 w 3232427"/>
                <a:gd name="connsiteY17" fmla="*/ 3789680 h 3793153"/>
                <a:gd name="connsiteX18" fmla="*/ 1058187 w 3232427"/>
                <a:gd name="connsiteY18" fmla="*/ 3718560 h 3793153"/>
                <a:gd name="connsiteX19" fmla="*/ 1098827 w 3232427"/>
                <a:gd name="connsiteY19" fmla="*/ 3688080 h 3793153"/>
                <a:gd name="connsiteX20" fmla="*/ 1241067 w 3232427"/>
                <a:gd name="connsiteY20" fmla="*/ 3627120 h 3793153"/>
                <a:gd name="connsiteX21" fmla="*/ 1281707 w 3232427"/>
                <a:gd name="connsiteY21" fmla="*/ 3616960 h 3793153"/>
                <a:gd name="connsiteX22" fmla="*/ 2064027 w 3232427"/>
                <a:gd name="connsiteY22" fmla="*/ 3373120 h 3793153"/>
                <a:gd name="connsiteX0" fmla="*/ 2064027 w 3232427"/>
                <a:gd name="connsiteY0" fmla="*/ 3373120 h 3780819"/>
                <a:gd name="connsiteX1" fmla="*/ 3232427 w 3232427"/>
                <a:gd name="connsiteY1" fmla="*/ 1950720 h 3780819"/>
                <a:gd name="connsiteX2" fmla="*/ 3039387 w 3232427"/>
                <a:gd name="connsiteY2" fmla="*/ 0 h 3780819"/>
                <a:gd name="connsiteX3" fmla="*/ 1547 w 3232427"/>
                <a:gd name="connsiteY3" fmla="*/ 3362960 h 3780819"/>
                <a:gd name="connsiteX4" fmla="*/ 123467 w 3232427"/>
                <a:gd name="connsiteY4" fmla="*/ 3423920 h 3780819"/>
                <a:gd name="connsiteX5" fmla="*/ 204747 w 3232427"/>
                <a:gd name="connsiteY5" fmla="*/ 3454400 h 3780819"/>
                <a:gd name="connsiteX6" fmla="*/ 265707 w 3232427"/>
                <a:gd name="connsiteY6" fmla="*/ 3474720 h 3780819"/>
                <a:gd name="connsiteX7" fmla="*/ 296187 w 3232427"/>
                <a:gd name="connsiteY7" fmla="*/ 3495040 h 3780819"/>
                <a:gd name="connsiteX8" fmla="*/ 397787 w 3232427"/>
                <a:gd name="connsiteY8" fmla="*/ 3535680 h 3780819"/>
                <a:gd name="connsiteX9" fmla="*/ 468907 w 3232427"/>
                <a:gd name="connsiteY9" fmla="*/ 3576320 h 3780819"/>
                <a:gd name="connsiteX10" fmla="*/ 550187 w 3232427"/>
                <a:gd name="connsiteY10" fmla="*/ 3637280 h 3780819"/>
                <a:gd name="connsiteX11" fmla="*/ 590827 w 3232427"/>
                <a:gd name="connsiteY11" fmla="*/ 3657600 h 3780819"/>
                <a:gd name="connsiteX12" fmla="*/ 621307 w 3232427"/>
                <a:gd name="connsiteY12" fmla="*/ 3667760 h 3780819"/>
                <a:gd name="connsiteX13" fmla="*/ 682267 w 3232427"/>
                <a:gd name="connsiteY13" fmla="*/ 3698240 h 3780819"/>
                <a:gd name="connsiteX14" fmla="*/ 753387 w 3232427"/>
                <a:gd name="connsiteY14" fmla="*/ 3749040 h 3780819"/>
                <a:gd name="connsiteX15" fmla="*/ 783867 w 3232427"/>
                <a:gd name="connsiteY15" fmla="*/ 3759200 h 3780819"/>
                <a:gd name="connsiteX16" fmla="*/ 814347 w 3232427"/>
                <a:gd name="connsiteY16" fmla="*/ 3779520 h 3780819"/>
                <a:gd name="connsiteX17" fmla="*/ 1058187 w 3232427"/>
                <a:gd name="connsiteY17" fmla="*/ 3718560 h 3780819"/>
                <a:gd name="connsiteX18" fmla="*/ 1098827 w 3232427"/>
                <a:gd name="connsiteY18" fmla="*/ 3688080 h 3780819"/>
                <a:gd name="connsiteX19" fmla="*/ 1241067 w 3232427"/>
                <a:gd name="connsiteY19" fmla="*/ 3627120 h 3780819"/>
                <a:gd name="connsiteX20" fmla="*/ 1281707 w 3232427"/>
                <a:gd name="connsiteY20" fmla="*/ 3616960 h 3780819"/>
                <a:gd name="connsiteX21" fmla="*/ 2064027 w 3232427"/>
                <a:gd name="connsiteY21" fmla="*/ 3373120 h 378081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21307 w 3232427"/>
                <a:gd name="connsiteY12" fmla="*/ 3667760 h 3760559"/>
                <a:gd name="connsiteX13" fmla="*/ 682267 w 3232427"/>
                <a:gd name="connsiteY13" fmla="*/ 3698240 h 3760559"/>
                <a:gd name="connsiteX14" fmla="*/ 753387 w 3232427"/>
                <a:gd name="connsiteY14" fmla="*/ 3749040 h 3760559"/>
                <a:gd name="connsiteX15" fmla="*/ 783867 w 3232427"/>
                <a:gd name="connsiteY15" fmla="*/ 3759200 h 3760559"/>
                <a:gd name="connsiteX16" fmla="*/ 1058187 w 3232427"/>
                <a:gd name="connsiteY16" fmla="*/ 3718560 h 3760559"/>
                <a:gd name="connsiteX17" fmla="*/ 1098827 w 3232427"/>
                <a:gd name="connsiteY17" fmla="*/ 3688080 h 3760559"/>
                <a:gd name="connsiteX18" fmla="*/ 1241067 w 3232427"/>
                <a:gd name="connsiteY18" fmla="*/ 3627120 h 3760559"/>
                <a:gd name="connsiteX19" fmla="*/ 1281707 w 3232427"/>
                <a:gd name="connsiteY19" fmla="*/ 3616960 h 3760559"/>
                <a:gd name="connsiteX20" fmla="*/ 2064027 w 3232427"/>
                <a:gd name="connsiteY20"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468907 w 3232427"/>
                <a:gd name="connsiteY9" fmla="*/ 3576320 h 3760559"/>
                <a:gd name="connsiteX10" fmla="*/ 550187 w 3232427"/>
                <a:gd name="connsiteY10" fmla="*/ 3637280 h 3760559"/>
                <a:gd name="connsiteX11" fmla="*/ 590827 w 3232427"/>
                <a:gd name="connsiteY11" fmla="*/ 3657600 h 3760559"/>
                <a:gd name="connsiteX12" fmla="*/ 682267 w 3232427"/>
                <a:gd name="connsiteY12" fmla="*/ 3698240 h 3760559"/>
                <a:gd name="connsiteX13" fmla="*/ 753387 w 3232427"/>
                <a:gd name="connsiteY13" fmla="*/ 3749040 h 3760559"/>
                <a:gd name="connsiteX14" fmla="*/ 783867 w 3232427"/>
                <a:gd name="connsiteY14" fmla="*/ 3759200 h 3760559"/>
                <a:gd name="connsiteX15" fmla="*/ 1058187 w 3232427"/>
                <a:gd name="connsiteY15" fmla="*/ 3718560 h 3760559"/>
                <a:gd name="connsiteX16" fmla="*/ 1098827 w 3232427"/>
                <a:gd name="connsiteY16" fmla="*/ 3688080 h 3760559"/>
                <a:gd name="connsiteX17" fmla="*/ 1241067 w 3232427"/>
                <a:gd name="connsiteY17" fmla="*/ 3627120 h 3760559"/>
                <a:gd name="connsiteX18" fmla="*/ 1281707 w 3232427"/>
                <a:gd name="connsiteY18" fmla="*/ 3616960 h 3760559"/>
                <a:gd name="connsiteX19" fmla="*/ 2064027 w 3232427"/>
                <a:gd name="connsiteY19"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590827 w 3232427"/>
                <a:gd name="connsiteY10" fmla="*/ 3657600 h 3760559"/>
                <a:gd name="connsiteX11" fmla="*/ 682267 w 3232427"/>
                <a:gd name="connsiteY11" fmla="*/ 3698240 h 3760559"/>
                <a:gd name="connsiteX12" fmla="*/ 753387 w 3232427"/>
                <a:gd name="connsiteY12" fmla="*/ 3749040 h 3760559"/>
                <a:gd name="connsiteX13" fmla="*/ 783867 w 3232427"/>
                <a:gd name="connsiteY13" fmla="*/ 3759200 h 3760559"/>
                <a:gd name="connsiteX14" fmla="*/ 1058187 w 3232427"/>
                <a:gd name="connsiteY14" fmla="*/ 3718560 h 3760559"/>
                <a:gd name="connsiteX15" fmla="*/ 1098827 w 3232427"/>
                <a:gd name="connsiteY15" fmla="*/ 3688080 h 3760559"/>
                <a:gd name="connsiteX16" fmla="*/ 1241067 w 3232427"/>
                <a:gd name="connsiteY16" fmla="*/ 3627120 h 3760559"/>
                <a:gd name="connsiteX17" fmla="*/ 1281707 w 3232427"/>
                <a:gd name="connsiteY17" fmla="*/ 3616960 h 3760559"/>
                <a:gd name="connsiteX18" fmla="*/ 2064027 w 3232427"/>
                <a:gd name="connsiteY18" fmla="*/ 3373120 h 3760559"/>
                <a:gd name="connsiteX0" fmla="*/ 2064027 w 3232427"/>
                <a:gd name="connsiteY0" fmla="*/ 3373120 h 3760559"/>
                <a:gd name="connsiteX1" fmla="*/ 3232427 w 3232427"/>
                <a:gd name="connsiteY1" fmla="*/ 1950720 h 3760559"/>
                <a:gd name="connsiteX2" fmla="*/ 3039387 w 3232427"/>
                <a:gd name="connsiteY2" fmla="*/ 0 h 3760559"/>
                <a:gd name="connsiteX3" fmla="*/ 1547 w 3232427"/>
                <a:gd name="connsiteY3" fmla="*/ 3362960 h 3760559"/>
                <a:gd name="connsiteX4" fmla="*/ 123467 w 3232427"/>
                <a:gd name="connsiteY4" fmla="*/ 3423920 h 3760559"/>
                <a:gd name="connsiteX5" fmla="*/ 204747 w 3232427"/>
                <a:gd name="connsiteY5" fmla="*/ 3454400 h 3760559"/>
                <a:gd name="connsiteX6" fmla="*/ 265707 w 3232427"/>
                <a:gd name="connsiteY6" fmla="*/ 3474720 h 3760559"/>
                <a:gd name="connsiteX7" fmla="*/ 296187 w 3232427"/>
                <a:gd name="connsiteY7" fmla="*/ 3495040 h 3760559"/>
                <a:gd name="connsiteX8" fmla="*/ 397787 w 3232427"/>
                <a:gd name="connsiteY8" fmla="*/ 3535680 h 3760559"/>
                <a:gd name="connsiteX9" fmla="*/ 550187 w 3232427"/>
                <a:gd name="connsiteY9" fmla="*/ 3637280 h 3760559"/>
                <a:gd name="connsiteX10" fmla="*/ 682267 w 3232427"/>
                <a:gd name="connsiteY10" fmla="*/ 3698240 h 3760559"/>
                <a:gd name="connsiteX11" fmla="*/ 753387 w 3232427"/>
                <a:gd name="connsiteY11" fmla="*/ 3749040 h 3760559"/>
                <a:gd name="connsiteX12" fmla="*/ 783867 w 3232427"/>
                <a:gd name="connsiteY12" fmla="*/ 3759200 h 3760559"/>
                <a:gd name="connsiteX13" fmla="*/ 1058187 w 3232427"/>
                <a:gd name="connsiteY13" fmla="*/ 3718560 h 3760559"/>
                <a:gd name="connsiteX14" fmla="*/ 1098827 w 3232427"/>
                <a:gd name="connsiteY14" fmla="*/ 3688080 h 3760559"/>
                <a:gd name="connsiteX15" fmla="*/ 1241067 w 3232427"/>
                <a:gd name="connsiteY15" fmla="*/ 3627120 h 3760559"/>
                <a:gd name="connsiteX16" fmla="*/ 1281707 w 3232427"/>
                <a:gd name="connsiteY16" fmla="*/ 3616960 h 3760559"/>
                <a:gd name="connsiteX17" fmla="*/ 2064027 w 3232427"/>
                <a:gd name="connsiteY17" fmla="*/ 3373120 h 3760559"/>
                <a:gd name="connsiteX0" fmla="*/ 2064027 w 3232427"/>
                <a:gd name="connsiteY0" fmla="*/ 3373120 h 3759448"/>
                <a:gd name="connsiteX1" fmla="*/ 3232427 w 3232427"/>
                <a:gd name="connsiteY1" fmla="*/ 1950720 h 3759448"/>
                <a:gd name="connsiteX2" fmla="*/ 3039387 w 3232427"/>
                <a:gd name="connsiteY2" fmla="*/ 0 h 3759448"/>
                <a:gd name="connsiteX3" fmla="*/ 1547 w 3232427"/>
                <a:gd name="connsiteY3" fmla="*/ 3362960 h 3759448"/>
                <a:gd name="connsiteX4" fmla="*/ 123467 w 3232427"/>
                <a:gd name="connsiteY4" fmla="*/ 3423920 h 3759448"/>
                <a:gd name="connsiteX5" fmla="*/ 204747 w 3232427"/>
                <a:gd name="connsiteY5" fmla="*/ 3454400 h 3759448"/>
                <a:gd name="connsiteX6" fmla="*/ 265707 w 3232427"/>
                <a:gd name="connsiteY6" fmla="*/ 3474720 h 3759448"/>
                <a:gd name="connsiteX7" fmla="*/ 296187 w 3232427"/>
                <a:gd name="connsiteY7" fmla="*/ 3495040 h 3759448"/>
                <a:gd name="connsiteX8" fmla="*/ 397787 w 3232427"/>
                <a:gd name="connsiteY8" fmla="*/ 3535680 h 3759448"/>
                <a:gd name="connsiteX9" fmla="*/ 550187 w 3232427"/>
                <a:gd name="connsiteY9" fmla="*/ 3637280 h 3759448"/>
                <a:gd name="connsiteX10" fmla="*/ 682267 w 3232427"/>
                <a:gd name="connsiteY10" fmla="*/ 3698240 h 3759448"/>
                <a:gd name="connsiteX11" fmla="*/ 783867 w 3232427"/>
                <a:gd name="connsiteY11" fmla="*/ 3759200 h 3759448"/>
                <a:gd name="connsiteX12" fmla="*/ 1058187 w 3232427"/>
                <a:gd name="connsiteY12" fmla="*/ 3718560 h 3759448"/>
                <a:gd name="connsiteX13" fmla="*/ 1098827 w 3232427"/>
                <a:gd name="connsiteY13" fmla="*/ 3688080 h 3759448"/>
                <a:gd name="connsiteX14" fmla="*/ 1241067 w 3232427"/>
                <a:gd name="connsiteY14" fmla="*/ 3627120 h 3759448"/>
                <a:gd name="connsiteX15" fmla="*/ 1281707 w 3232427"/>
                <a:gd name="connsiteY15" fmla="*/ 3616960 h 3759448"/>
                <a:gd name="connsiteX16" fmla="*/ 2064027 w 3232427"/>
                <a:gd name="connsiteY16" fmla="*/ 3373120 h 3759448"/>
                <a:gd name="connsiteX0" fmla="*/ 2064027 w 3232427"/>
                <a:gd name="connsiteY0" fmla="*/ 3373120 h 3761843"/>
                <a:gd name="connsiteX1" fmla="*/ 3232427 w 3232427"/>
                <a:gd name="connsiteY1" fmla="*/ 1950720 h 3761843"/>
                <a:gd name="connsiteX2" fmla="*/ 3039387 w 3232427"/>
                <a:gd name="connsiteY2" fmla="*/ 0 h 3761843"/>
                <a:gd name="connsiteX3" fmla="*/ 1547 w 3232427"/>
                <a:gd name="connsiteY3" fmla="*/ 3362960 h 3761843"/>
                <a:gd name="connsiteX4" fmla="*/ 123467 w 3232427"/>
                <a:gd name="connsiteY4" fmla="*/ 3423920 h 3761843"/>
                <a:gd name="connsiteX5" fmla="*/ 204747 w 3232427"/>
                <a:gd name="connsiteY5" fmla="*/ 3454400 h 3761843"/>
                <a:gd name="connsiteX6" fmla="*/ 265707 w 3232427"/>
                <a:gd name="connsiteY6" fmla="*/ 3474720 h 3761843"/>
                <a:gd name="connsiteX7" fmla="*/ 296187 w 3232427"/>
                <a:gd name="connsiteY7" fmla="*/ 3495040 h 3761843"/>
                <a:gd name="connsiteX8" fmla="*/ 397787 w 3232427"/>
                <a:gd name="connsiteY8" fmla="*/ 3535680 h 3761843"/>
                <a:gd name="connsiteX9" fmla="*/ 550187 w 3232427"/>
                <a:gd name="connsiteY9" fmla="*/ 3637280 h 3761843"/>
                <a:gd name="connsiteX10" fmla="*/ 783867 w 3232427"/>
                <a:gd name="connsiteY10" fmla="*/ 3759200 h 3761843"/>
                <a:gd name="connsiteX11" fmla="*/ 1058187 w 3232427"/>
                <a:gd name="connsiteY11" fmla="*/ 3718560 h 3761843"/>
                <a:gd name="connsiteX12" fmla="*/ 1098827 w 3232427"/>
                <a:gd name="connsiteY12" fmla="*/ 3688080 h 3761843"/>
                <a:gd name="connsiteX13" fmla="*/ 1241067 w 3232427"/>
                <a:gd name="connsiteY13" fmla="*/ 3627120 h 3761843"/>
                <a:gd name="connsiteX14" fmla="*/ 1281707 w 3232427"/>
                <a:gd name="connsiteY14" fmla="*/ 3616960 h 3761843"/>
                <a:gd name="connsiteX15" fmla="*/ 2064027 w 3232427"/>
                <a:gd name="connsiteY15" fmla="*/ 3373120 h 3761843"/>
                <a:gd name="connsiteX0" fmla="*/ 2064027 w 3232427"/>
                <a:gd name="connsiteY0" fmla="*/ 3373120 h 3720050"/>
                <a:gd name="connsiteX1" fmla="*/ 3232427 w 3232427"/>
                <a:gd name="connsiteY1" fmla="*/ 1950720 h 3720050"/>
                <a:gd name="connsiteX2" fmla="*/ 3039387 w 3232427"/>
                <a:gd name="connsiteY2" fmla="*/ 0 h 3720050"/>
                <a:gd name="connsiteX3" fmla="*/ 1547 w 3232427"/>
                <a:gd name="connsiteY3" fmla="*/ 3362960 h 3720050"/>
                <a:gd name="connsiteX4" fmla="*/ 123467 w 3232427"/>
                <a:gd name="connsiteY4" fmla="*/ 3423920 h 3720050"/>
                <a:gd name="connsiteX5" fmla="*/ 204747 w 3232427"/>
                <a:gd name="connsiteY5" fmla="*/ 3454400 h 3720050"/>
                <a:gd name="connsiteX6" fmla="*/ 265707 w 3232427"/>
                <a:gd name="connsiteY6" fmla="*/ 3474720 h 3720050"/>
                <a:gd name="connsiteX7" fmla="*/ 296187 w 3232427"/>
                <a:gd name="connsiteY7" fmla="*/ 3495040 h 3720050"/>
                <a:gd name="connsiteX8" fmla="*/ 397787 w 3232427"/>
                <a:gd name="connsiteY8" fmla="*/ 3535680 h 3720050"/>
                <a:gd name="connsiteX9" fmla="*/ 550187 w 3232427"/>
                <a:gd name="connsiteY9" fmla="*/ 3637280 h 3720050"/>
                <a:gd name="connsiteX10" fmla="*/ 1058187 w 3232427"/>
                <a:gd name="connsiteY10" fmla="*/ 3718560 h 3720050"/>
                <a:gd name="connsiteX11" fmla="*/ 1098827 w 3232427"/>
                <a:gd name="connsiteY11" fmla="*/ 3688080 h 3720050"/>
                <a:gd name="connsiteX12" fmla="*/ 1241067 w 3232427"/>
                <a:gd name="connsiteY12" fmla="*/ 3627120 h 3720050"/>
                <a:gd name="connsiteX13" fmla="*/ 1281707 w 3232427"/>
                <a:gd name="connsiteY13" fmla="*/ 3616960 h 3720050"/>
                <a:gd name="connsiteX14" fmla="*/ 2064027 w 3232427"/>
                <a:gd name="connsiteY14" fmla="*/ 3373120 h 3720050"/>
                <a:gd name="connsiteX0" fmla="*/ 2064027 w 3232427"/>
                <a:gd name="connsiteY0" fmla="*/ 3373120 h 3718599"/>
                <a:gd name="connsiteX1" fmla="*/ 3232427 w 3232427"/>
                <a:gd name="connsiteY1" fmla="*/ 1950720 h 3718599"/>
                <a:gd name="connsiteX2" fmla="*/ 3039387 w 3232427"/>
                <a:gd name="connsiteY2" fmla="*/ 0 h 3718599"/>
                <a:gd name="connsiteX3" fmla="*/ 1547 w 3232427"/>
                <a:gd name="connsiteY3" fmla="*/ 3362960 h 3718599"/>
                <a:gd name="connsiteX4" fmla="*/ 123467 w 3232427"/>
                <a:gd name="connsiteY4" fmla="*/ 3423920 h 3718599"/>
                <a:gd name="connsiteX5" fmla="*/ 204747 w 3232427"/>
                <a:gd name="connsiteY5" fmla="*/ 3454400 h 3718599"/>
                <a:gd name="connsiteX6" fmla="*/ 265707 w 3232427"/>
                <a:gd name="connsiteY6" fmla="*/ 3474720 h 3718599"/>
                <a:gd name="connsiteX7" fmla="*/ 296187 w 3232427"/>
                <a:gd name="connsiteY7" fmla="*/ 3495040 h 3718599"/>
                <a:gd name="connsiteX8" fmla="*/ 397787 w 3232427"/>
                <a:gd name="connsiteY8" fmla="*/ 3535680 h 3718599"/>
                <a:gd name="connsiteX9" fmla="*/ 550187 w 3232427"/>
                <a:gd name="connsiteY9" fmla="*/ 3637280 h 3718599"/>
                <a:gd name="connsiteX10" fmla="*/ 1058187 w 3232427"/>
                <a:gd name="connsiteY10" fmla="*/ 3718560 h 3718599"/>
                <a:gd name="connsiteX11" fmla="*/ 1241067 w 3232427"/>
                <a:gd name="connsiteY11" fmla="*/ 3627120 h 3718599"/>
                <a:gd name="connsiteX12" fmla="*/ 1281707 w 3232427"/>
                <a:gd name="connsiteY12" fmla="*/ 3616960 h 3718599"/>
                <a:gd name="connsiteX13" fmla="*/ 2064027 w 3232427"/>
                <a:gd name="connsiteY13" fmla="*/ 3373120 h 3718599"/>
                <a:gd name="connsiteX0" fmla="*/ 2064027 w 3232427"/>
                <a:gd name="connsiteY0" fmla="*/ 3373120 h 3642598"/>
                <a:gd name="connsiteX1" fmla="*/ 3232427 w 3232427"/>
                <a:gd name="connsiteY1" fmla="*/ 1950720 h 3642598"/>
                <a:gd name="connsiteX2" fmla="*/ 3039387 w 3232427"/>
                <a:gd name="connsiteY2" fmla="*/ 0 h 3642598"/>
                <a:gd name="connsiteX3" fmla="*/ 1547 w 3232427"/>
                <a:gd name="connsiteY3" fmla="*/ 3362960 h 3642598"/>
                <a:gd name="connsiteX4" fmla="*/ 123467 w 3232427"/>
                <a:gd name="connsiteY4" fmla="*/ 3423920 h 3642598"/>
                <a:gd name="connsiteX5" fmla="*/ 204747 w 3232427"/>
                <a:gd name="connsiteY5" fmla="*/ 3454400 h 3642598"/>
                <a:gd name="connsiteX6" fmla="*/ 265707 w 3232427"/>
                <a:gd name="connsiteY6" fmla="*/ 3474720 h 3642598"/>
                <a:gd name="connsiteX7" fmla="*/ 296187 w 3232427"/>
                <a:gd name="connsiteY7" fmla="*/ 3495040 h 3642598"/>
                <a:gd name="connsiteX8" fmla="*/ 397787 w 3232427"/>
                <a:gd name="connsiteY8" fmla="*/ 3535680 h 3642598"/>
                <a:gd name="connsiteX9" fmla="*/ 550187 w 3232427"/>
                <a:gd name="connsiteY9" fmla="*/ 3637280 h 3642598"/>
                <a:gd name="connsiteX10" fmla="*/ 1241067 w 3232427"/>
                <a:gd name="connsiteY10" fmla="*/ 3627120 h 3642598"/>
                <a:gd name="connsiteX11" fmla="*/ 1281707 w 3232427"/>
                <a:gd name="connsiteY11" fmla="*/ 3616960 h 3642598"/>
                <a:gd name="connsiteX12" fmla="*/ 2064027 w 3232427"/>
                <a:gd name="connsiteY12" fmla="*/ 3373120 h 3642598"/>
                <a:gd name="connsiteX0" fmla="*/ 2064027 w 3232427"/>
                <a:gd name="connsiteY0" fmla="*/ 3373120 h 3648882"/>
                <a:gd name="connsiteX1" fmla="*/ 3232427 w 3232427"/>
                <a:gd name="connsiteY1" fmla="*/ 1950720 h 3648882"/>
                <a:gd name="connsiteX2" fmla="*/ 3039387 w 3232427"/>
                <a:gd name="connsiteY2" fmla="*/ 0 h 3648882"/>
                <a:gd name="connsiteX3" fmla="*/ 1547 w 3232427"/>
                <a:gd name="connsiteY3" fmla="*/ 3362960 h 3648882"/>
                <a:gd name="connsiteX4" fmla="*/ 123467 w 3232427"/>
                <a:gd name="connsiteY4" fmla="*/ 3423920 h 3648882"/>
                <a:gd name="connsiteX5" fmla="*/ 204747 w 3232427"/>
                <a:gd name="connsiteY5" fmla="*/ 3454400 h 3648882"/>
                <a:gd name="connsiteX6" fmla="*/ 265707 w 3232427"/>
                <a:gd name="connsiteY6" fmla="*/ 3474720 h 3648882"/>
                <a:gd name="connsiteX7" fmla="*/ 296187 w 3232427"/>
                <a:gd name="connsiteY7" fmla="*/ 3495040 h 3648882"/>
                <a:gd name="connsiteX8" fmla="*/ 397787 w 3232427"/>
                <a:gd name="connsiteY8" fmla="*/ 3535680 h 3648882"/>
                <a:gd name="connsiteX9" fmla="*/ 550187 w 3232427"/>
                <a:gd name="connsiteY9" fmla="*/ 3637280 h 3648882"/>
                <a:gd name="connsiteX10" fmla="*/ 1281707 w 3232427"/>
                <a:gd name="connsiteY10" fmla="*/ 3616960 h 3648882"/>
                <a:gd name="connsiteX11" fmla="*/ 2064027 w 3232427"/>
                <a:gd name="connsiteY11" fmla="*/ 3373120 h 3648882"/>
                <a:gd name="connsiteX0" fmla="*/ 2064027 w 3232427"/>
                <a:gd name="connsiteY0" fmla="*/ 3373120 h 3641712"/>
                <a:gd name="connsiteX1" fmla="*/ 3232427 w 3232427"/>
                <a:gd name="connsiteY1" fmla="*/ 1950720 h 3641712"/>
                <a:gd name="connsiteX2" fmla="*/ 3039387 w 3232427"/>
                <a:gd name="connsiteY2" fmla="*/ 0 h 3641712"/>
                <a:gd name="connsiteX3" fmla="*/ 1547 w 3232427"/>
                <a:gd name="connsiteY3" fmla="*/ 3362960 h 3641712"/>
                <a:gd name="connsiteX4" fmla="*/ 123467 w 3232427"/>
                <a:gd name="connsiteY4" fmla="*/ 3423920 h 3641712"/>
                <a:gd name="connsiteX5" fmla="*/ 204747 w 3232427"/>
                <a:gd name="connsiteY5" fmla="*/ 3454400 h 3641712"/>
                <a:gd name="connsiteX6" fmla="*/ 265707 w 3232427"/>
                <a:gd name="connsiteY6" fmla="*/ 3474720 h 3641712"/>
                <a:gd name="connsiteX7" fmla="*/ 296187 w 3232427"/>
                <a:gd name="connsiteY7" fmla="*/ 3495040 h 3641712"/>
                <a:gd name="connsiteX8" fmla="*/ 397787 w 3232427"/>
                <a:gd name="connsiteY8" fmla="*/ 3535680 h 3641712"/>
                <a:gd name="connsiteX9" fmla="*/ 550187 w 3232427"/>
                <a:gd name="connsiteY9" fmla="*/ 3637280 h 3641712"/>
                <a:gd name="connsiteX10" fmla="*/ 2064027 w 3232427"/>
                <a:gd name="connsiteY10" fmla="*/ 3373120 h 3641712"/>
                <a:gd name="connsiteX0" fmla="*/ 2064027 w 3232427"/>
                <a:gd name="connsiteY0" fmla="*/ 3373120 h 3546519"/>
                <a:gd name="connsiteX1" fmla="*/ 3232427 w 3232427"/>
                <a:gd name="connsiteY1" fmla="*/ 1950720 h 3546519"/>
                <a:gd name="connsiteX2" fmla="*/ 3039387 w 3232427"/>
                <a:gd name="connsiteY2" fmla="*/ 0 h 3546519"/>
                <a:gd name="connsiteX3" fmla="*/ 1547 w 3232427"/>
                <a:gd name="connsiteY3" fmla="*/ 3362960 h 3546519"/>
                <a:gd name="connsiteX4" fmla="*/ 123467 w 3232427"/>
                <a:gd name="connsiteY4" fmla="*/ 3423920 h 3546519"/>
                <a:gd name="connsiteX5" fmla="*/ 204747 w 3232427"/>
                <a:gd name="connsiteY5" fmla="*/ 3454400 h 3546519"/>
                <a:gd name="connsiteX6" fmla="*/ 265707 w 3232427"/>
                <a:gd name="connsiteY6" fmla="*/ 3474720 h 3546519"/>
                <a:gd name="connsiteX7" fmla="*/ 296187 w 3232427"/>
                <a:gd name="connsiteY7" fmla="*/ 3495040 h 3546519"/>
                <a:gd name="connsiteX8" fmla="*/ 397787 w 3232427"/>
                <a:gd name="connsiteY8" fmla="*/ 3535680 h 3546519"/>
                <a:gd name="connsiteX9" fmla="*/ 2064027 w 3232427"/>
                <a:gd name="connsiteY9" fmla="*/ 3373120 h 3546519"/>
                <a:gd name="connsiteX0" fmla="*/ 2064027 w 3232427"/>
                <a:gd name="connsiteY0" fmla="*/ 3373120 h 3524595"/>
                <a:gd name="connsiteX1" fmla="*/ 3232427 w 3232427"/>
                <a:gd name="connsiteY1" fmla="*/ 1950720 h 3524595"/>
                <a:gd name="connsiteX2" fmla="*/ 3039387 w 3232427"/>
                <a:gd name="connsiteY2" fmla="*/ 0 h 3524595"/>
                <a:gd name="connsiteX3" fmla="*/ 1547 w 3232427"/>
                <a:gd name="connsiteY3" fmla="*/ 3362960 h 3524595"/>
                <a:gd name="connsiteX4" fmla="*/ 123467 w 3232427"/>
                <a:gd name="connsiteY4" fmla="*/ 3423920 h 3524595"/>
                <a:gd name="connsiteX5" fmla="*/ 204747 w 3232427"/>
                <a:gd name="connsiteY5" fmla="*/ 3454400 h 3524595"/>
                <a:gd name="connsiteX6" fmla="*/ 265707 w 3232427"/>
                <a:gd name="connsiteY6" fmla="*/ 3474720 h 3524595"/>
                <a:gd name="connsiteX7" fmla="*/ 296187 w 3232427"/>
                <a:gd name="connsiteY7" fmla="*/ 3495040 h 3524595"/>
                <a:gd name="connsiteX8" fmla="*/ 2064027 w 3232427"/>
                <a:gd name="connsiteY8" fmla="*/ 3373120 h 3524595"/>
                <a:gd name="connsiteX0" fmla="*/ 2064027 w 3232427"/>
                <a:gd name="connsiteY0" fmla="*/ 3373120 h 3515558"/>
                <a:gd name="connsiteX1" fmla="*/ 3232427 w 3232427"/>
                <a:gd name="connsiteY1" fmla="*/ 1950720 h 3515558"/>
                <a:gd name="connsiteX2" fmla="*/ 3039387 w 3232427"/>
                <a:gd name="connsiteY2" fmla="*/ 0 h 3515558"/>
                <a:gd name="connsiteX3" fmla="*/ 1547 w 3232427"/>
                <a:gd name="connsiteY3" fmla="*/ 3362960 h 3515558"/>
                <a:gd name="connsiteX4" fmla="*/ 123467 w 3232427"/>
                <a:gd name="connsiteY4" fmla="*/ 3423920 h 3515558"/>
                <a:gd name="connsiteX5" fmla="*/ 204747 w 3232427"/>
                <a:gd name="connsiteY5" fmla="*/ 3454400 h 3515558"/>
                <a:gd name="connsiteX6" fmla="*/ 265707 w 3232427"/>
                <a:gd name="connsiteY6" fmla="*/ 3474720 h 3515558"/>
                <a:gd name="connsiteX7" fmla="*/ 2064027 w 3232427"/>
                <a:gd name="connsiteY7" fmla="*/ 3373120 h 3515558"/>
                <a:gd name="connsiteX0" fmla="*/ 2064027 w 3232427"/>
                <a:gd name="connsiteY0" fmla="*/ 3373120 h 3507719"/>
                <a:gd name="connsiteX1" fmla="*/ 3232427 w 3232427"/>
                <a:gd name="connsiteY1" fmla="*/ 1950720 h 3507719"/>
                <a:gd name="connsiteX2" fmla="*/ 3039387 w 3232427"/>
                <a:gd name="connsiteY2" fmla="*/ 0 h 3507719"/>
                <a:gd name="connsiteX3" fmla="*/ 1547 w 3232427"/>
                <a:gd name="connsiteY3" fmla="*/ 3362960 h 3507719"/>
                <a:gd name="connsiteX4" fmla="*/ 123467 w 3232427"/>
                <a:gd name="connsiteY4" fmla="*/ 3423920 h 3507719"/>
                <a:gd name="connsiteX5" fmla="*/ 204747 w 3232427"/>
                <a:gd name="connsiteY5" fmla="*/ 3454400 h 3507719"/>
                <a:gd name="connsiteX6" fmla="*/ 2064027 w 3232427"/>
                <a:gd name="connsiteY6" fmla="*/ 3373120 h 3507719"/>
                <a:gd name="connsiteX0" fmla="*/ 2120327 w 3288727"/>
                <a:gd name="connsiteY0" fmla="*/ 3373120 h 3497641"/>
                <a:gd name="connsiteX1" fmla="*/ 3288727 w 3288727"/>
                <a:gd name="connsiteY1" fmla="*/ 1950720 h 3497641"/>
                <a:gd name="connsiteX2" fmla="*/ 3095687 w 3288727"/>
                <a:gd name="connsiteY2" fmla="*/ 0 h 3497641"/>
                <a:gd name="connsiteX3" fmla="*/ 57847 w 3288727"/>
                <a:gd name="connsiteY3" fmla="*/ 3362960 h 3497641"/>
                <a:gd name="connsiteX4" fmla="*/ 179767 w 3288727"/>
                <a:gd name="connsiteY4" fmla="*/ 3423920 h 3497641"/>
                <a:gd name="connsiteX5" fmla="*/ 2120327 w 3288727"/>
                <a:gd name="connsiteY5" fmla="*/ 3373120 h 3497641"/>
                <a:gd name="connsiteX0" fmla="*/ 2073468 w 3241868"/>
                <a:gd name="connsiteY0" fmla="*/ 3373120 h 3677436"/>
                <a:gd name="connsiteX1" fmla="*/ 3241868 w 3241868"/>
                <a:gd name="connsiteY1" fmla="*/ 1950720 h 3677436"/>
                <a:gd name="connsiteX2" fmla="*/ 3048828 w 3241868"/>
                <a:gd name="connsiteY2" fmla="*/ 0 h 3677436"/>
                <a:gd name="connsiteX3" fmla="*/ 10988 w 3241868"/>
                <a:gd name="connsiteY3" fmla="*/ 3362960 h 3677436"/>
                <a:gd name="connsiteX4" fmla="*/ 2073468 w 3241868"/>
                <a:gd name="connsiteY4" fmla="*/ 3373120 h 3677436"/>
                <a:gd name="connsiteX0" fmla="*/ 2103848 w 3272248"/>
                <a:gd name="connsiteY0" fmla="*/ 3373120 h 3613577"/>
                <a:gd name="connsiteX1" fmla="*/ 3272248 w 3272248"/>
                <a:gd name="connsiteY1" fmla="*/ 1950720 h 3613577"/>
                <a:gd name="connsiteX2" fmla="*/ 3079208 w 3272248"/>
                <a:gd name="connsiteY2" fmla="*/ 0 h 3613577"/>
                <a:gd name="connsiteX3" fmla="*/ 41368 w 3272248"/>
                <a:gd name="connsiteY3" fmla="*/ 3362960 h 3613577"/>
                <a:gd name="connsiteX4" fmla="*/ 2103848 w 3272248"/>
                <a:gd name="connsiteY4" fmla="*/ 3373120 h 3613577"/>
                <a:gd name="connsiteX0" fmla="*/ 2064028 w 3232428"/>
                <a:gd name="connsiteY0" fmla="*/ 3373120 h 3373120"/>
                <a:gd name="connsiteX1" fmla="*/ 3232428 w 3232428"/>
                <a:gd name="connsiteY1" fmla="*/ 1950720 h 3373120"/>
                <a:gd name="connsiteX2" fmla="*/ 3039388 w 3232428"/>
                <a:gd name="connsiteY2" fmla="*/ 0 h 3373120"/>
                <a:gd name="connsiteX3" fmla="*/ 1548 w 3232428"/>
                <a:gd name="connsiteY3" fmla="*/ 3362960 h 3373120"/>
                <a:gd name="connsiteX4" fmla="*/ 2064028 w 3232428"/>
                <a:gd name="connsiteY4" fmla="*/ 3373120 h 3373120"/>
                <a:gd name="connsiteX0" fmla="*/ 1911755 w 3080155"/>
                <a:gd name="connsiteY0" fmla="*/ 337312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73120 h 3373120"/>
                <a:gd name="connsiteX0" fmla="*/ 191175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11755 w 3080155"/>
                <a:gd name="connsiteY4" fmla="*/ 3352800 h 3373120"/>
                <a:gd name="connsiteX0" fmla="*/ 1921915 w 3080155"/>
                <a:gd name="connsiteY0" fmla="*/ 3352800 h 3373120"/>
                <a:gd name="connsiteX1" fmla="*/ 3080155 w 3080155"/>
                <a:gd name="connsiteY1" fmla="*/ 1950720 h 3373120"/>
                <a:gd name="connsiteX2" fmla="*/ 2887115 w 3080155"/>
                <a:gd name="connsiteY2" fmla="*/ 0 h 3373120"/>
                <a:gd name="connsiteX3" fmla="*/ 1675 w 3080155"/>
                <a:gd name="connsiteY3" fmla="*/ 3373120 h 3373120"/>
                <a:gd name="connsiteX4" fmla="*/ 1921915 w 3080155"/>
                <a:gd name="connsiteY4" fmla="*/ 3352800 h 337312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80155"/>
                <a:gd name="connsiteY0" fmla="*/ 3352800 h 3362960"/>
                <a:gd name="connsiteX1" fmla="*/ 3080155 w 3080155"/>
                <a:gd name="connsiteY1" fmla="*/ 1950720 h 3362960"/>
                <a:gd name="connsiteX2" fmla="*/ 2887115 w 3080155"/>
                <a:gd name="connsiteY2" fmla="*/ 0 h 3362960"/>
                <a:gd name="connsiteX3" fmla="*/ 1675 w 3080155"/>
                <a:gd name="connsiteY3" fmla="*/ 3362960 h 3362960"/>
                <a:gd name="connsiteX4" fmla="*/ 1921915 w 308015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090315"/>
                <a:gd name="connsiteY0" fmla="*/ 3352800 h 3362960"/>
                <a:gd name="connsiteX1" fmla="*/ 3090315 w 3090315"/>
                <a:gd name="connsiteY1" fmla="*/ 1981200 h 3362960"/>
                <a:gd name="connsiteX2" fmla="*/ 2887115 w 3090315"/>
                <a:gd name="connsiteY2" fmla="*/ 0 h 3362960"/>
                <a:gd name="connsiteX3" fmla="*/ 1675 w 3090315"/>
                <a:gd name="connsiteY3" fmla="*/ 3362960 h 3362960"/>
                <a:gd name="connsiteX4" fmla="*/ 1921915 w 3090315"/>
                <a:gd name="connsiteY4" fmla="*/ 3352800 h 3362960"/>
                <a:gd name="connsiteX0" fmla="*/ 1921915 w 3100249"/>
                <a:gd name="connsiteY0" fmla="*/ 3352800 h 3362960"/>
                <a:gd name="connsiteX1" fmla="*/ 3100249 w 3100249"/>
                <a:gd name="connsiteY1" fmla="*/ 2032000 h 3362960"/>
                <a:gd name="connsiteX2" fmla="*/ 2887115 w 3100249"/>
                <a:gd name="connsiteY2" fmla="*/ 0 h 3362960"/>
                <a:gd name="connsiteX3" fmla="*/ 1675 w 3100249"/>
                <a:gd name="connsiteY3" fmla="*/ 3362960 h 3362960"/>
                <a:gd name="connsiteX4" fmla="*/ 1921915 w 3100249"/>
                <a:gd name="connsiteY4" fmla="*/ 3352800 h 3362960"/>
                <a:gd name="connsiteX0" fmla="*/ 1921915 w 3080381"/>
                <a:gd name="connsiteY0" fmla="*/ 3352800 h 3362960"/>
                <a:gd name="connsiteX1" fmla="*/ 3080381 w 3080381"/>
                <a:gd name="connsiteY1" fmla="*/ 204216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10183"/>
                <a:gd name="connsiteY0" fmla="*/ 3352800 h 3362960"/>
                <a:gd name="connsiteX1" fmla="*/ 3110183 w 3110183"/>
                <a:gd name="connsiteY1" fmla="*/ 2042160 h 3362960"/>
                <a:gd name="connsiteX2" fmla="*/ 2887115 w 3110183"/>
                <a:gd name="connsiteY2" fmla="*/ 0 h 3362960"/>
                <a:gd name="connsiteX3" fmla="*/ 1675 w 3110183"/>
                <a:gd name="connsiteY3" fmla="*/ 3362960 h 3362960"/>
                <a:gd name="connsiteX4" fmla="*/ 1921915 w 3110183"/>
                <a:gd name="connsiteY4" fmla="*/ 3352800 h 3362960"/>
                <a:gd name="connsiteX0" fmla="*/ 1921915 w 3080381"/>
                <a:gd name="connsiteY0" fmla="*/ 3352800 h 3362960"/>
                <a:gd name="connsiteX1" fmla="*/ 3080381 w 3080381"/>
                <a:gd name="connsiteY1" fmla="*/ 2062480 h 3362960"/>
                <a:gd name="connsiteX2" fmla="*/ 2887115 w 3080381"/>
                <a:gd name="connsiteY2" fmla="*/ 0 h 3362960"/>
                <a:gd name="connsiteX3" fmla="*/ 1675 w 3080381"/>
                <a:gd name="connsiteY3" fmla="*/ 3362960 h 3362960"/>
                <a:gd name="connsiteX4" fmla="*/ 1921915 w 3080381"/>
                <a:gd name="connsiteY4" fmla="*/ 3352800 h 3362960"/>
                <a:gd name="connsiteX0" fmla="*/ 1921915 w 3120118"/>
                <a:gd name="connsiteY0" fmla="*/ 3352800 h 3362960"/>
                <a:gd name="connsiteX1" fmla="*/ 3120118 w 3120118"/>
                <a:gd name="connsiteY1" fmla="*/ 2052320 h 3362960"/>
                <a:gd name="connsiteX2" fmla="*/ 2887115 w 3120118"/>
                <a:gd name="connsiteY2" fmla="*/ 0 h 3362960"/>
                <a:gd name="connsiteX3" fmla="*/ 1675 w 3120118"/>
                <a:gd name="connsiteY3" fmla="*/ 3362960 h 3362960"/>
                <a:gd name="connsiteX4" fmla="*/ 1921915 w 3120118"/>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915 w 3100250"/>
                <a:gd name="connsiteY0" fmla="*/ 3352800 h 3362960"/>
                <a:gd name="connsiteX1" fmla="*/ 3100250 w 3100250"/>
                <a:gd name="connsiteY1" fmla="*/ 2062480 h 3362960"/>
                <a:gd name="connsiteX2" fmla="*/ 2887115 w 3100250"/>
                <a:gd name="connsiteY2" fmla="*/ 0 h 3362960"/>
                <a:gd name="connsiteX3" fmla="*/ 1675 w 3100250"/>
                <a:gd name="connsiteY3" fmla="*/ 3362960 h 3362960"/>
                <a:gd name="connsiteX4" fmla="*/ 1921915 w 3100250"/>
                <a:gd name="connsiteY4" fmla="*/ 3352800 h 3362960"/>
                <a:gd name="connsiteX0" fmla="*/ 1921747 w 3100082"/>
                <a:gd name="connsiteY0" fmla="*/ 3352800 h 3362960"/>
                <a:gd name="connsiteX1" fmla="*/ 3100082 w 3100082"/>
                <a:gd name="connsiteY1" fmla="*/ 2062480 h 3362960"/>
                <a:gd name="connsiteX2" fmla="*/ 2886947 w 3100082"/>
                <a:gd name="connsiteY2" fmla="*/ 0 h 3362960"/>
                <a:gd name="connsiteX3" fmla="*/ 1507 w 3100082"/>
                <a:gd name="connsiteY3" fmla="*/ 3362960 h 3362960"/>
                <a:gd name="connsiteX4" fmla="*/ 1921747 w 3100082"/>
                <a:gd name="connsiteY4" fmla="*/ 3352800 h 3362960"/>
                <a:gd name="connsiteX0" fmla="*/ 1921775 w 3100110"/>
                <a:gd name="connsiteY0" fmla="*/ 3352800 h 3362960"/>
                <a:gd name="connsiteX1" fmla="*/ 3100110 w 3100110"/>
                <a:gd name="connsiteY1" fmla="*/ 2062480 h 3362960"/>
                <a:gd name="connsiteX2" fmla="*/ 2886975 w 3100110"/>
                <a:gd name="connsiteY2" fmla="*/ 0 h 3362960"/>
                <a:gd name="connsiteX3" fmla="*/ 1535 w 3100110"/>
                <a:gd name="connsiteY3" fmla="*/ 3362960 h 3362960"/>
                <a:gd name="connsiteX4" fmla="*/ 1921775 w 3100110"/>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20240 w 3098575"/>
                <a:gd name="connsiteY0" fmla="*/ 3352800 h 3362960"/>
                <a:gd name="connsiteX1" fmla="*/ 3098575 w 3098575"/>
                <a:gd name="connsiteY1" fmla="*/ 2062480 h 3362960"/>
                <a:gd name="connsiteX2" fmla="*/ 2885440 w 3098575"/>
                <a:gd name="connsiteY2" fmla="*/ 0 h 3362960"/>
                <a:gd name="connsiteX3" fmla="*/ 0 w 3098575"/>
                <a:gd name="connsiteY3" fmla="*/ 3362960 h 3362960"/>
                <a:gd name="connsiteX4" fmla="*/ 1920240 w 30985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212555"/>
                <a:gd name="connsiteY0" fmla="*/ 3352800 h 3362960"/>
                <a:gd name="connsiteX1" fmla="*/ 3138312 w 3212555"/>
                <a:gd name="connsiteY1" fmla="*/ 2062480 h 3362960"/>
                <a:gd name="connsiteX2" fmla="*/ 2925177 w 3212555"/>
                <a:gd name="connsiteY2" fmla="*/ 0 h 3362960"/>
                <a:gd name="connsiteX3" fmla="*/ 0 w 3212555"/>
                <a:gd name="connsiteY3" fmla="*/ 3362960 h 3362960"/>
                <a:gd name="connsiteX4" fmla="*/ 1959977 w 3212555"/>
                <a:gd name="connsiteY4" fmla="*/ 3352800 h 3362960"/>
                <a:gd name="connsiteX0" fmla="*/ 1959977 w 3213375"/>
                <a:gd name="connsiteY0" fmla="*/ 3352800 h 3362960"/>
                <a:gd name="connsiteX1" fmla="*/ 3138312 w 3213375"/>
                <a:gd name="connsiteY1" fmla="*/ 2062480 h 3362960"/>
                <a:gd name="connsiteX2" fmla="*/ 2925177 w 3213375"/>
                <a:gd name="connsiteY2" fmla="*/ 0 h 3362960"/>
                <a:gd name="connsiteX3" fmla="*/ 0 w 3213375"/>
                <a:gd name="connsiteY3" fmla="*/ 3362960 h 3362960"/>
                <a:gd name="connsiteX4" fmla="*/ 1959977 w 3213375"/>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1959977 w 3138312"/>
                <a:gd name="connsiteY0" fmla="*/ 3352800 h 3362960"/>
                <a:gd name="connsiteX1" fmla="*/ 3138312 w 3138312"/>
                <a:gd name="connsiteY1" fmla="*/ 2062480 h 3362960"/>
                <a:gd name="connsiteX2" fmla="*/ 2925177 w 3138312"/>
                <a:gd name="connsiteY2" fmla="*/ 0 h 3362960"/>
                <a:gd name="connsiteX3" fmla="*/ 0 w 3138312"/>
                <a:gd name="connsiteY3" fmla="*/ 3362960 h 3362960"/>
                <a:gd name="connsiteX4" fmla="*/ 1959977 w 3138312"/>
                <a:gd name="connsiteY4" fmla="*/ 3352800 h 3362960"/>
                <a:gd name="connsiteX0" fmla="*/ 2847551 w 3138312"/>
                <a:gd name="connsiteY0" fmla="*/ 2123005 h 3362960"/>
                <a:gd name="connsiteX1" fmla="*/ 3138312 w 3138312"/>
                <a:gd name="connsiteY1" fmla="*/ 2062480 h 3362960"/>
                <a:gd name="connsiteX2" fmla="*/ 2925177 w 3138312"/>
                <a:gd name="connsiteY2" fmla="*/ 0 h 3362960"/>
                <a:gd name="connsiteX3" fmla="*/ 0 w 3138312"/>
                <a:gd name="connsiteY3" fmla="*/ 3362960 h 3362960"/>
                <a:gd name="connsiteX4" fmla="*/ 2847551 w 3138312"/>
                <a:gd name="connsiteY4" fmla="*/ 2123005 h 3362960"/>
                <a:gd name="connsiteX0" fmla="*/ 650661 w 941422"/>
                <a:gd name="connsiteY0" fmla="*/ 3221520 h 3221520"/>
                <a:gd name="connsiteX1" fmla="*/ 941422 w 941422"/>
                <a:gd name="connsiteY1" fmla="*/ 3160995 h 3221520"/>
                <a:gd name="connsiteX2" fmla="*/ 728287 w 941422"/>
                <a:gd name="connsiteY2" fmla="*/ 1098515 h 3221520"/>
                <a:gd name="connsiteX3" fmla="*/ 16939 w 941422"/>
                <a:gd name="connsiteY3" fmla="*/ 1299448 h 3221520"/>
                <a:gd name="connsiteX4" fmla="*/ 650661 w 941422"/>
                <a:gd name="connsiteY4" fmla="*/ 3221520 h 3221520"/>
                <a:gd name="connsiteX0" fmla="*/ 650661 w 941422"/>
                <a:gd name="connsiteY0" fmla="*/ 3221520 h 3336032"/>
                <a:gd name="connsiteX1" fmla="*/ 941422 w 941422"/>
                <a:gd name="connsiteY1" fmla="*/ 3160995 h 3336032"/>
                <a:gd name="connsiteX2" fmla="*/ 728287 w 941422"/>
                <a:gd name="connsiteY2" fmla="*/ 1098515 h 3336032"/>
                <a:gd name="connsiteX3" fmla="*/ 16939 w 941422"/>
                <a:gd name="connsiteY3" fmla="*/ 1299448 h 3336032"/>
                <a:gd name="connsiteX4" fmla="*/ 650661 w 941422"/>
                <a:gd name="connsiteY4" fmla="*/ 3221520 h 3336032"/>
                <a:gd name="connsiteX0" fmla="*/ 650661 w 960313"/>
                <a:gd name="connsiteY0" fmla="*/ 3221520 h 3335313"/>
                <a:gd name="connsiteX1" fmla="*/ 941422 w 960313"/>
                <a:gd name="connsiteY1" fmla="*/ 3160995 h 3335313"/>
                <a:gd name="connsiteX2" fmla="*/ 728287 w 960313"/>
                <a:gd name="connsiteY2" fmla="*/ 1098515 h 3335313"/>
                <a:gd name="connsiteX3" fmla="*/ 16939 w 960313"/>
                <a:gd name="connsiteY3" fmla="*/ 1299448 h 3335313"/>
                <a:gd name="connsiteX4" fmla="*/ 650661 w 960313"/>
                <a:gd name="connsiteY4" fmla="*/ 3221520 h 3335313"/>
                <a:gd name="connsiteX0" fmla="*/ 1015837 w 1325489"/>
                <a:gd name="connsiteY0" fmla="*/ 3221520 h 3335313"/>
                <a:gd name="connsiteX1" fmla="*/ 1306598 w 1325489"/>
                <a:gd name="connsiteY1" fmla="*/ 3160995 h 3335313"/>
                <a:gd name="connsiteX2" fmla="*/ 1093463 w 1325489"/>
                <a:gd name="connsiteY2" fmla="*/ 1098515 h 3335313"/>
                <a:gd name="connsiteX3" fmla="*/ 382115 w 1325489"/>
                <a:gd name="connsiteY3" fmla="*/ 1299448 h 3335313"/>
                <a:gd name="connsiteX4" fmla="*/ 1015837 w 1325489"/>
                <a:gd name="connsiteY4" fmla="*/ 3221520 h 3335313"/>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28587"/>
                <a:gd name="connsiteY0" fmla="*/ 3221520 h 3447465"/>
                <a:gd name="connsiteX1" fmla="*/ 924483 w 928587"/>
                <a:gd name="connsiteY1" fmla="*/ 3160995 h 3447465"/>
                <a:gd name="connsiteX2" fmla="*/ 711348 w 928587"/>
                <a:gd name="connsiteY2" fmla="*/ 1098515 h 3447465"/>
                <a:gd name="connsiteX3" fmla="*/ 0 w 928587"/>
                <a:gd name="connsiteY3" fmla="*/ 1299448 h 3447465"/>
                <a:gd name="connsiteX4" fmla="*/ 633722 w 928587"/>
                <a:gd name="connsiteY4" fmla="*/ 3221520 h 3447465"/>
                <a:gd name="connsiteX0" fmla="*/ 633722 w 930064"/>
                <a:gd name="connsiteY0" fmla="*/ 3221520 h 3297430"/>
                <a:gd name="connsiteX1" fmla="*/ 924483 w 930064"/>
                <a:gd name="connsiteY1" fmla="*/ 3160995 h 3297430"/>
                <a:gd name="connsiteX2" fmla="*/ 711348 w 930064"/>
                <a:gd name="connsiteY2" fmla="*/ 1098515 h 3297430"/>
                <a:gd name="connsiteX3" fmla="*/ 0 w 930064"/>
                <a:gd name="connsiteY3" fmla="*/ 1299448 h 3297430"/>
                <a:gd name="connsiteX4" fmla="*/ 633722 w 930064"/>
                <a:gd name="connsiteY4" fmla="*/ 3221520 h 329743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4483"/>
                <a:gd name="connsiteY0" fmla="*/ 3221520 h 3221520"/>
                <a:gd name="connsiteX1" fmla="*/ 924483 w 924483"/>
                <a:gd name="connsiteY1" fmla="*/ 3160995 h 3221520"/>
                <a:gd name="connsiteX2" fmla="*/ 711348 w 924483"/>
                <a:gd name="connsiteY2" fmla="*/ 1098515 h 3221520"/>
                <a:gd name="connsiteX3" fmla="*/ 0 w 924483"/>
                <a:gd name="connsiteY3" fmla="*/ 1299448 h 3221520"/>
                <a:gd name="connsiteX4" fmla="*/ 633722 w 924483"/>
                <a:gd name="connsiteY4" fmla="*/ 3221520 h 3221520"/>
                <a:gd name="connsiteX0" fmla="*/ 633722 w 929664"/>
                <a:gd name="connsiteY0" fmla="*/ 3221520 h 3221520"/>
                <a:gd name="connsiteX1" fmla="*/ 929664 w 929664"/>
                <a:gd name="connsiteY1" fmla="*/ 3169523 h 3221520"/>
                <a:gd name="connsiteX2" fmla="*/ 711348 w 929664"/>
                <a:gd name="connsiteY2" fmla="*/ 1098515 h 3221520"/>
                <a:gd name="connsiteX3" fmla="*/ 0 w 929664"/>
                <a:gd name="connsiteY3" fmla="*/ 1299448 h 3221520"/>
                <a:gd name="connsiteX4" fmla="*/ 633722 w 929664"/>
                <a:gd name="connsiteY4" fmla="*/ 3221520 h 3221520"/>
                <a:gd name="connsiteX0" fmla="*/ 633722 w 928222"/>
                <a:gd name="connsiteY0" fmla="*/ 3221520 h 3221520"/>
                <a:gd name="connsiteX1" fmla="*/ 928222 w 928222"/>
                <a:gd name="connsiteY1" fmla="*/ 3163347 h 3221520"/>
                <a:gd name="connsiteX2" fmla="*/ 711348 w 928222"/>
                <a:gd name="connsiteY2" fmla="*/ 1098515 h 3221520"/>
                <a:gd name="connsiteX3" fmla="*/ 0 w 928222"/>
                <a:gd name="connsiteY3" fmla="*/ 1299448 h 3221520"/>
                <a:gd name="connsiteX4" fmla="*/ 633722 w 928222"/>
                <a:gd name="connsiteY4" fmla="*/ 3221520 h 3221520"/>
                <a:gd name="connsiteX0" fmla="*/ 647241 w 941741"/>
                <a:gd name="connsiteY0" fmla="*/ 3223886 h 3223886"/>
                <a:gd name="connsiteX1" fmla="*/ 941741 w 941741"/>
                <a:gd name="connsiteY1" fmla="*/ 3165713 h 3223886"/>
                <a:gd name="connsiteX2" fmla="*/ 724867 w 941741"/>
                <a:gd name="connsiteY2" fmla="*/ 1100881 h 3223886"/>
                <a:gd name="connsiteX3" fmla="*/ 0 w 941741"/>
                <a:gd name="connsiteY3" fmla="*/ 1298585 h 3223886"/>
                <a:gd name="connsiteX4" fmla="*/ 647241 w 941741"/>
                <a:gd name="connsiteY4" fmla="*/ 3223886 h 3223886"/>
                <a:gd name="connsiteX0" fmla="*/ 672118 w 966618"/>
                <a:gd name="connsiteY0" fmla="*/ 3221830 h 3221830"/>
                <a:gd name="connsiteX1" fmla="*/ 966618 w 966618"/>
                <a:gd name="connsiteY1" fmla="*/ 3163657 h 3221830"/>
                <a:gd name="connsiteX2" fmla="*/ 749744 w 966618"/>
                <a:gd name="connsiteY2" fmla="*/ 1098825 h 3221830"/>
                <a:gd name="connsiteX3" fmla="*/ 0 w 966618"/>
                <a:gd name="connsiteY3" fmla="*/ 1299336 h 3221830"/>
                <a:gd name="connsiteX4" fmla="*/ 672118 w 966618"/>
                <a:gd name="connsiteY4" fmla="*/ 3221830 h 3221830"/>
                <a:gd name="connsiteX0" fmla="*/ 672118 w 966618"/>
                <a:gd name="connsiteY0" fmla="*/ 2294850 h 2294850"/>
                <a:gd name="connsiteX1" fmla="*/ 966618 w 966618"/>
                <a:gd name="connsiteY1" fmla="*/ 2236677 h 2294850"/>
                <a:gd name="connsiteX2" fmla="*/ 749744 w 966618"/>
                <a:gd name="connsiteY2" fmla="*/ 171845 h 2294850"/>
                <a:gd name="connsiteX3" fmla="*/ 0 w 966618"/>
                <a:gd name="connsiteY3" fmla="*/ 372356 h 2294850"/>
                <a:gd name="connsiteX4" fmla="*/ 672118 w 966618"/>
                <a:gd name="connsiteY4" fmla="*/ 2294850 h 2294850"/>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37396 h 2137396"/>
                <a:gd name="connsiteX1" fmla="*/ 966618 w 966618"/>
                <a:gd name="connsiteY1" fmla="*/ 2079223 h 2137396"/>
                <a:gd name="connsiteX2" fmla="*/ 749744 w 966618"/>
                <a:gd name="connsiteY2" fmla="*/ 14391 h 2137396"/>
                <a:gd name="connsiteX3" fmla="*/ 0 w 966618"/>
                <a:gd name="connsiteY3" fmla="*/ 214902 h 2137396"/>
                <a:gd name="connsiteX4" fmla="*/ 672118 w 966618"/>
                <a:gd name="connsiteY4" fmla="*/ 2137396 h 2137396"/>
                <a:gd name="connsiteX0" fmla="*/ 672118 w 966618"/>
                <a:gd name="connsiteY0" fmla="*/ 2305874 h 2305874"/>
                <a:gd name="connsiteX1" fmla="*/ 966618 w 966618"/>
                <a:gd name="connsiteY1" fmla="*/ 2247701 h 2305874"/>
                <a:gd name="connsiteX2" fmla="*/ 749744 w 966618"/>
                <a:gd name="connsiteY2" fmla="*/ 182869 h 2305874"/>
                <a:gd name="connsiteX3" fmla="*/ 0 w 966618"/>
                <a:gd name="connsiteY3" fmla="*/ 383380 h 2305874"/>
                <a:gd name="connsiteX4" fmla="*/ 672118 w 966618"/>
                <a:gd name="connsiteY4" fmla="*/ 2305874 h 2305874"/>
                <a:gd name="connsiteX0" fmla="*/ 672118 w 966618"/>
                <a:gd name="connsiteY0" fmla="*/ 2456386 h 2456386"/>
                <a:gd name="connsiteX1" fmla="*/ 966618 w 966618"/>
                <a:gd name="connsiteY1" fmla="*/ 2398213 h 2456386"/>
                <a:gd name="connsiteX2" fmla="*/ 749744 w 966618"/>
                <a:gd name="connsiteY2" fmla="*/ 333381 h 2456386"/>
                <a:gd name="connsiteX3" fmla="*/ 0 w 966618"/>
                <a:gd name="connsiteY3" fmla="*/ 533892 h 2456386"/>
                <a:gd name="connsiteX4" fmla="*/ 672118 w 966618"/>
                <a:gd name="connsiteY4" fmla="*/ 2456386 h 2456386"/>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2118 w 966618"/>
                <a:gd name="connsiteY0" fmla="*/ 2123005 h 2123005"/>
                <a:gd name="connsiteX1" fmla="*/ 966618 w 966618"/>
                <a:gd name="connsiteY1" fmla="*/ 2064832 h 2123005"/>
                <a:gd name="connsiteX2" fmla="*/ 749744 w 966618"/>
                <a:gd name="connsiteY2" fmla="*/ 0 h 2123005"/>
                <a:gd name="connsiteX3" fmla="*/ 0 w 966618"/>
                <a:gd name="connsiteY3" fmla="*/ 200511 h 2123005"/>
                <a:gd name="connsiteX4" fmla="*/ 672118 w 966618"/>
                <a:gd name="connsiteY4" fmla="*/ 2123005 h 2123005"/>
                <a:gd name="connsiteX0" fmla="*/ 678020 w 966618"/>
                <a:gd name="connsiteY0" fmla="*/ 2134622 h 2134622"/>
                <a:gd name="connsiteX1" fmla="*/ 966618 w 966618"/>
                <a:gd name="connsiteY1" fmla="*/ 2064832 h 2134622"/>
                <a:gd name="connsiteX2" fmla="*/ 749744 w 966618"/>
                <a:gd name="connsiteY2" fmla="*/ 0 h 2134622"/>
                <a:gd name="connsiteX3" fmla="*/ 0 w 966618"/>
                <a:gd name="connsiteY3" fmla="*/ 200511 h 2134622"/>
                <a:gd name="connsiteX4" fmla="*/ 678020 w 966618"/>
                <a:gd name="connsiteY4" fmla="*/ 2134622 h 2134622"/>
                <a:gd name="connsiteX0" fmla="*/ 678020 w 1390566"/>
                <a:gd name="connsiteY0" fmla="*/ 2134622 h 2134622"/>
                <a:gd name="connsiteX1" fmla="*/ 1390566 w 1390566"/>
                <a:gd name="connsiteY1" fmla="*/ 2062558 h 2134622"/>
                <a:gd name="connsiteX2" fmla="*/ 749744 w 1390566"/>
                <a:gd name="connsiteY2" fmla="*/ 0 h 2134622"/>
                <a:gd name="connsiteX3" fmla="*/ 0 w 1390566"/>
                <a:gd name="connsiteY3" fmla="*/ 200511 h 2134622"/>
                <a:gd name="connsiteX4" fmla="*/ 678020 w 1390566"/>
                <a:gd name="connsiteY4" fmla="*/ 2134622 h 2134622"/>
                <a:gd name="connsiteX0" fmla="*/ 678020 w 1390566"/>
                <a:gd name="connsiteY0" fmla="*/ 2134622 h 2134622"/>
                <a:gd name="connsiteX1" fmla="*/ 1390566 w 1390566"/>
                <a:gd name="connsiteY1" fmla="*/ 2062558 h 2134622"/>
                <a:gd name="connsiteX2" fmla="*/ 749744 w 1390566"/>
                <a:gd name="connsiteY2" fmla="*/ 0 h 2134622"/>
                <a:gd name="connsiteX3" fmla="*/ 0 w 1390566"/>
                <a:gd name="connsiteY3" fmla="*/ 200511 h 2134622"/>
                <a:gd name="connsiteX4" fmla="*/ 678020 w 1390566"/>
                <a:gd name="connsiteY4" fmla="*/ 2134622 h 2134622"/>
                <a:gd name="connsiteX0" fmla="*/ 678020 w 1675330"/>
                <a:gd name="connsiteY0" fmla="*/ 2079789 h 2079789"/>
                <a:gd name="connsiteX1" fmla="*/ 1390566 w 1675330"/>
                <a:gd name="connsiteY1" fmla="*/ 2007725 h 2079789"/>
                <a:gd name="connsiteX2" fmla="*/ 1675330 w 1675330"/>
                <a:gd name="connsiteY2" fmla="*/ 0 h 2079789"/>
                <a:gd name="connsiteX3" fmla="*/ 0 w 1675330"/>
                <a:gd name="connsiteY3" fmla="*/ 145678 h 2079789"/>
                <a:gd name="connsiteX4" fmla="*/ 678020 w 1675330"/>
                <a:gd name="connsiteY4" fmla="*/ 2079789 h 2079789"/>
                <a:gd name="connsiteX0" fmla="*/ 678020 w 1675330"/>
                <a:gd name="connsiteY0" fmla="*/ 2119558 h 2119558"/>
                <a:gd name="connsiteX1" fmla="*/ 1390566 w 1675330"/>
                <a:gd name="connsiteY1" fmla="*/ 2047494 h 2119558"/>
                <a:gd name="connsiteX2" fmla="*/ 1675330 w 1675330"/>
                <a:gd name="connsiteY2" fmla="*/ 39769 h 2119558"/>
                <a:gd name="connsiteX3" fmla="*/ 0 w 1675330"/>
                <a:gd name="connsiteY3" fmla="*/ 185447 h 2119558"/>
                <a:gd name="connsiteX4" fmla="*/ 678020 w 1675330"/>
                <a:gd name="connsiteY4" fmla="*/ 2119558 h 2119558"/>
                <a:gd name="connsiteX0" fmla="*/ 678020 w 1675330"/>
                <a:gd name="connsiteY0" fmla="*/ 2127624 h 2127624"/>
                <a:gd name="connsiteX1" fmla="*/ 1390566 w 1675330"/>
                <a:gd name="connsiteY1" fmla="*/ 2055560 h 2127624"/>
                <a:gd name="connsiteX2" fmla="*/ 1675330 w 1675330"/>
                <a:gd name="connsiteY2" fmla="*/ 47835 h 2127624"/>
                <a:gd name="connsiteX3" fmla="*/ 0 w 1675330"/>
                <a:gd name="connsiteY3" fmla="*/ 193513 h 2127624"/>
                <a:gd name="connsiteX4" fmla="*/ 678020 w 1675330"/>
                <a:gd name="connsiteY4" fmla="*/ 2127624 h 2127624"/>
                <a:gd name="connsiteX0" fmla="*/ 678020 w 1675330"/>
                <a:gd name="connsiteY0" fmla="*/ 2130496 h 2130496"/>
                <a:gd name="connsiteX1" fmla="*/ 1390566 w 1675330"/>
                <a:gd name="connsiteY1" fmla="*/ 2058432 h 2130496"/>
                <a:gd name="connsiteX2" fmla="*/ 1675330 w 1675330"/>
                <a:gd name="connsiteY2" fmla="*/ 50707 h 2130496"/>
                <a:gd name="connsiteX3" fmla="*/ 0 w 1675330"/>
                <a:gd name="connsiteY3" fmla="*/ 196385 h 2130496"/>
                <a:gd name="connsiteX4" fmla="*/ 678020 w 1675330"/>
                <a:gd name="connsiteY4" fmla="*/ 2130496 h 2130496"/>
                <a:gd name="connsiteX0" fmla="*/ 678020 w 1675330"/>
                <a:gd name="connsiteY0" fmla="*/ 2134399 h 2134399"/>
                <a:gd name="connsiteX1" fmla="*/ 1390566 w 1675330"/>
                <a:gd name="connsiteY1" fmla="*/ 2062335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61228 w 1675330"/>
                <a:gd name="connsiteY1" fmla="*/ 2059703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51448 w 1675330"/>
                <a:gd name="connsiteY1" fmla="*/ 2058826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675330"/>
                <a:gd name="connsiteY0" fmla="*/ 2134399 h 2134399"/>
                <a:gd name="connsiteX1" fmla="*/ 1341668 w 1675330"/>
                <a:gd name="connsiteY1" fmla="*/ 2057948 h 2134399"/>
                <a:gd name="connsiteX2" fmla="*/ 1675330 w 1675330"/>
                <a:gd name="connsiteY2" fmla="*/ 54610 h 2134399"/>
                <a:gd name="connsiteX3" fmla="*/ 0 w 1675330"/>
                <a:gd name="connsiteY3" fmla="*/ 200288 h 2134399"/>
                <a:gd name="connsiteX4" fmla="*/ 678020 w 1675330"/>
                <a:gd name="connsiteY4" fmla="*/ 2134399 h 2134399"/>
                <a:gd name="connsiteX0" fmla="*/ 678020 w 1416861"/>
                <a:gd name="connsiteY0" fmla="*/ 2150682 h 2150682"/>
                <a:gd name="connsiteX1" fmla="*/ 1341668 w 1416861"/>
                <a:gd name="connsiteY1" fmla="*/ 2074231 h 2150682"/>
                <a:gd name="connsiteX2" fmla="*/ 1416861 w 1416861"/>
                <a:gd name="connsiteY2" fmla="*/ 45209 h 2150682"/>
                <a:gd name="connsiteX3" fmla="*/ 0 w 1416861"/>
                <a:gd name="connsiteY3" fmla="*/ 216571 h 2150682"/>
                <a:gd name="connsiteX4" fmla="*/ 678020 w 1416861"/>
                <a:gd name="connsiteY4" fmla="*/ 2150682 h 2150682"/>
                <a:gd name="connsiteX0" fmla="*/ 678020 w 1489388"/>
                <a:gd name="connsiteY0" fmla="*/ 2146401 h 2146401"/>
                <a:gd name="connsiteX1" fmla="*/ 1341668 w 1489388"/>
                <a:gd name="connsiteY1" fmla="*/ 2069950 h 2146401"/>
                <a:gd name="connsiteX2" fmla="*/ 1489388 w 1489388"/>
                <a:gd name="connsiteY2" fmla="*/ 47436 h 2146401"/>
                <a:gd name="connsiteX3" fmla="*/ 0 w 1489388"/>
                <a:gd name="connsiteY3" fmla="*/ 212290 h 2146401"/>
                <a:gd name="connsiteX4" fmla="*/ 678020 w 1489388"/>
                <a:gd name="connsiteY4" fmla="*/ 2146401 h 2146401"/>
                <a:gd name="connsiteX0" fmla="*/ 678020 w 1461481"/>
                <a:gd name="connsiteY0" fmla="*/ 2147219 h 2147219"/>
                <a:gd name="connsiteX1" fmla="*/ 1341668 w 1461481"/>
                <a:gd name="connsiteY1" fmla="*/ 2070768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1481"/>
                <a:gd name="connsiteY0" fmla="*/ 2147219 h 2147219"/>
                <a:gd name="connsiteX1" fmla="*/ 1271813 w 1461481"/>
                <a:gd name="connsiteY1" fmla="*/ 2075712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1481"/>
                <a:gd name="connsiteY0" fmla="*/ 2147219 h 2147219"/>
                <a:gd name="connsiteX1" fmla="*/ 1271813 w 1461481"/>
                <a:gd name="connsiteY1" fmla="*/ 2075712 h 2147219"/>
                <a:gd name="connsiteX2" fmla="*/ 1461481 w 1461481"/>
                <a:gd name="connsiteY2" fmla="*/ 46996 h 2147219"/>
                <a:gd name="connsiteX3" fmla="*/ 0 w 1461481"/>
                <a:gd name="connsiteY3" fmla="*/ 213108 h 2147219"/>
                <a:gd name="connsiteX4" fmla="*/ 678020 w 1461481"/>
                <a:gd name="connsiteY4" fmla="*/ 2147219 h 2147219"/>
                <a:gd name="connsiteX0" fmla="*/ 678020 w 1467164"/>
                <a:gd name="connsiteY0" fmla="*/ 2153506 h 2153506"/>
                <a:gd name="connsiteX1" fmla="*/ 1271813 w 1467164"/>
                <a:gd name="connsiteY1" fmla="*/ 2081999 h 2153506"/>
                <a:gd name="connsiteX2" fmla="*/ 1467164 w 1467164"/>
                <a:gd name="connsiteY2" fmla="*/ 43827 h 2153506"/>
                <a:gd name="connsiteX3" fmla="*/ 0 w 1467164"/>
                <a:gd name="connsiteY3" fmla="*/ 219395 h 2153506"/>
                <a:gd name="connsiteX4" fmla="*/ 678020 w 1467164"/>
                <a:gd name="connsiteY4" fmla="*/ 2153506 h 2153506"/>
                <a:gd name="connsiteX0" fmla="*/ 678020 w 1467164"/>
                <a:gd name="connsiteY0" fmla="*/ 2150012 h 2150012"/>
                <a:gd name="connsiteX1" fmla="*/ 1271813 w 1467164"/>
                <a:gd name="connsiteY1" fmla="*/ 2078505 h 2150012"/>
                <a:gd name="connsiteX2" fmla="*/ 1467164 w 1467164"/>
                <a:gd name="connsiteY2" fmla="*/ 40333 h 2150012"/>
                <a:gd name="connsiteX3" fmla="*/ 0 w 1467164"/>
                <a:gd name="connsiteY3" fmla="*/ 215901 h 2150012"/>
                <a:gd name="connsiteX4" fmla="*/ 678020 w 1467164"/>
                <a:gd name="connsiteY4" fmla="*/ 2150012 h 2150012"/>
                <a:gd name="connsiteX0" fmla="*/ 678020 w 1467164"/>
                <a:gd name="connsiteY0" fmla="*/ 2146019 h 2146019"/>
                <a:gd name="connsiteX1" fmla="*/ 1271813 w 1467164"/>
                <a:gd name="connsiteY1" fmla="*/ 2074512 h 2146019"/>
                <a:gd name="connsiteX2" fmla="*/ 1467164 w 1467164"/>
                <a:gd name="connsiteY2" fmla="*/ 36340 h 2146019"/>
                <a:gd name="connsiteX3" fmla="*/ 0 w 1467164"/>
                <a:gd name="connsiteY3" fmla="*/ 211908 h 2146019"/>
                <a:gd name="connsiteX4" fmla="*/ 678020 w 1467164"/>
                <a:gd name="connsiteY4" fmla="*/ 2146019 h 214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164" h="2146019">
                  <a:moveTo>
                    <a:pt x="678020" y="2146019"/>
                  </a:moveTo>
                  <a:cubicBezTo>
                    <a:pt x="858078" y="2084397"/>
                    <a:pt x="1021732" y="2035124"/>
                    <a:pt x="1271813" y="2074512"/>
                  </a:cubicBezTo>
                  <a:lnTo>
                    <a:pt x="1467164" y="36340"/>
                  </a:lnTo>
                  <a:cubicBezTo>
                    <a:pt x="1103346" y="-19700"/>
                    <a:pt x="623276" y="-42982"/>
                    <a:pt x="0" y="211908"/>
                  </a:cubicBezTo>
                  <a:cubicBezTo>
                    <a:pt x="219159" y="927089"/>
                    <a:pt x="366419" y="1239171"/>
                    <a:pt x="678020" y="2146019"/>
                  </a:cubicBezTo>
                  <a:close/>
                </a:path>
              </a:pathLst>
            </a:custGeom>
            <a:solidFill>
              <a:srgbClr val="FFDB00">
                <a:alpha val="10000"/>
              </a:srgbClr>
            </a:solidFill>
            <a:ln w="50800">
              <a:solidFill>
                <a:srgbClr val="FFDB00"/>
              </a:solidFill>
            </a:ln>
            <a:effectLst>
              <a:outerShdw blurRad="127000" algn="ctr" rotWithShape="0">
                <a:schemeClr val="tx1"/>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dk1"/>
                </a:solidFill>
              </a:endParaRPr>
            </a:p>
          </p:txBody>
        </p:sp>
      </p:grpSp>
      <p:sp>
        <p:nvSpPr>
          <p:cNvPr id="54" name="TextBox 53">
            <a:extLst>
              <a:ext uri="{FF2B5EF4-FFF2-40B4-BE49-F238E27FC236}">
                <a16:creationId xmlns:a16="http://schemas.microsoft.com/office/drawing/2014/main" id="{5885EE8E-C394-8C2E-0B75-8245B166CC73}"/>
              </a:ext>
            </a:extLst>
          </p:cNvPr>
          <p:cNvSpPr txBox="1"/>
          <p:nvPr/>
        </p:nvSpPr>
        <p:spPr>
          <a:xfrm>
            <a:off x="5152533" y="1524828"/>
            <a:ext cx="1883465" cy="523220"/>
          </a:xfrm>
          <a:prstGeom prst="rect">
            <a:avLst/>
          </a:prstGeom>
          <a:noFill/>
        </p:spPr>
        <p:txBody>
          <a:bodyPr wrap="square" rtlCol="0">
            <a:spAutoFit/>
          </a:bodyPr>
          <a:lstStyle/>
          <a:p>
            <a:pPr algn="ctr"/>
            <a:r>
              <a:rPr lang="en-US" sz="2800" dirty="0"/>
              <a:t>neutral</a:t>
            </a:r>
          </a:p>
        </p:txBody>
      </p:sp>
      <p:sp>
        <p:nvSpPr>
          <p:cNvPr id="55" name="TextBox 54">
            <a:extLst>
              <a:ext uri="{FF2B5EF4-FFF2-40B4-BE49-F238E27FC236}">
                <a16:creationId xmlns:a16="http://schemas.microsoft.com/office/drawing/2014/main" id="{F4D323D9-6844-DB78-0F1D-A20DE97490F7}"/>
              </a:ext>
            </a:extLst>
          </p:cNvPr>
          <p:cNvSpPr txBox="1"/>
          <p:nvPr/>
        </p:nvSpPr>
        <p:spPr>
          <a:xfrm>
            <a:off x="3148453" y="5476403"/>
            <a:ext cx="1558510" cy="523220"/>
          </a:xfrm>
          <a:prstGeom prst="rect">
            <a:avLst/>
          </a:prstGeom>
          <a:noFill/>
        </p:spPr>
        <p:txBody>
          <a:bodyPr wrap="square" rtlCol="0">
            <a:spAutoFit/>
          </a:bodyPr>
          <a:lstStyle/>
          <a:p>
            <a:pPr algn="ctr"/>
            <a:r>
              <a:rPr lang="en-US" sz="2800" dirty="0"/>
              <a:t>acidic</a:t>
            </a:r>
          </a:p>
        </p:txBody>
      </p:sp>
      <p:sp>
        <p:nvSpPr>
          <p:cNvPr id="56" name="TextBox 55">
            <a:extLst>
              <a:ext uri="{FF2B5EF4-FFF2-40B4-BE49-F238E27FC236}">
                <a16:creationId xmlns:a16="http://schemas.microsoft.com/office/drawing/2014/main" id="{CB00C1F0-D432-05DD-9E25-DF3D4FAFB5EA}"/>
              </a:ext>
            </a:extLst>
          </p:cNvPr>
          <p:cNvSpPr txBox="1"/>
          <p:nvPr/>
        </p:nvSpPr>
        <p:spPr>
          <a:xfrm>
            <a:off x="7430301" y="5476403"/>
            <a:ext cx="1558510" cy="523220"/>
          </a:xfrm>
          <a:prstGeom prst="rect">
            <a:avLst/>
          </a:prstGeom>
          <a:noFill/>
        </p:spPr>
        <p:txBody>
          <a:bodyPr wrap="square" rtlCol="0">
            <a:spAutoFit/>
          </a:bodyPr>
          <a:lstStyle/>
          <a:p>
            <a:pPr algn="ctr"/>
            <a:r>
              <a:rPr lang="en-US" sz="2800" dirty="0"/>
              <a:t>alkaline</a:t>
            </a:r>
          </a:p>
        </p:txBody>
      </p:sp>
      <p:grpSp>
        <p:nvGrpSpPr>
          <p:cNvPr id="59" name="Group 58">
            <a:extLst>
              <a:ext uri="{FF2B5EF4-FFF2-40B4-BE49-F238E27FC236}">
                <a16:creationId xmlns:a16="http://schemas.microsoft.com/office/drawing/2014/main" id="{635B20B7-F209-B8B9-0592-F2037348FAE4}"/>
              </a:ext>
            </a:extLst>
          </p:cNvPr>
          <p:cNvGrpSpPr/>
          <p:nvPr/>
        </p:nvGrpSpPr>
        <p:grpSpPr>
          <a:xfrm>
            <a:off x="5105506" y="4349018"/>
            <a:ext cx="1958367" cy="1196568"/>
            <a:chOff x="9186042" y="5137521"/>
            <a:chExt cx="1958367" cy="1196568"/>
          </a:xfrm>
        </p:grpSpPr>
        <p:sp>
          <p:nvSpPr>
            <p:cNvPr id="57" name="TextBox 56">
              <a:extLst>
                <a:ext uri="{FF2B5EF4-FFF2-40B4-BE49-F238E27FC236}">
                  <a16:creationId xmlns:a16="http://schemas.microsoft.com/office/drawing/2014/main" id="{D2855BB7-7A32-0FA2-A816-8D4E647025C1}"/>
                </a:ext>
              </a:extLst>
            </p:cNvPr>
            <p:cNvSpPr txBox="1"/>
            <p:nvPr/>
          </p:nvSpPr>
          <p:spPr>
            <a:xfrm>
              <a:off x="9186042" y="5137521"/>
              <a:ext cx="1883465" cy="1015663"/>
            </a:xfrm>
            <a:prstGeom prst="rect">
              <a:avLst/>
            </a:prstGeom>
            <a:noFill/>
          </p:spPr>
          <p:txBody>
            <a:bodyPr wrap="square" rtlCol="0">
              <a:spAutoFit/>
            </a:bodyPr>
            <a:lstStyle/>
            <a:p>
              <a:pPr algn="ctr"/>
              <a:r>
                <a:rPr lang="en-US" sz="6000" b="1" dirty="0"/>
                <a:t>pH</a:t>
              </a:r>
            </a:p>
          </p:txBody>
        </p:sp>
        <p:sp>
          <p:nvSpPr>
            <p:cNvPr id="58" name="TextBox 57">
              <a:extLst>
                <a:ext uri="{FF2B5EF4-FFF2-40B4-BE49-F238E27FC236}">
                  <a16:creationId xmlns:a16="http://schemas.microsoft.com/office/drawing/2014/main" id="{E8023A99-95BF-1F09-5F1B-B1EF6EFDBD29}"/>
                </a:ext>
              </a:extLst>
            </p:cNvPr>
            <p:cNvSpPr txBox="1"/>
            <p:nvPr/>
          </p:nvSpPr>
          <p:spPr>
            <a:xfrm>
              <a:off x="9260944" y="5872424"/>
              <a:ext cx="1883465" cy="461665"/>
            </a:xfrm>
            <a:prstGeom prst="rect">
              <a:avLst/>
            </a:prstGeom>
            <a:noFill/>
          </p:spPr>
          <p:txBody>
            <a:bodyPr wrap="square" rtlCol="0">
              <a:spAutoFit/>
            </a:bodyPr>
            <a:lstStyle/>
            <a:p>
              <a:pPr algn="ctr"/>
              <a:r>
                <a:rPr lang="en-US" sz="2400" b="1" dirty="0"/>
                <a:t>scale</a:t>
              </a:r>
            </a:p>
          </p:txBody>
        </p:sp>
      </p:grpSp>
    </p:spTree>
    <p:custDataLst>
      <p:tags r:id="rId1"/>
    </p:custDataLst>
    <p:extLst>
      <p:ext uri="{BB962C8B-B14F-4D97-AF65-F5344CB8AC3E}">
        <p14:creationId xmlns:p14="http://schemas.microsoft.com/office/powerpoint/2010/main" val="263261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xit" presetSubtype="0" fill="hold" nodeType="withEffect">
                                  <p:stCondLst>
                                    <p:cond delay="0"/>
                                  </p:stCondLst>
                                  <p:childTnLst>
                                    <p:animEffect transition="out" filter="fade">
                                      <p:cBhvr>
                                        <p:cTn id="14" dur="500"/>
                                        <p:tgtEl>
                                          <p:spTgt spid="51"/>
                                        </p:tgtEl>
                                      </p:cBhvr>
                                    </p:animEffect>
                                    <p:set>
                                      <p:cBhvr>
                                        <p:cTn id="15" dur="1" fill="hold">
                                          <p:stCondLst>
                                            <p:cond delay="499"/>
                                          </p:stCondLst>
                                        </p:cTn>
                                        <p:tgtEl>
                                          <p:spTgt spid="5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xit" presetSubtype="0" fill="hold" nodeType="withEffect">
                                  <p:stCondLst>
                                    <p:cond delay="0"/>
                                  </p:stCondLst>
                                  <p:childTnLst>
                                    <p:animEffect transition="out" filter="fade">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xit" presetSubtype="0" fill="hold" nodeType="with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5632C-A936-B844-4025-7505304D15D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03971E-7A6F-E3BE-EED2-8E1BEF32B41B}"/>
              </a:ext>
            </a:extLst>
          </p:cNvPr>
          <p:cNvSpPr>
            <a:spLocks noGrp="1"/>
          </p:cNvSpPr>
          <p:nvPr>
            <p:ph type="title"/>
          </p:nvPr>
        </p:nvSpPr>
        <p:spPr/>
        <p:txBody>
          <a:bodyPr/>
          <a:lstStyle/>
          <a:p>
            <a:r>
              <a:rPr lang="en-US" dirty="0"/>
              <a:t>Daily pH Fluctuations</a:t>
            </a:r>
          </a:p>
        </p:txBody>
      </p:sp>
      <p:sp>
        <p:nvSpPr>
          <p:cNvPr id="2" name="Slide Number Placeholder 1">
            <a:extLst>
              <a:ext uri="{FF2B5EF4-FFF2-40B4-BE49-F238E27FC236}">
                <a16:creationId xmlns:a16="http://schemas.microsoft.com/office/drawing/2014/main" id="{CF299AF6-9E9A-0907-418B-A476317FB15A}"/>
              </a:ext>
            </a:extLst>
          </p:cNvPr>
          <p:cNvSpPr>
            <a:spLocks noGrp="1"/>
          </p:cNvSpPr>
          <p:nvPr>
            <p:ph type="sldNum" sz="quarter" idx="4"/>
          </p:nvPr>
        </p:nvSpPr>
        <p:spPr/>
        <p:txBody>
          <a:bodyPr/>
          <a:lstStyle/>
          <a:p>
            <a:fld id="{9DAB3369-7666-44EB-AEA9-5FA9440DB40A}" type="slidenum">
              <a:rPr lang="en-US" smtClean="0"/>
              <a:pPr/>
              <a:t>28</a:t>
            </a:fld>
            <a:endParaRPr lang="en-US" dirty="0"/>
          </a:p>
        </p:txBody>
      </p:sp>
      <p:graphicFrame>
        <p:nvGraphicFramePr>
          <p:cNvPr id="7" name="Object 1024">
            <a:extLst>
              <a:ext uri="{FF2B5EF4-FFF2-40B4-BE49-F238E27FC236}">
                <a16:creationId xmlns:a16="http://schemas.microsoft.com/office/drawing/2014/main" id="{F252A9DB-6842-1561-C7D8-C8F09D16D96B}"/>
              </a:ext>
            </a:extLst>
          </p:cNvPr>
          <p:cNvGraphicFramePr>
            <a:graphicFrameLocks/>
          </p:cNvGraphicFramePr>
          <p:nvPr>
            <p:extLst>
              <p:ext uri="{D42A27DB-BD31-4B8C-83A1-F6EECF244321}">
                <p14:modId xmlns:p14="http://schemas.microsoft.com/office/powerpoint/2010/main" val="1282051947"/>
              </p:ext>
            </p:extLst>
          </p:nvPr>
        </p:nvGraphicFramePr>
        <p:xfrm>
          <a:off x="1581309" y="1447800"/>
          <a:ext cx="9029383" cy="46863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4018340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FAA3-0343-6D24-3BAD-D61E50FCD8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1FA72C-F389-A35D-6B50-91AF17CB4870}"/>
              </a:ext>
            </a:extLst>
          </p:cNvPr>
          <p:cNvSpPr>
            <a:spLocks noGrp="1"/>
          </p:cNvSpPr>
          <p:nvPr>
            <p:ph type="title"/>
          </p:nvPr>
        </p:nvSpPr>
        <p:spPr/>
        <p:txBody>
          <a:bodyPr/>
          <a:lstStyle/>
          <a:p>
            <a:r>
              <a:rPr lang="en-US" dirty="0"/>
              <a:t>pH Effects on Animals </a:t>
            </a:r>
          </a:p>
        </p:txBody>
      </p:sp>
      <p:grpSp>
        <p:nvGrpSpPr>
          <p:cNvPr id="23" name="Group 22">
            <a:extLst>
              <a:ext uri="{FF2B5EF4-FFF2-40B4-BE49-F238E27FC236}">
                <a16:creationId xmlns:a16="http://schemas.microsoft.com/office/drawing/2014/main" id="{CCBA4F5E-1DD4-E29C-90CF-ABE5D14C8C9A}"/>
              </a:ext>
            </a:extLst>
          </p:cNvPr>
          <p:cNvGrpSpPr/>
          <p:nvPr/>
        </p:nvGrpSpPr>
        <p:grpSpPr>
          <a:xfrm>
            <a:off x="3394761" y="1185147"/>
            <a:ext cx="5624568" cy="5437386"/>
            <a:chOff x="3818970" y="1185147"/>
            <a:chExt cx="5624568" cy="5437386"/>
          </a:xfrm>
        </p:grpSpPr>
        <p:sp>
          <p:nvSpPr>
            <p:cNvPr id="31" name="Rectangle 26">
              <a:extLst>
                <a:ext uri="{FF2B5EF4-FFF2-40B4-BE49-F238E27FC236}">
                  <a16:creationId xmlns:a16="http://schemas.microsoft.com/office/drawing/2014/main" id="{57377E25-E30F-6631-06C2-4DCEAF0EAFDC}"/>
                </a:ext>
              </a:extLst>
            </p:cNvPr>
            <p:cNvSpPr>
              <a:spLocks noChangeArrowheads="1"/>
            </p:cNvSpPr>
            <p:nvPr/>
          </p:nvSpPr>
          <p:spPr bwMode="auto">
            <a:xfrm>
              <a:off x="3818970" y="3556890"/>
              <a:ext cx="805745" cy="52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44" b="1" dirty="0">
                  <a:latin typeface="Arial" panose="020B0604020202020204" pitchFamily="34" charset="0"/>
                </a:rPr>
                <a:t>pH</a:t>
              </a:r>
            </a:p>
          </p:txBody>
        </p:sp>
        <p:sp>
          <p:nvSpPr>
            <p:cNvPr id="5" name="TextBox 4">
              <a:extLst>
                <a:ext uri="{FF2B5EF4-FFF2-40B4-BE49-F238E27FC236}">
                  <a16:creationId xmlns:a16="http://schemas.microsoft.com/office/drawing/2014/main" id="{2A2451DA-49F6-4314-D1C1-BC478B7C0964}"/>
                </a:ext>
              </a:extLst>
            </p:cNvPr>
            <p:cNvSpPr txBox="1"/>
            <p:nvPr/>
          </p:nvSpPr>
          <p:spPr>
            <a:xfrm>
              <a:off x="4811221" y="1185147"/>
              <a:ext cx="664698" cy="5437386"/>
            </a:xfrm>
            <a:prstGeom prst="rect">
              <a:avLst/>
            </a:prstGeom>
            <a:noFill/>
          </p:spPr>
          <p:txBody>
            <a:bodyPr wrap="square" rtlCol="0">
              <a:spAutoFit/>
            </a:bodyPr>
            <a:lstStyle/>
            <a:p>
              <a:pPr>
                <a:spcAft>
                  <a:spcPts val="900"/>
                </a:spcAft>
              </a:pPr>
              <a:r>
                <a:rPr lang="en-US" sz="2400" dirty="0"/>
                <a:t>14</a:t>
              </a:r>
            </a:p>
            <a:p>
              <a:pPr>
                <a:spcAft>
                  <a:spcPts val="900"/>
                </a:spcAft>
              </a:pPr>
              <a:endParaRPr lang="en-US" sz="2400" dirty="0"/>
            </a:p>
            <a:p>
              <a:pPr>
                <a:spcAft>
                  <a:spcPts val="900"/>
                </a:spcAft>
              </a:pPr>
              <a:r>
                <a:rPr lang="en-US" sz="2400" dirty="0"/>
                <a:t>11</a:t>
              </a:r>
            </a:p>
            <a:p>
              <a:pPr>
                <a:spcAft>
                  <a:spcPts val="900"/>
                </a:spcAft>
              </a:pPr>
              <a:endParaRPr lang="en-US" sz="2400" dirty="0"/>
            </a:p>
            <a:p>
              <a:pPr>
                <a:spcAft>
                  <a:spcPts val="900"/>
                </a:spcAft>
              </a:pPr>
              <a:r>
                <a:rPr lang="en-US" sz="2400" dirty="0"/>
                <a:t>8.5</a:t>
              </a:r>
            </a:p>
            <a:p>
              <a:pPr>
                <a:spcAft>
                  <a:spcPts val="900"/>
                </a:spcAft>
              </a:pPr>
              <a:endParaRPr lang="en-US" sz="2400" dirty="0"/>
            </a:p>
            <a:p>
              <a:pPr>
                <a:spcAft>
                  <a:spcPts val="900"/>
                </a:spcAft>
              </a:pPr>
              <a:r>
                <a:rPr lang="en-US" sz="2400" dirty="0"/>
                <a:t>7</a:t>
              </a:r>
            </a:p>
            <a:p>
              <a:pPr>
                <a:spcAft>
                  <a:spcPts val="900"/>
                </a:spcAft>
              </a:pPr>
              <a:endParaRPr lang="en-US" sz="2400" dirty="0"/>
            </a:p>
            <a:p>
              <a:pPr>
                <a:spcAft>
                  <a:spcPts val="900"/>
                </a:spcAft>
              </a:pPr>
              <a:r>
                <a:rPr lang="en-US" sz="2400" dirty="0"/>
                <a:t>5</a:t>
              </a:r>
            </a:p>
            <a:p>
              <a:pPr>
                <a:spcAft>
                  <a:spcPts val="900"/>
                </a:spcAft>
              </a:pPr>
              <a:endParaRPr lang="en-US" sz="2400" dirty="0"/>
            </a:p>
            <a:p>
              <a:pPr>
                <a:spcAft>
                  <a:spcPts val="900"/>
                </a:spcAft>
              </a:pPr>
              <a:r>
                <a:rPr lang="en-US" sz="2400" dirty="0"/>
                <a:t>0</a:t>
              </a:r>
            </a:p>
          </p:txBody>
        </p:sp>
        <p:sp>
          <p:nvSpPr>
            <p:cNvPr id="7" name="Rounded Rectangle 6">
              <a:extLst>
                <a:ext uri="{FF2B5EF4-FFF2-40B4-BE49-F238E27FC236}">
                  <a16:creationId xmlns:a16="http://schemas.microsoft.com/office/drawing/2014/main" id="{3486BC83-8C79-7465-881D-4E79C40C6109}"/>
                </a:ext>
              </a:extLst>
            </p:cNvPr>
            <p:cNvSpPr/>
            <p:nvPr/>
          </p:nvSpPr>
          <p:spPr>
            <a:xfrm>
              <a:off x="5447111" y="1298692"/>
              <a:ext cx="884255" cy="5001624"/>
            </a:xfrm>
            <a:prstGeom prst="roundRect">
              <a:avLst/>
            </a:prstGeom>
            <a:gradFill>
              <a:gsLst>
                <a:gs pos="9000">
                  <a:schemeClr val="accent1"/>
                </a:gs>
                <a:gs pos="60000">
                  <a:srgbClr val="52A21F"/>
                </a:gs>
                <a:gs pos="42000">
                  <a:srgbClr val="52A21F"/>
                </a:gs>
                <a:gs pos="38000">
                  <a:schemeClr val="accent5"/>
                </a:gs>
                <a:gs pos="63000">
                  <a:schemeClr val="accent5"/>
                </a:gs>
                <a:gs pos="90000">
                  <a:schemeClr val="accent1"/>
                </a:gs>
              </a:gsLst>
              <a:lin ang="5400000" scaled="1"/>
            </a:gra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24">
              <a:extLst>
                <a:ext uri="{FF2B5EF4-FFF2-40B4-BE49-F238E27FC236}">
                  <a16:creationId xmlns:a16="http://schemas.microsoft.com/office/drawing/2014/main" id="{12D82824-A63A-F2CF-EADA-0DBAE96168E8}"/>
                </a:ext>
              </a:extLst>
            </p:cNvPr>
            <p:cNvSpPr>
              <a:spLocks noChangeArrowheads="1"/>
            </p:cNvSpPr>
            <p:nvPr/>
          </p:nvSpPr>
          <p:spPr bwMode="auto">
            <a:xfrm>
              <a:off x="6422307" y="3392678"/>
              <a:ext cx="2448316" cy="84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489" dirty="0">
                  <a:latin typeface="Arial" panose="020B0604020202020204" pitchFamily="34" charset="0"/>
                </a:rPr>
                <a:t>Desirable range for production</a:t>
              </a:r>
            </a:p>
          </p:txBody>
        </p:sp>
        <p:sp>
          <p:nvSpPr>
            <p:cNvPr id="10" name="Rectangle 22">
              <a:extLst>
                <a:ext uri="{FF2B5EF4-FFF2-40B4-BE49-F238E27FC236}">
                  <a16:creationId xmlns:a16="http://schemas.microsoft.com/office/drawing/2014/main" id="{872EEBCD-0CD7-F53C-3520-577249B9A6AA}"/>
                </a:ext>
              </a:extLst>
            </p:cNvPr>
            <p:cNvSpPr>
              <a:spLocks noChangeArrowheads="1"/>
            </p:cNvSpPr>
            <p:nvPr/>
          </p:nvSpPr>
          <p:spPr bwMode="auto">
            <a:xfrm>
              <a:off x="6422307" y="2380739"/>
              <a:ext cx="3021231" cy="4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489" dirty="0">
                  <a:latin typeface="Arial" panose="020B0604020202020204" pitchFamily="34" charset="0"/>
                </a:rPr>
                <a:t>Slow growth</a:t>
              </a:r>
            </a:p>
          </p:txBody>
        </p:sp>
        <p:sp>
          <p:nvSpPr>
            <p:cNvPr id="13" name="Rectangle 22">
              <a:extLst>
                <a:ext uri="{FF2B5EF4-FFF2-40B4-BE49-F238E27FC236}">
                  <a16:creationId xmlns:a16="http://schemas.microsoft.com/office/drawing/2014/main" id="{225E86A4-0139-CC65-916B-FDCEBB77E8B3}"/>
                </a:ext>
              </a:extLst>
            </p:cNvPr>
            <p:cNvSpPr>
              <a:spLocks noChangeArrowheads="1"/>
            </p:cNvSpPr>
            <p:nvPr/>
          </p:nvSpPr>
          <p:spPr bwMode="auto">
            <a:xfrm>
              <a:off x="6422307" y="4661715"/>
              <a:ext cx="3021231" cy="4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489" dirty="0">
                  <a:latin typeface="Arial" panose="020B0604020202020204" pitchFamily="34" charset="0"/>
                </a:rPr>
                <a:t>Slow growth</a:t>
              </a:r>
            </a:p>
          </p:txBody>
        </p:sp>
        <p:sp>
          <p:nvSpPr>
            <p:cNvPr id="15" name="Rectangle 25">
              <a:extLst>
                <a:ext uri="{FF2B5EF4-FFF2-40B4-BE49-F238E27FC236}">
                  <a16:creationId xmlns:a16="http://schemas.microsoft.com/office/drawing/2014/main" id="{19F15822-3440-A4D1-2FE6-9DAA3BE6CD3B}"/>
                </a:ext>
              </a:extLst>
            </p:cNvPr>
            <p:cNvSpPr>
              <a:spLocks noChangeArrowheads="1"/>
            </p:cNvSpPr>
            <p:nvPr/>
          </p:nvSpPr>
          <p:spPr bwMode="auto">
            <a:xfrm>
              <a:off x="6422307" y="5469879"/>
              <a:ext cx="3021231" cy="52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489" dirty="0">
                  <a:latin typeface="Arial" panose="020B0604020202020204" pitchFamily="34" charset="0"/>
                </a:rPr>
                <a:t>Alkaline death poi</a:t>
              </a:r>
              <a:r>
                <a:rPr lang="en-US" altLang="en-US" sz="2844" dirty="0">
                  <a:latin typeface="Arial" panose="020B0604020202020204" pitchFamily="34" charset="0"/>
                </a:rPr>
                <a:t>nt</a:t>
              </a:r>
            </a:p>
          </p:txBody>
        </p:sp>
        <p:sp>
          <p:nvSpPr>
            <p:cNvPr id="16" name="Rectangle 21">
              <a:extLst>
                <a:ext uri="{FF2B5EF4-FFF2-40B4-BE49-F238E27FC236}">
                  <a16:creationId xmlns:a16="http://schemas.microsoft.com/office/drawing/2014/main" id="{49387999-36F1-6442-6486-250131C7BC87}"/>
                </a:ext>
              </a:extLst>
            </p:cNvPr>
            <p:cNvSpPr>
              <a:spLocks noChangeArrowheads="1"/>
            </p:cNvSpPr>
            <p:nvPr/>
          </p:nvSpPr>
          <p:spPr bwMode="auto">
            <a:xfrm>
              <a:off x="6422308" y="1516261"/>
              <a:ext cx="2844796" cy="46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1844" tIns="40923" rIns="81844" bIns="40923">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489" dirty="0">
                  <a:latin typeface="Arial" panose="020B0604020202020204" pitchFamily="34" charset="0"/>
                </a:rPr>
                <a:t>Acid death point</a:t>
              </a:r>
            </a:p>
          </p:txBody>
        </p:sp>
        <p:cxnSp>
          <p:nvCxnSpPr>
            <p:cNvPr id="18" name="Straight Connector 17">
              <a:extLst>
                <a:ext uri="{FF2B5EF4-FFF2-40B4-BE49-F238E27FC236}">
                  <a16:creationId xmlns:a16="http://schemas.microsoft.com/office/drawing/2014/main" id="{9021A172-F4E6-0A39-D50B-10214692E382}"/>
                </a:ext>
              </a:extLst>
            </p:cNvPr>
            <p:cNvCxnSpPr>
              <a:cxnSpLocks/>
            </p:cNvCxnSpPr>
            <p:nvPr/>
          </p:nvCxnSpPr>
          <p:spPr>
            <a:xfrm>
              <a:off x="5447111" y="2362252"/>
              <a:ext cx="88425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ED631E3-8773-6BAC-BEA7-AD01D5FDFF92}"/>
                </a:ext>
              </a:extLst>
            </p:cNvPr>
            <p:cNvCxnSpPr>
              <a:cxnSpLocks/>
            </p:cNvCxnSpPr>
            <p:nvPr/>
          </p:nvCxnSpPr>
          <p:spPr>
            <a:xfrm>
              <a:off x="5447111" y="5266226"/>
              <a:ext cx="88425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E9E001E-8C44-4EDE-2EE4-093680B7EF96}"/>
                </a:ext>
              </a:extLst>
            </p:cNvPr>
            <p:cNvCxnSpPr>
              <a:cxnSpLocks/>
            </p:cNvCxnSpPr>
            <p:nvPr/>
          </p:nvCxnSpPr>
          <p:spPr>
            <a:xfrm>
              <a:off x="5447111" y="3336942"/>
              <a:ext cx="88425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8D3B87E-2F60-435A-6F14-D6477537C5F6}"/>
                </a:ext>
              </a:extLst>
            </p:cNvPr>
            <p:cNvCxnSpPr>
              <a:cxnSpLocks/>
            </p:cNvCxnSpPr>
            <p:nvPr/>
          </p:nvCxnSpPr>
          <p:spPr>
            <a:xfrm>
              <a:off x="5447111" y="4321680"/>
              <a:ext cx="884255"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25" name="Slide Number Placeholder 1">
            <a:extLst>
              <a:ext uri="{FF2B5EF4-FFF2-40B4-BE49-F238E27FC236}">
                <a16:creationId xmlns:a16="http://schemas.microsoft.com/office/drawing/2014/main" id="{39B76B6A-DBC4-D4C8-5D15-23C0A339B01C}"/>
              </a:ext>
            </a:extLst>
          </p:cNvPr>
          <p:cNvSpPr>
            <a:spLocks noGrp="1"/>
          </p:cNvSpPr>
          <p:nvPr>
            <p:ph type="sldNum" sz="quarter" idx="4"/>
          </p:nvPr>
        </p:nvSpPr>
        <p:spPr>
          <a:xfrm>
            <a:off x="9249664" y="6669024"/>
            <a:ext cx="2844800" cy="210950"/>
          </a:xfrm>
        </p:spPr>
        <p:txBody>
          <a:bodyPr/>
          <a:lstStyle/>
          <a:p>
            <a:fld id="{9DAB3369-7666-44EB-AEA9-5FA9440DB40A}" type="slidenum">
              <a:rPr lang="en-US" smtClean="0"/>
              <a:pPr/>
              <a:t>29</a:t>
            </a:fld>
            <a:endParaRPr lang="en-US" dirty="0"/>
          </a:p>
        </p:txBody>
      </p:sp>
    </p:spTree>
    <p:custDataLst>
      <p:tags r:id="rId1"/>
    </p:custDataLst>
    <p:extLst>
      <p:ext uri="{BB962C8B-B14F-4D97-AF65-F5344CB8AC3E}">
        <p14:creationId xmlns:p14="http://schemas.microsoft.com/office/powerpoint/2010/main" val="298702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10690-0FFC-8467-BB0F-A49EB54B9E6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E4C397-453E-50C1-35E6-C11F8C9756E0}"/>
              </a:ext>
            </a:extLst>
          </p:cNvPr>
          <p:cNvSpPr>
            <a:spLocks noGrp="1"/>
          </p:cNvSpPr>
          <p:nvPr>
            <p:ph type="sldNum" sz="quarter" idx="4"/>
          </p:nvPr>
        </p:nvSpPr>
        <p:spPr/>
        <p:txBody>
          <a:bodyPr/>
          <a:lstStyle/>
          <a:p>
            <a:fld id="{9DAB3369-7666-44EB-AEA9-5FA9440DB40A}" type="slidenum">
              <a:rPr lang="en-US" smtClean="0"/>
              <a:pPr/>
              <a:t>3</a:t>
            </a:fld>
            <a:endParaRPr lang="en-US" dirty="0"/>
          </a:p>
        </p:txBody>
      </p:sp>
      <p:sp>
        <p:nvSpPr>
          <p:cNvPr id="6" name="Title 5">
            <a:extLst>
              <a:ext uri="{FF2B5EF4-FFF2-40B4-BE49-F238E27FC236}">
                <a16:creationId xmlns:a16="http://schemas.microsoft.com/office/drawing/2014/main" id="{639F0D05-301B-92C2-B95A-AC3F05070602}"/>
              </a:ext>
            </a:extLst>
          </p:cNvPr>
          <p:cNvSpPr>
            <a:spLocks noGrp="1"/>
          </p:cNvSpPr>
          <p:nvPr>
            <p:ph type="title"/>
          </p:nvPr>
        </p:nvSpPr>
        <p:spPr>
          <a:xfrm>
            <a:off x="1170432" y="0"/>
            <a:ext cx="10300208" cy="1104900"/>
          </a:xfrm>
        </p:spPr>
        <p:txBody>
          <a:bodyPr anchor="ctr"/>
          <a:lstStyle/>
          <a:p>
            <a:r>
              <a:rPr lang="en-US" sz="3600" dirty="0"/>
              <a:t>1. Permits and Site Selection</a:t>
            </a:r>
          </a:p>
        </p:txBody>
      </p:sp>
      <p:sp>
        <p:nvSpPr>
          <p:cNvPr id="3" name="Rounded Rectangle 2">
            <a:extLst>
              <a:ext uri="{FF2B5EF4-FFF2-40B4-BE49-F238E27FC236}">
                <a16:creationId xmlns:a16="http://schemas.microsoft.com/office/drawing/2014/main" id="{BD90E671-A9DB-3411-DBD1-11EC74FC8765}"/>
              </a:ext>
            </a:extLst>
          </p:cNvPr>
          <p:cNvSpPr/>
          <p:nvPr/>
        </p:nvSpPr>
        <p:spPr>
          <a:xfrm>
            <a:off x="1061258" y="1665321"/>
            <a:ext cx="4937760" cy="2044483"/>
          </a:xfrm>
          <a:prstGeom prst="roundRect">
            <a:avLst>
              <a:gd name="adj" fmla="val 7857"/>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spcAft>
                <a:spcPts val="1800"/>
              </a:spcAft>
            </a:pPr>
            <a:r>
              <a:rPr lang="en-US" sz="2400" dirty="0">
                <a:solidFill>
                  <a:schemeClr val="tx1"/>
                </a:solidFill>
                <a:latin typeface="Arial" panose="020B0604020202020204" pitchFamily="34" charset="0"/>
                <a:cs typeface="Arial" panose="020B0604020202020204" pitchFamily="34" charset="0"/>
              </a:rPr>
              <a:t>Environmental Permits</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Water Intake/Discharge</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Land Use</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Impact</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Depredation</a:t>
            </a:r>
          </a:p>
        </p:txBody>
      </p:sp>
      <p:sp>
        <p:nvSpPr>
          <p:cNvPr id="4" name="Rounded Rectangle 3">
            <a:extLst>
              <a:ext uri="{FF2B5EF4-FFF2-40B4-BE49-F238E27FC236}">
                <a16:creationId xmlns:a16="http://schemas.microsoft.com/office/drawing/2014/main" id="{AD682014-64C1-44D0-2379-3E5CA7E51340}"/>
              </a:ext>
            </a:extLst>
          </p:cNvPr>
          <p:cNvSpPr/>
          <p:nvPr/>
        </p:nvSpPr>
        <p:spPr>
          <a:xfrm>
            <a:off x="6192982" y="1665321"/>
            <a:ext cx="4937760" cy="2044483"/>
          </a:xfrm>
          <a:prstGeom prst="roundRect">
            <a:avLst>
              <a:gd name="adj" fmla="val 6502"/>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spcAft>
                <a:spcPts val="1800"/>
              </a:spcAft>
            </a:pPr>
            <a:br>
              <a:rPr lang="en-US" sz="2400" dirty="0">
                <a:solidFill>
                  <a:schemeClr val="tx1"/>
                </a:solidFill>
                <a:latin typeface="Arial" panose="020B0604020202020204" pitchFamily="34" charset="0"/>
                <a:cs typeface="Arial" panose="020B0604020202020204" pitchFamily="34" charset="0"/>
              </a:rPr>
            </a:b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Regulatory Permits</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Aquaculture Operation</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Import</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Export</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Production</a:t>
            </a:r>
          </a:p>
          <a:p>
            <a:pPr marL="120650">
              <a:spcAft>
                <a:spcPts val="300"/>
              </a:spcAft>
            </a:pPr>
            <a:endParaRPr lang="en-US"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chemeClr val="tx1"/>
              </a:solidFill>
            </a:endParaRPr>
          </a:p>
        </p:txBody>
      </p:sp>
      <p:sp>
        <p:nvSpPr>
          <p:cNvPr id="5" name="Rounded Rectangle 4">
            <a:extLst>
              <a:ext uri="{FF2B5EF4-FFF2-40B4-BE49-F238E27FC236}">
                <a16:creationId xmlns:a16="http://schemas.microsoft.com/office/drawing/2014/main" id="{E2B1DDFE-7A18-A934-8A1B-9F91D53EB9A3}"/>
              </a:ext>
            </a:extLst>
          </p:cNvPr>
          <p:cNvSpPr/>
          <p:nvPr/>
        </p:nvSpPr>
        <p:spPr>
          <a:xfrm>
            <a:off x="1061258" y="3938265"/>
            <a:ext cx="4937760" cy="2044483"/>
          </a:xfrm>
          <a:prstGeom prst="roundRect">
            <a:avLst>
              <a:gd name="adj" fmla="val 7180"/>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spcAft>
                <a:spcPts val="1800"/>
              </a:spcAft>
            </a:pPr>
            <a:r>
              <a:rPr lang="en-US" sz="2400" dirty="0">
                <a:solidFill>
                  <a:schemeClr val="tx1"/>
                </a:solidFill>
                <a:latin typeface="Arial" panose="020B0604020202020204" pitchFamily="34" charset="0"/>
                <a:cs typeface="Arial" panose="020B0604020202020204" pitchFamily="34" charset="0"/>
              </a:rPr>
              <a:t>Operating/Business Permits</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Tax-related</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Import</a:t>
            </a:r>
          </a:p>
          <a:p>
            <a:pPr marL="344488" indent="-223838">
              <a:spcAft>
                <a:spcPts val="300"/>
              </a:spcAft>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Export</a:t>
            </a:r>
          </a:p>
          <a:p>
            <a:pPr marL="285750" indent="-285750">
              <a:buFont typeface="Arial" panose="020B0604020202020204" pitchFamily="34" charset="0"/>
              <a:buChar char="•"/>
            </a:pPr>
            <a:endParaRPr lang="en-US" dirty="0">
              <a:solidFill>
                <a:schemeClr val="tx1"/>
              </a:solidFill>
            </a:endParaRPr>
          </a:p>
        </p:txBody>
      </p:sp>
      <p:sp>
        <p:nvSpPr>
          <p:cNvPr id="8" name="Rounded Rectangle 7">
            <a:extLst>
              <a:ext uri="{FF2B5EF4-FFF2-40B4-BE49-F238E27FC236}">
                <a16:creationId xmlns:a16="http://schemas.microsoft.com/office/drawing/2014/main" id="{2E95D101-96BC-47F9-5297-54A0113B4A60}"/>
              </a:ext>
            </a:extLst>
          </p:cNvPr>
          <p:cNvSpPr/>
          <p:nvPr/>
        </p:nvSpPr>
        <p:spPr>
          <a:xfrm>
            <a:off x="6192982" y="3938264"/>
            <a:ext cx="4937760" cy="2044483"/>
          </a:xfrm>
          <a:prstGeom prst="roundRect">
            <a:avLst>
              <a:gd name="adj" fmla="val 7180"/>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lgn="ctr"/>
            <a:r>
              <a:rPr lang="en-US" sz="2400" dirty="0">
                <a:solidFill>
                  <a:schemeClr val="tx1"/>
                </a:solidFill>
                <a:latin typeface="Arial" panose="020B0604020202020204" pitchFamily="34" charset="0"/>
                <a:cs typeface="Arial" panose="020B0604020202020204" pitchFamily="34" charset="0"/>
              </a:rPr>
              <a:t>Certifications</a:t>
            </a:r>
          </a:p>
        </p:txBody>
      </p:sp>
    </p:spTree>
    <p:custDataLst>
      <p:tags r:id="rId1"/>
    </p:custDataLst>
    <p:extLst>
      <p:ext uri="{BB962C8B-B14F-4D97-AF65-F5344CB8AC3E}">
        <p14:creationId xmlns:p14="http://schemas.microsoft.com/office/powerpoint/2010/main" val="301493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C637-82FF-28D1-BF20-2331386E30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09CA888-C7DF-E4B1-176F-49CE293427CD}"/>
              </a:ext>
            </a:extLst>
          </p:cNvPr>
          <p:cNvSpPr>
            <a:spLocks noGrp="1"/>
          </p:cNvSpPr>
          <p:nvPr>
            <p:ph type="title"/>
          </p:nvPr>
        </p:nvSpPr>
        <p:spPr/>
        <p:txBody>
          <a:bodyPr/>
          <a:lstStyle/>
          <a:p>
            <a:r>
              <a:rPr lang="en-US" dirty="0"/>
              <a:t>Fertilizers</a:t>
            </a:r>
          </a:p>
        </p:txBody>
      </p:sp>
      <p:sp>
        <p:nvSpPr>
          <p:cNvPr id="2" name="Slide Number Placeholder 1">
            <a:extLst>
              <a:ext uri="{FF2B5EF4-FFF2-40B4-BE49-F238E27FC236}">
                <a16:creationId xmlns:a16="http://schemas.microsoft.com/office/drawing/2014/main" id="{CF59D517-E891-2D53-3D83-5798DC3F7FFB}"/>
              </a:ext>
            </a:extLst>
          </p:cNvPr>
          <p:cNvSpPr>
            <a:spLocks noGrp="1"/>
          </p:cNvSpPr>
          <p:nvPr>
            <p:ph type="sldNum" sz="quarter" idx="4"/>
          </p:nvPr>
        </p:nvSpPr>
        <p:spPr/>
        <p:txBody>
          <a:bodyPr/>
          <a:lstStyle/>
          <a:p>
            <a:fld id="{9DAB3369-7666-44EB-AEA9-5FA9440DB40A}" type="slidenum">
              <a:rPr lang="en-US" smtClean="0"/>
              <a:pPr/>
              <a:t>30</a:t>
            </a:fld>
            <a:endParaRPr lang="en-US" dirty="0"/>
          </a:p>
        </p:txBody>
      </p:sp>
      <p:pic>
        <p:nvPicPr>
          <p:cNvPr id="3" name="Picture 4">
            <a:extLst>
              <a:ext uri="{FF2B5EF4-FFF2-40B4-BE49-F238E27FC236}">
                <a16:creationId xmlns:a16="http://schemas.microsoft.com/office/drawing/2014/main" id="{CA7C5FB9-89F6-5594-E281-2A12030A2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711" y="1121806"/>
            <a:ext cx="6955544" cy="46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12798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083D-CD59-1F0B-69ED-7D992829936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539B23B-0D88-9691-CE97-3A9BDA1C30C4}"/>
              </a:ext>
            </a:extLst>
          </p:cNvPr>
          <p:cNvSpPr>
            <a:spLocks noGrp="1"/>
          </p:cNvSpPr>
          <p:nvPr>
            <p:ph type="sldNum" sz="quarter" idx="4"/>
          </p:nvPr>
        </p:nvSpPr>
        <p:spPr/>
        <p:txBody>
          <a:bodyPr/>
          <a:lstStyle/>
          <a:p>
            <a:fld id="{9DAB3369-7666-44EB-AEA9-5FA9440DB40A}" type="slidenum">
              <a:rPr lang="en-US" smtClean="0"/>
              <a:pPr/>
              <a:t>31</a:t>
            </a:fld>
            <a:endParaRPr lang="en-US" dirty="0"/>
          </a:p>
        </p:txBody>
      </p:sp>
      <p:sp>
        <p:nvSpPr>
          <p:cNvPr id="4" name="Title 3">
            <a:extLst>
              <a:ext uri="{FF2B5EF4-FFF2-40B4-BE49-F238E27FC236}">
                <a16:creationId xmlns:a16="http://schemas.microsoft.com/office/drawing/2014/main" id="{10FB843C-8C94-B2EA-7B8D-976F255754C1}"/>
              </a:ext>
            </a:extLst>
          </p:cNvPr>
          <p:cNvSpPr>
            <a:spLocks noGrp="1"/>
          </p:cNvSpPr>
          <p:nvPr>
            <p:ph type="title"/>
          </p:nvPr>
        </p:nvSpPr>
        <p:spPr>
          <a:xfrm>
            <a:off x="1170432" y="0"/>
            <a:ext cx="7661534" cy="1104900"/>
          </a:xfrm>
        </p:spPr>
        <p:txBody>
          <a:bodyPr anchor="ctr"/>
          <a:lstStyle/>
          <a:p>
            <a:r>
              <a:rPr lang="en-US" sz="3600" dirty="0"/>
              <a:t>6. Production Management</a:t>
            </a:r>
          </a:p>
        </p:txBody>
      </p:sp>
      <p:sp>
        <p:nvSpPr>
          <p:cNvPr id="7" name="Rounded Rectangle 6">
            <a:extLst>
              <a:ext uri="{FF2B5EF4-FFF2-40B4-BE49-F238E27FC236}">
                <a16:creationId xmlns:a16="http://schemas.microsoft.com/office/drawing/2014/main" id="{865A0D1A-1BAE-1113-502D-598E2B11421A}"/>
              </a:ext>
            </a:extLst>
          </p:cNvPr>
          <p:cNvSpPr/>
          <p:nvPr/>
        </p:nvSpPr>
        <p:spPr>
          <a:xfrm>
            <a:off x="609600" y="1828800"/>
            <a:ext cx="4536831" cy="3535680"/>
          </a:xfrm>
          <a:prstGeom prst="roundRect">
            <a:avLst>
              <a:gd name="adj" fmla="val 4167"/>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spcBef>
                <a:spcPts val="2400"/>
              </a:spcBef>
            </a:pPr>
            <a:r>
              <a:rPr lang="en-US" altLang="en-US" sz="2000" dirty="0">
                <a:solidFill>
                  <a:schemeClr val="tx1"/>
                </a:solidFill>
                <a:latin typeface="Arial" panose="020B0604020202020204" pitchFamily="34" charset="0"/>
              </a:rPr>
              <a:t>Follow stocking densities adequate to system.</a:t>
            </a:r>
          </a:p>
          <a:p>
            <a:pPr>
              <a:spcBef>
                <a:spcPts val="2400"/>
              </a:spcBef>
            </a:pPr>
            <a:r>
              <a:rPr lang="en-US" altLang="en-US" sz="2000" dirty="0">
                <a:solidFill>
                  <a:schemeClr val="tx1"/>
                </a:solidFill>
                <a:latin typeface="Arial" panose="020B0604020202020204" pitchFamily="34" charset="0"/>
              </a:rPr>
              <a:t>Ensure stocking of good quality post larvae.</a:t>
            </a:r>
          </a:p>
          <a:p>
            <a:pPr>
              <a:spcBef>
                <a:spcPts val="2400"/>
              </a:spcBef>
            </a:pPr>
            <a:r>
              <a:rPr lang="en-US" altLang="en-US" sz="2000" dirty="0">
                <a:solidFill>
                  <a:schemeClr val="tx1"/>
                </a:solidFill>
                <a:latin typeface="Arial" panose="020B0604020202020204" pitchFamily="34" charset="0"/>
              </a:rPr>
              <a:t>Do not use wild caught larvae.</a:t>
            </a:r>
          </a:p>
          <a:p>
            <a:pPr>
              <a:spcBef>
                <a:spcPts val="2400"/>
              </a:spcBef>
            </a:pPr>
            <a:r>
              <a:rPr lang="en-US" altLang="en-US" sz="2000" dirty="0">
                <a:solidFill>
                  <a:schemeClr val="tx1"/>
                </a:solidFill>
                <a:latin typeface="Arial" panose="020B0604020202020204" pitchFamily="34" charset="0"/>
              </a:rPr>
              <a:t>Properly acclimate post larvae to pond temperature and pH.</a:t>
            </a:r>
          </a:p>
        </p:txBody>
      </p:sp>
      <p:grpSp>
        <p:nvGrpSpPr>
          <p:cNvPr id="17" name="Group 16">
            <a:extLst>
              <a:ext uri="{FF2B5EF4-FFF2-40B4-BE49-F238E27FC236}">
                <a16:creationId xmlns:a16="http://schemas.microsoft.com/office/drawing/2014/main" id="{09AC2F8D-7C25-A50C-E5AD-31AFE98B2C04}"/>
              </a:ext>
            </a:extLst>
          </p:cNvPr>
          <p:cNvGrpSpPr/>
          <p:nvPr/>
        </p:nvGrpSpPr>
        <p:grpSpPr>
          <a:xfrm>
            <a:off x="6080949" y="1458622"/>
            <a:ext cx="5501451" cy="4638550"/>
            <a:chOff x="4332634" y="1458622"/>
            <a:chExt cx="7370834" cy="6214720"/>
          </a:xfrm>
        </p:grpSpPr>
        <p:pic>
          <p:nvPicPr>
            <p:cNvPr id="15" name="Picture 14" descr="A large rectangular tank with water&#10;&#10;AI-generated content may be incorrect.">
              <a:extLst>
                <a:ext uri="{FF2B5EF4-FFF2-40B4-BE49-F238E27FC236}">
                  <a16:creationId xmlns:a16="http://schemas.microsoft.com/office/drawing/2014/main" id="{F04A8E4F-8699-0FFC-0214-BC58AE2C20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14" y="1458622"/>
              <a:ext cx="4877411" cy="2743200"/>
            </a:xfrm>
            <a:prstGeom prst="rect">
              <a:avLst/>
            </a:prstGeom>
            <a:ln w="28575">
              <a:solidFill>
                <a:schemeClr val="bg1"/>
              </a:solidFill>
            </a:ln>
          </p:spPr>
        </p:pic>
        <p:pic>
          <p:nvPicPr>
            <p:cNvPr id="9" name="Picture 8" descr="Several round tanks with water&#10;&#10;AI-generated content may be incorrect.">
              <a:extLst>
                <a:ext uri="{FF2B5EF4-FFF2-40B4-BE49-F238E27FC236}">
                  <a16:creationId xmlns:a16="http://schemas.microsoft.com/office/drawing/2014/main" id="{C39CDE82-84D5-035F-38DF-3F28B8F34B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0317" y="3108231"/>
              <a:ext cx="4333151" cy="2892624"/>
            </a:xfrm>
            <a:prstGeom prst="rect">
              <a:avLst/>
            </a:prstGeom>
            <a:ln w="28575">
              <a:solidFill>
                <a:schemeClr val="bg1"/>
              </a:solidFill>
            </a:ln>
          </p:spPr>
        </p:pic>
        <p:pic>
          <p:nvPicPr>
            <p:cNvPr id="12" name="Picture 11" descr="A fish farming in a field&#10;&#10;AI-generated content may be incorrect.">
              <a:extLst>
                <a:ext uri="{FF2B5EF4-FFF2-40B4-BE49-F238E27FC236}">
                  <a16:creationId xmlns:a16="http://schemas.microsoft.com/office/drawing/2014/main" id="{9D88B67C-6B2C-8D37-714E-0C9E028A5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2634" y="5121027"/>
              <a:ext cx="4538017" cy="2552315"/>
            </a:xfrm>
            <a:prstGeom prst="rect">
              <a:avLst/>
            </a:prstGeom>
            <a:ln w="28575">
              <a:solidFill>
                <a:schemeClr val="bg1"/>
              </a:solidFill>
            </a:ln>
          </p:spPr>
        </p:pic>
      </p:grpSp>
    </p:spTree>
    <p:custDataLst>
      <p:tags r:id="rId1"/>
    </p:custDataLst>
    <p:extLst>
      <p:ext uri="{BB962C8B-B14F-4D97-AF65-F5344CB8AC3E}">
        <p14:creationId xmlns:p14="http://schemas.microsoft.com/office/powerpoint/2010/main" val="3543293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0BAB-8CAF-7F27-B9A4-A9540D23D3A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E95F6CD-CE92-513D-FC71-7CD40B7D72E1}"/>
              </a:ext>
            </a:extLst>
          </p:cNvPr>
          <p:cNvPicPr>
            <a:picLocks noChangeAspect="1"/>
          </p:cNvPicPr>
          <p:nvPr/>
        </p:nvPicPr>
        <p:blipFill>
          <a:blip r:embed="rId4" cstate="print">
            <a:extLst>
              <a:ext uri="{28A0092B-C50C-407E-A947-70E740481C1C}">
                <a14:useLocalDpi xmlns:a14="http://schemas.microsoft.com/office/drawing/2010/main" val="0"/>
              </a:ext>
            </a:extLst>
          </a:blip>
          <a:srcRect l="5701" t="163" r="5701" b="163"/>
          <a:stretch/>
        </p:blipFill>
        <p:spPr>
          <a:xfrm>
            <a:off x="742120" y="1564717"/>
            <a:ext cx="5144759" cy="3858569"/>
          </a:xfrm>
          <a:prstGeom prst="rect">
            <a:avLst/>
          </a:prstGeom>
          <a:noFill/>
        </p:spPr>
      </p:pic>
      <p:sp>
        <p:nvSpPr>
          <p:cNvPr id="6" name="Title 5">
            <a:extLst>
              <a:ext uri="{FF2B5EF4-FFF2-40B4-BE49-F238E27FC236}">
                <a16:creationId xmlns:a16="http://schemas.microsoft.com/office/drawing/2014/main" id="{9BAC58CA-8C0B-F4CC-CA5F-4587BFCD1420}"/>
              </a:ext>
            </a:extLst>
          </p:cNvPr>
          <p:cNvSpPr>
            <a:spLocks noGrp="1"/>
          </p:cNvSpPr>
          <p:nvPr>
            <p:ph type="title"/>
          </p:nvPr>
        </p:nvSpPr>
        <p:spPr>
          <a:xfrm>
            <a:off x="1170432" y="0"/>
            <a:ext cx="10515600" cy="1104902"/>
          </a:xfrm>
        </p:spPr>
        <p:txBody>
          <a:bodyPr anchor="ctr">
            <a:normAutofit/>
          </a:bodyPr>
          <a:lstStyle/>
          <a:p>
            <a:r>
              <a:rPr lang="en-US" dirty="0"/>
              <a:t>Shrimp Production Management</a:t>
            </a:r>
          </a:p>
        </p:txBody>
      </p:sp>
      <p:sp>
        <p:nvSpPr>
          <p:cNvPr id="2" name="Slide Number Placeholder 1">
            <a:extLst>
              <a:ext uri="{FF2B5EF4-FFF2-40B4-BE49-F238E27FC236}">
                <a16:creationId xmlns:a16="http://schemas.microsoft.com/office/drawing/2014/main" id="{350F8787-025B-6109-05B6-4A9668CA15F3}"/>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32</a:t>
            </a:fld>
            <a:endParaRPr lang="en-US" sz="800" dirty="0"/>
          </a:p>
        </p:txBody>
      </p:sp>
      <p:sp>
        <p:nvSpPr>
          <p:cNvPr id="7" name="TextBox 6">
            <a:extLst>
              <a:ext uri="{FF2B5EF4-FFF2-40B4-BE49-F238E27FC236}">
                <a16:creationId xmlns:a16="http://schemas.microsoft.com/office/drawing/2014/main" id="{54AADE28-6455-1F31-7FC6-2239C2FC0C14}"/>
              </a:ext>
            </a:extLst>
          </p:cNvPr>
          <p:cNvSpPr txBox="1"/>
          <p:nvPr/>
        </p:nvSpPr>
        <p:spPr>
          <a:xfrm>
            <a:off x="6305118" y="5394181"/>
            <a:ext cx="5144762" cy="618374"/>
          </a:xfrm>
          <a:prstGeom prst="rect">
            <a:avLst/>
          </a:prstGeom>
          <a:noFill/>
        </p:spPr>
        <p:txBody>
          <a:bodyPr wrap="square">
            <a:spAutoFit/>
          </a:bodyPr>
          <a:lstStyle/>
          <a:p>
            <a:pPr marL="12700" lvl="1" algn="ctr">
              <a:lnSpc>
                <a:spcPct val="150000"/>
              </a:lnSpc>
            </a:pPr>
            <a:r>
              <a:rPr lang="en-US" altLang="en-US" sz="2600" dirty="0"/>
              <a:t>Diseased animal</a:t>
            </a:r>
            <a:endParaRPr lang="en-US" altLang="en-US" sz="2400" dirty="0"/>
          </a:p>
        </p:txBody>
      </p:sp>
      <p:pic>
        <p:nvPicPr>
          <p:cNvPr id="10" name="Picture 9" descr="A group of shrimps on a white surface&#10;&#10;AI-generated content may be incorrect.">
            <a:extLst>
              <a:ext uri="{FF2B5EF4-FFF2-40B4-BE49-F238E27FC236}">
                <a16:creationId xmlns:a16="http://schemas.microsoft.com/office/drawing/2014/main" id="{0513F9FB-5468-2271-E732-865965BC1584}"/>
              </a:ext>
            </a:extLst>
          </p:cNvPr>
          <p:cNvPicPr>
            <a:picLocks noChangeAspect="1"/>
          </p:cNvPicPr>
          <p:nvPr/>
        </p:nvPicPr>
        <p:blipFill>
          <a:blip r:embed="rId5" cstate="print">
            <a:extLst>
              <a:ext uri="{28A0092B-C50C-407E-A947-70E740481C1C}">
                <a14:useLocalDpi xmlns:a14="http://schemas.microsoft.com/office/drawing/2010/main" val="0"/>
              </a:ext>
            </a:extLst>
          </a:blip>
          <a:srcRect l="11116"/>
          <a:stretch/>
        </p:blipFill>
        <p:spPr>
          <a:xfrm>
            <a:off x="6305118" y="1564717"/>
            <a:ext cx="5144761" cy="3858768"/>
          </a:xfrm>
          <a:prstGeom prst="rect">
            <a:avLst/>
          </a:prstGeom>
        </p:spPr>
      </p:pic>
      <p:sp>
        <p:nvSpPr>
          <p:cNvPr id="12" name="TextBox 11">
            <a:extLst>
              <a:ext uri="{FF2B5EF4-FFF2-40B4-BE49-F238E27FC236}">
                <a16:creationId xmlns:a16="http://schemas.microsoft.com/office/drawing/2014/main" id="{84F730C5-17F2-D7BD-AE78-330C8AD95C95}"/>
              </a:ext>
            </a:extLst>
          </p:cNvPr>
          <p:cNvSpPr txBox="1"/>
          <p:nvPr/>
        </p:nvSpPr>
        <p:spPr>
          <a:xfrm>
            <a:off x="742120" y="5394181"/>
            <a:ext cx="5144760" cy="618374"/>
          </a:xfrm>
          <a:prstGeom prst="rect">
            <a:avLst/>
          </a:prstGeom>
          <a:noFill/>
        </p:spPr>
        <p:txBody>
          <a:bodyPr wrap="square" lIns="0" rIns="0">
            <a:spAutoFit/>
          </a:bodyPr>
          <a:lstStyle/>
          <a:p>
            <a:pPr marL="12700" lvl="1" algn="ctr">
              <a:lnSpc>
                <a:spcPct val="150000"/>
              </a:lnSpc>
            </a:pPr>
            <a:r>
              <a:rPr lang="en-US" altLang="en-US" sz="2600" dirty="0"/>
              <a:t>Healthy animal</a:t>
            </a:r>
            <a:endParaRPr lang="en-US" altLang="en-US" sz="2400" dirty="0"/>
          </a:p>
        </p:txBody>
      </p:sp>
    </p:spTree>
    <p:custDataLst>
      <p:tags r:id="rId1"/>
    </p:custDataLst>
    <p:extLst>
      <p:ext uri="{BB962C8B-B14F-4D97-AF65-F5344CB8AC3E}">
        <p14:creationId xmlns:p14="http://schemas.microsoft.com/office/powerpoint/2010/main" val="3383281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024D-886F-E481-CEFD-D1911ADE6D2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F2B9A5-9C67-BF21-E93E-D7D387B45F55}"/>
              </a:ext>
            </a:extLst>
          </p:cNvPr>
          <p:cNvSpPr>
            <a:spLocks noGrp="1"/>
          </p:cNvSpPr>
          <p:nvPr>
            <p:ph type="sldNum" sz="quarter" idx="4"/>
          </p:nvPr>
        </p:nvSpPr>
        <p:spPr/>
        <p:txBody>
          <a:bodyPr/>
          <a:lstStyle/>
          <a:p>
            <a:fld id="{9DAB3369-7666-44EB-AEA9-5FA9440DB40A}" type="slidenum">
              <a:rPr lang="en-US" smtClean="0"/>
              <a:pPr/>
              <a:t>33</a:t>
            </a:fld>
            <a:endParaRPr lang="en-US" dirty="0"/>
          </a:p>
        </p:txBody>
      </p:sp>
      <p:sp>
        <p:nvSpPr>
          <p:cNvPr id="4" name="Title 3">
            <a:extLst>
              <a:ext uri="{FF2B5EF4-FFF2-40B4-BE49-F238E27FC236}">
                <a16:creationId xmlns:a16="http://schemas.microsoft.com/office/drawing/2014/main" id="{DD263E1E-FF70-FB33-286E-918A15C25C5E}"/>
              </a:ext>
            </a:extLst>
          </p:cNvPr>
          <p:cNvSpPr>
            <a:spLocks noGrp="1"/>
          </p:cNvSpPr>
          <p:nvPr>
            <p:ph type="title"/>
          </p:nvPr>
        </p:nvSpPr>
        <p:spPr>
          <a:xfrm>
            <a:off x="1170432" y="0"/>
            <a:ext cx="7661534" cy="1104900"/>
          </a:xfrm>
        </p:spPr>
        <p:txBody>
          <a:bodyPr anchor="ctr"/>
          <a:lstStyle/>
          <a:p>
            <a:r>
              <a:rPr lang="en-US" sz="3600" dirty="0"/>
              <a:t>7. Feed and Feeding</a:t>
            </a:r>
          </a:p>
        </p:txBody>
      </p:sp>
      <p:pic>
        <p:nvPicPr>
          <p:cNvPr id="3" name="Picture 2" descr="A bag of food in a bowl&#10;&#10;AI-generated content may be incorrect.">
            <a:extLst>
              <a:ext uri="{FF2B5EF4-FFF2-40B4-BE49-F238E27FC236}">
                <a16:creationId xmlns:a16="http://schemas.microsoft.com/office/drawing/2014/main" id="{EB792289-AF3E-F575-7041-E0C99D5000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6743" y="3959382"/>
            <a:ext cx="3200400" cy="2133600"/>
          </a:xfrm>
          <a:prstGeom prst="rect">
            <a:avLst/>
          </a:prstGeom>
          <a:ln w="28575">
            <a:solidFill>
              <a:schemeClr val="bg1"/>
            </a:solidFill>
          </a:ln>
        </p:spPr>
      </p:pic>
      <p:pic>
        <p:nvPicPr>
          <p:cNvPr id="9" name="Picture 8" descr="A person holding a handful of seeds&#10;&#10;AI-generated content may be incorrect.">
            <a:extLst>
              <a:ext uri="{FF2B5EF4-FFF2-40B4-BE49-F238E27FC236}">
                <a16:creationId xmlns:a16="http://schemas.microsoft.com/office/drawing/2014/main" id="{684BE307-90E3-628E-FAE5-B083D51944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4857" y="1442735"/>
            <a:ext cx="3200400" cy="2136449"/>
          </a:xfrm>
          <a:prstGeom prst="rect">
            <a:avLst/>
          </a:prstGeom>
          <a:ln w="28575">
            <a:solidFill>
              <a:schemeClr val="bg1"/>
            </a:solidFill>
          </a:ln>
        </p:spPr>
      </p:pic>
      <p:pic>
        <p:nvPicPr>
          <p:cNvPr id="13" name="Picture 12" descr="A pile of bags of cement&#10;&#10;AI-generated content may be incorrect.">
            <a:extLst>
              <a:ext uri="{FF2B5EF4-FFF2-40B4-BE49-F238E27FC236}">
                <a16:creationId xmlns:a16="http://schemas.microsoft.com/office/drawing/2014/main" id="{564FFB4F-DBB2-DC6C-C706-836DCDCEAC6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5485" r="15485"/>
          <a:stretch/>
        </p:blipFill>
        <p:spPr>
          <a:xfrm>
            <a:off x="6916743" y="1442735"/>
            <a:ext cx="3200400" cy="2125099"/>
          </a:xfrm>
          <a:prstGeom prst="rect">
            <a:avLst/>
          </a:prstGeom>
          <a:ln w="28575">
            <a:solidFill>
              <a:schemeClr val="bg1"/>
            </a:solidFill>
          </a:ln>
        </p:spPr>
      </p:pic>
      <p:pic>
        <p:nvPicPr>
          <p:cNvPr id="17" name="Picture 16">
            <a:extLst>
              <a:ext uri="{FF2B5EF4-FFF2-40B4-BE49-F238E27FC236}">
                <a16:creationId xmlns:a16="http://schemas.microsoft.com/office/drawing/2014/main" id="{0E9D3A55-2472-9A5B-612D-281E2E7B3B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4857" y="3959382"/>
            <a:ext cx="3200400" cy="2133600"/>
          </a:xfrm>
          <a:prstGeom prst="rect">
            <a:avLst/>
          </a:prstGeom>
          <a:ln w="28575">
            <a:solidFill>
              <a:schemeClr val="bg1"/>
            </a:solidFill>
          </a:ln>
        </p:spPr>
      </p:pic>
      <p:pic>
        <p:nvPicPr>
          <p:cNvPr id="15" name="Picture 14" descr="A group of fish in water&#10;&#10;AI-generated content may be incorrect.">
            <a:extLst>
              <a:ext uri="{FF2B5EF4-FFF2-40B4-BE49-F238E27FC236}">
                <a16:creationId xmlns:a16="http://schemas.microsoft.com/office/drawing/2014/main" id="{C52636A8-BECE-5FF1-43B0-FB37B3DE0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5800" y="2761249"/>
            <a:ext cx="3200400" cy="2133600"/>
          </a:xfrm>
          <a:prstGeom prst="rect">
            <a:avLst/>
          </a:prstGeom>
          <a:ln w="28575">
            <a:solidFill>
              <a:schemeClr val="bg1"/>
            </a:solidFill>
          </a:ln>
        </p:spPr>
      </p:pic>
    </p:spTree>
    <p:custDataLst>
      <p:tags r:id="rId1"/>
    </p:custDataLst>
    <p:extLst>
      <p:ext uri="{BB962C8B-B14F-4D97-AF65-F5344CB8AC3E}">
        <p14:creationId xmlns:p14="http://schemas.microsoft.com/office/powerpoint/2010/main" val="1038688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160E-8006-6314-BD7E-A62ACE18034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8780C89-9A7C-D085-7A23-D8ACA12FC3EC}"/>
              </a:ext>
            </a:extLst>
          </p:cNvPr>
          <p:cNvSpPr/>
          <p:nvPr/>
        </p:nvSpPr>
        <p:spPr>
          <a:xfrm>
            <a:off x="0" y="1737051"/>
            <a:ext cx="12192000" cy="3389082"/>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person&#10;&#10;Description automatically generated">
            <a:extLst>
              <a:ext uri="{FF2B5EF4-FFF2-40B4-BE49-F238E27FC236}">
                <a16:creationId xmlns:a16="http://schemas.microsoft.com/office/drawing/2014/main" id="{9F61EA60-8145-6443-F23B-AFD101E483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54" t="15666" r="19036" b="22279"/>
          <a:stretch/>
        </p:blipFill>
        <p:spPr>
          <a:xfrm>
            <a:off x="4356695" y="2294289"/>
            <a:ext cx="3474720" cy="2316480"/>
          </a:xfrm>
          <a:prstGeom prst="rect">
            <a:avLst/>
          </a:prstGeom>
          <a:ln w="28575">
            <a:solidFill>
              <a:srgbClr val="023E86"/>
            </a:solidFill>
          </a:ln>
        </p:spPr>
      </p:pic>
      <p:sp>
        <p:nvSpPr>
          <p:cNvPr id="6" name="Title 5">
            <a:extLst>
              <a:ext uri="{FF2B5EF4-FFF2-40B4-BE49-F238E27FC236}">
                <a16:creationId xmlns:a16="http://schemas.microsoft.com/office/drawing/2014/main" id="{B81ED448-8EF3-E2B8-1348-7E9DA1D97DD5}"/>
              </a:ext>
            </a:extLst>
          </p:cNvPr>
          <p:cNvSpPr>
            <a:spLocks noGrp="1"/>
          </p:cNvSpPr>
          <p:nvPr>
            <p:ph type="title"/>
          </p:nvPr>
        </p:nvSpPr>
        <p:spPr>
          <a:xfrm>
            <a:off x="1170432" y="0"/>
            <a:ext cx="10515600" cy="1104902"/>
          </a:xfrm>
        </p:spPr>
        <p:txBody>
          <a:bodyPr anchor="ctr">
            <a:normAutofit/>
          </a:bodyPr>
          <a:lstStyle/>
          <a:p>
            <a:r>
              <a:rPr lang="en-US" dirty="0"/>
              <a:t>Proper Nutrition</a:t>
            </a:r>
          </a:p>
        </p:txBody>
      </p:sp>
      <p:sp>
        <p:nvSpPr>
          <p:cNvPr id="2" name="Slide Number Placeholder 1">
            <a:extLst>
              <a:ext uri="{FF2B5EF4-FFF2-40B4-BE49-F238E27FC236}">
                <a16:creationId xmlns:a16="http://schemas.microsoft.com/office/drawing/2014/main" id="{3801585D-D091-5F1B-75AD-7BAABF3FC5E9}"/>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34</a:t>
            </a:fld>
            <a:endParaRPr lang="en-US" sz="800" dirty="0"/>
          </a:p>
        </p:txBody>
      </p:sp>
      <p:pic>
        <p:nvPicPr>
          <p:cNvPr id="7" name="Picture 6" descr="A close-up of a pile of brown pellets&#10;&#10;AI-generated content may be incorrect.">
            <a:extLst>
              <a:ext uri="{FF2B5EF4-FFF2-40B4-BE49-F238E27FC236}">
                <a16:creationId xmlns:a16="http://schemas.microsoft.com/office/drawing/2014/main" id="{951F186F-8C5A-6D57-1BE5-289155E434C6}"/>
              </a:ext>
            </a:extLst>
          </p:cNvPr>
          <p:cNvPicPr>
            <a:picLocks noChangeAspect="1"/>
          </p:cNvPicPr>
          <p:nvPr/>
        </p:nvPicPr>
        <p:blipFill>
          <a:blip r:embed="rId5" cstate="print">
            <a:extLst>
              <a:ext uri="{28A0092B-C50C-407E-A947-70E740481C1C}">
                <a14:useLocalDpi xmlns:a14="http://schemas.microsoft.com/office/drawing/2010/main" val="0"/>
              </a:ext>
            </a:extLst>
          </a:blip>
          <a:srcRect l="11240" t="11240" r="11240" b="11240"/>
          <a:stretch/>
        </p:blipFill>
        <p:spPr>
          <a:xfrm>
            <a:off x="708632" y="2294289"/>
            <a:ext cx="3474720" cy="2316480"/>
          </a:xfrm>
          <a:prstGeom prst="rect">
            <a:avLst/>
          </a:prstGeom>
          <a:ln w="28575">
            <a:solidFill>
              <a:srgbClr val="023E86"/>
            </a:solidFill>
          </a:ln>
        </p:spPr>
      </p:pic>
      <p:pic>
        <p:nvPicPr>
          <p:cNvPr id="15" name="Picture 14" descr="A fish in a blue circle&#10;&#10;AI-generated content may be incorrect.">
            <a:extLst>
              <a:ext uri="{FF2B5EF4-FFF2-40B4-BE49-F238E27FC236}">
                <a16:creationId xmlns:a16="http://schemas.microsoft.com/office/drawing/2014/main" id="{14CDA9F9-6881-4AFD-9A7B-F4F17E68D330}"/>
              </a:ext>
            </a:extLst>
          </p:cNvPr>
          <p:cNvPicPr>
            <a:picLocks/>
          </p:cNvPicPr>
          <p:nvPr/>
        </p:nvPicPr>
        <p:blipFill>
          <a:blip r:embed="rId6" cstate="print">
            <a:extLst>
              <a:ext uri="{28A0092B-C50C-407E-A947-70E740481C1C}">
                <a14:useLocalDpi xmlns:a14="http://schemas.microsoft.com/office/drawing/2010/main" val="0"/>
              </a:ext>
            </a:extLst>
          </a:blip>
          <a:srcRect l="5060" t="-1" r="23051" b="17989"/>
          <a:stretch/>
        </p:blipFill>
        <p:spPr>
          <a:xfrm>
            <a:off x="8004758" y="2294289"/>
            <a:ext cx="3474720" cy="2313432"/>
          </a:xfrm>
          <a:prstGeom prst="rect">
            <a:avLst/>
          </a:prstGeom>
          <a:ln w="28575">
            <a:solidFill>
              <a:srgbClr val="023E86"/>
            </a:solidFill>
          </a:ln>
        </p:spPr>
      </p:pic>
    </p:spTree>
    <p:custDataLst>
      <p:tags r:id="rId1"/>
    </p:custDataLst>
    <p:extLst>
      <p:ext uri="{BB962C8B-B14F-4D97-AF65-F5344CB8AC3E}">
        <p14:creationId xmlns:p14="http://schemas.microsoft.com/office/powerpoint/2010/main" val="413557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F385-E01E-10E4-CC44-F022B4F3E08D}"/>
            </a:ext>
          </a:extLst>
        </p:cNvPr>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4E52A0-6EA7-AE00-62DE-33560CB0C810}"/>
              </a:ext>
            </a:extLst>
          </p:cNvPr>
          <p:cNvSpPr>
            <a:spLocks noGrp="1"/>
          </p:cNvSpPr>
          <p:nvPr>
            <p:ph sz="half" idx="1"/>
          </p:nvPr>
        </p:nvSpPr>
        <p:spPr>
          <a:xfrm>
            <a:off x="831971" y="1828800"/>
            <a:ext cx="4760094" cy="4246805"/>
          </a:xfrm>
        </p:spPr>
        <p:txBody>
          <a:bodyPr>
            <a:normAutofit/>
          </a:bodyPr>
          <a:lstStyle/>
          <a:p>
            <a:pPr marL="0" lvl="1" indent="0">
              <a:buNone/>
              <a:defRPr/>
            </a:pPr>
            <a:r>
              <a:rPr lang="en-US" sz="2600" dirty="0"/>
              <a:t>Keep dry, cool, and pest-free (use baits/traps)</a:t>
            </a:r>
          </a:p>
          <a:p>
            <a:pPr marL="0" lvl="1" indent="0">
              <a:buNone/>
              <a:defRPr/>
            </a:pPr>
            <a:endParaRPr lang="en-US" sz="1400" dirty="0"/>
          </a:p>
          <a:p>
            <a:pPr marL="228600" lvl="2" indent="-228600">
              <a:spcBef>
                <a:spcPts val="600"/>
              </a:spcBef>
              <a:defRPr/>
            </a:pPr>
            <a:r>
              <a:rPr lang="en-US" dirty="0"/>
              <a:t>Off the floor</a:t>
            </a:r>
          </a:p>
          <a:p>
            <a:pPr marL="228600" lvl="2" indent="-228600">
              <a:spcBef>
                <a:spcPts val="600"/>
              </a:spcBef>
              <a:defRPr/>
            </a:pPr>
            <a:r>
              <a:rPr lang="en-US" dirty="0"/>
              <a:t>Away from walls</a:t>
            </a:r>
          </a:p>
          <a:p>
            <a:pPr marL="228600" lvl="2" indent="-228600">
              <a:spcBef>
                <a:spcPts val="600"/>
              </a:spcBef>
              <a:defRPr/>
            </a:pPr>
            <a:r>
              <a:rPr lang="en-US" dirty="0"/>
              <a:t>Space between pallets</a:t>
            </a:r>
          </a:p>
          <a:p>
            <a:pPr marL="228600" lvl="2" indent="-228600">
              <a:spcBef>
                <a:spcPts val="600"/>
              </a:spcBef>
              <a:defRPr/>
            </a:pPr>
            <a:r>
              <a:rPr lang="en-US" dirty="0"/>
              <a:t>Do not stack too high</a:t>
            </a:r>
          </a:p>
          <a:p>
            <a:pPr marL="228600" lvl="2" indent="-228600">
              <a:spcBef>
                <a:spcPts val="600"/>
              </a:spcBef>
              <a:defRPr/>
            </a:pPr>
            <a:r>
              <a:rPr lang="en-US" dirty="0"/>
              <a:t>Rotate inventory back-to-front</a:t>
            </a:r>
          </a:p>
          <a:p>
            <a:pPr marL="228600" lvl="2" indent="-228600">
              <a:spcBef>
                <a:spcPts val="600"/>
              </a:spcBef>
              <a:defRPr/>
            </a:pPr>
            <a:r>
              <a:rPr lang="en-US" dirty="0"/>
              <a:t>Retain all labels</a:t>
            </a:r>
          </a:p>
          <a:p>
            <a:pPr lvl="1">
              <a:defRPr/>
            </a:pPr>
            <a:endParaRPr lang="en-US" sz="2400" dirty="0"/>
          </a:p>
          <a:p>
            <a:pPr lvl="1">
              <a:defRPr/>
            </a:pPr>
            <a:endParaRPr lang="en-US" sz="2400" dirty="0"/>
          </a:p>
          <a:p>
            <a:pPr lvl="1">
              <a:defRPr/>
            </a:pPr>
            <a:endParaRPr lang="en-US" sz="2400" dirty="0"/>
          </a:p>
          <a:p>
            <a:pPr lvl="1">
              <a:defRPr/>
            </a:pPr>
            <a:endParaRPr lang="en-US" sz="2400" dirty="0"/>
          </a:p>
          <a:p>
            <a:pPr lvl="1">
              <a:defRPr/>
            </a:pPr>
            <a:endParaRPr lang="en-US" sz="2400" dirty="0"/>
          </a:p>
          <a:p>
            <a:pPr marL="440272" lvl="1" indent="0">
              <a:buNone/>
              <a:defRPr/>
            </a:pPr>
            <a:endParaRPr lang="en-US" sz="1956" dirty="0"/>
          </a:p>
          <a:p>
            <a:pPr>
              <a:defRPr/>
            </a:pPr>
            <a:endParaRPr lang="en-US" dirty="0"/>
          </a:p>
        </p:txBody>
      </p:sp>
      <p:sp>
        <p:nvSpPr>
          <p:cNvPr id="6" name="Title 5">
            <a:extLst>
              <a:ext uri="{FF2B5EF4-FFF2-40B4-BE49-F238E27FC236}">
                <a16:creationId xmlns:a16="http://schemas.microsoft.com/office/drawing/2014/main" id="{CF5D784E-6097-3638-DD73-00A367483DB5}"/>
              </a:ext>
            </a:extLst>
          </p:cNvPr>
          <p:cNvSpPr>
            <a:spLocks noGrp="1"/>
          </p:cNvSpPr>
          <p:nvPr>
            <p:ph type="title"/>
          </p:nvPr>
        </p:nvSpPr>
        <p:spPr/>
        <p:txBody>
          <a:bodyPr anchor="ctr">
            <a:normAutofit/>
          </a:bodyPr>
          <a:lstStyle/>
          <a:p>
            <a:r>
              <a:rPr lang="en-US" dirty="0"/>
              <a:t>Feed Storage</a:t>
            </a:r>
          </a:p>
        </p:txBody>
      </p:sp>
      <p:sp>
        <p:nvSpPr>
          <p:cNvPr id="2" name="Slide Number Placeholder 1">
            <a:extLst>
              <a:ext uri="{FF2B5EF4-FFF2-40B4-BE49-F238E27FC236}">
                <a16:creationId xmlns:a16="http://schemas.microsoft.com/office/drawing/2014/main" id="{1DE548A9-F12E-33D2-8B15-9238A1EF8DCB}"/>
              </a:ext>
            </a:extLst>
          </p:cNvPr>
          <p:cNvSpPr>
            <a:spLocks noGrp="1"/>
          </p:cNvSpPr>
          <p:nvPr>
            <p:ph type="sldNum" sz="quarter" idx="4"/>
          </p:nvPr>
        </p:nvSpPr>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35</a:t>
            </a:fld>
            <a:endParaRPr lang="en-US" sz="800" dirty="0"/>
          </a:p>
        </p:txBody>
      </p:sp>
      <p:grpSp>
        <p:nvGrpSpPr>
          <p:cNvPr id="15" name="Group 14">
            <a:extLst>
              <a:ext uri="{FF2B5EF4-FFF2-40B4-BE49-F238E27FC236}">
                <a16:creationId xmlns:a16="http://schemas.microsoft.com/office/drawing/2014/main" id="{EAC8840A-C86F-945A-F5F7-3B7835A03045}"/>
              </a:ext>
            </a:extLst>
          </p:cNvPr>
          <p:cNvGrpSpPr/>
          <p:nvPr/>
        </p:nvGrpSpPr>
        <p:grpSpPr>
          <a:xfrm>
            <a:off x="6238478" y="1535644"/>
            <a:ext cx="5238641" cy="4572000"/>
            <a:chOff x="5459362" y="1507872"/>
            <a:chExt cx="5636755" cy="4919453"/>
          </a:xfrm>
        </p:grpSpPr>
        <p:pic>
          <p:nvPicPr>
            <p:cNvPr id="12" name="Picture 11" descr="A black plastic box next to a metal wall&#10;&#10;AI-generated content may be incorrect.">
              <a:extLst>
                <a:ext uri="{FF2B5EF4-FFF2-40B4-BE49-F238E27FC236}">
                  <a16:creationId xmlns:a16="http://schemas.microsoft.com/office/drawing/2014/main" id="{CF0AE359-11B7-1553-0587-DBA17E9B3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168" y="1507872"/>
              <a:ext cx="3657600" cy="2378153"/>
            </a:xfrm>
            <a:prstGeom prst="rect">
              <a:avLst/>
            </a:prstGeom>
          </p:spPr>
        </p:pic>
        <p:pic>
          <p:nvPicPr>
            <p:cNvPr id="9" name="Picture 8" descr="Several silos in a field&#10;&#10;AI-generated content may be incorrect.">
              <a:extLst>
                <a:ext uri="{FF2B5EF4-FFF2-40B4-BE49-F238E27FC236}">
                  <a16:creationId xmlns:a16="http://schemas.microsoft.com/office/drawing/2014/main" id="{D3DB759F-8338-42D3-77FE-AFF7DECB7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60155" y="1828800"/>
              <a:ext cx="2435962" cy="3657600"/>
            </a:xfrm>
            <a:prstGeom prst="rect">
              <a:avLst/>
            </a:prstGeom>
          </p:spPr>
        </p:pic>
        <p:pic>
          <p:nvPicPr>
            <p:cNvPr id="7" name="Picture 2" descr="http://ts1.mm.bing.net/th?&amp;id=HN.608051319317334564&amp;w=300&amp;h=300&amp;c=0&amp;pid=1.9&amp;rs=0&amp;p=0">
              <a:extLst>
                <a:ext uri="{FF2B5EF4-FFF2-40B4-BE49-F238E27FC236}">
                  <a16:creationId xmlns:a16="http://schemas.microsoft.com/office/drawing/2014/main" id="{87C85051-C274-584A-B73D-2523F29042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9362" y="4374690"/>
              <a:ext cx="3657600" cy="205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073765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2C17-5D3F-A482-FE31-F8AD1F311852}"/>
            </a:ext>
          </a:extLst>
        </p:cNvPr>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8C3F1240-0C6A-0463-146E-B8F2A6097CC5}"/>
              </a:ext>
            </a:extLst>
          </p:cNvPr>
          <p:cNvPicPr>
            <a:picLocks/>
          </p:cNvPicPr>
          <p:nvPr/>
        </p:nvPicPr>
        <p:blipFill rotWithShape="1">
          <a:blip r:embed="rId4" cstate="print">
            <a:extLst>
              <a:ext uri="{28A0092B-C50C-407E-A947-70E740481C1C}">
                <a14:useLocalDpi xmlns:a14="http://schemas.microsoft.com/office/drawing/2010/main" val="0"/>
              </a:ext>
            </a:extLst>
          </a:blip>
          <a:srcRect t="3439" r="14799"/>
          <a:stretch/>
        </p:blipFill>
        <p:spPr>
          <a:xfrm rot="16200000">
            <a:off x="1524" y="2115061"/>
            <a:ext cx="4864608" cy="3648456"/>
          </a:xfrm>
          <a:prstGeom prst="rect">
            <a:avLst/>
          </a:prstGeom>
        </p:spPr>
      </p:pic>
      <p:sp>
        <p:nvSpPr>
          <p:cNvPr id="6" name="Title 5">
            <a:extLst>
              <a:ext uri="{FF2B5EF4-FFF2-40B4-BE49-F238E27FC236}">
                <a16:creationId xmlns:a16="http://schemas.microsoft.com/office/drawing/2014/main" id="{039C6623-9C38-58ED-CF42-F563C9658BEA}"/>
              </a:ext>
            </a:extLst>
          </p:cNvPr>
          <p:cNvSpPr>
            <a:spLocks noGrp="1"/>
          </p:cNvSpPr>
          <p:nvPr>
            <p:ph type="title"/>
          </p:nvPr>
        </p:nvSpPr>
        <p:spPr>
          <a:xfrm>
            <a:off x="1170432" y="0"/>
            <a:ext cx="10515600" cy="1104902"/>
          </a:xfrm>
        </p:spPr>
        <p:txBody>
          <a:bodyPr anchor="ctr">
            <a:normAutofit/>
          </a:bodyPr>
          <a:lstStyle/>
          <a:p>
            <a:r>
              <a:rPr lang="en-US" dirty="0"/>
              <a:t>Good Feed Management Practices</a:t>
            </a:r>
          </a:p>
        </p:txBody>
      </p:sp>
      <p:sp>
        <p:nvSpPr>
          <p:cNvPr id="2" name="Slide Number Placeholder 1">
            <a:extLst>
              <a:ext uri="{FF2B5EF4-FFF2-40B4-BE49-F238E27FC236}">
                <a16:creationId xmlns:a16="http://schemas.microsoft.com/office/drawing/2014/main" id="{C62A02F3-FFC1-6782-BDC3-542BE54E050A}"/>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36</a:t>
            </a:fld>
            <a:endParaRPr lang="en-US" sz="800" dirty="0"/>
          </a:p>
        </p:txBody>
      </p:sp>
      <p:pic>
        <p:nvPicPr>
          <p:cNvPr id="10" name="Picture 5" descr="feed sizes">
            <a:extLst>
              <a:ext uri="{FF2B5EF4-FFF2-40B4-BE49-F238E27FC236}">
                <a16:creationId xmlns:a16="http://schemas.microsoft.com/office/drawing/2014/main" id="{6DAF1C30-EF21-0D52-FD83-A42D5A70E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661909" y="2448391"/>
            <a:ext cx="4864101" cy="301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DSCN1866">
            <a:extLst>
              <a:ext uri="{FF2B5EF4-FFF2-40B4-BE49-F238E27FC236}">
                <a16:creationId xmlns:a16="http://schemas.microsoft.com/office/drawing/2014/main" id="{231D390C-ADFA-70D1-C504-0B144EBD0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381" y="1523998"/>
            <a:ext cx="3648939" cy="48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28426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9A28-9701-BE1A-3355-2901044A758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007401-E256-4038-799F-706C68F8A24E}"/>
              </a:ext>
            </a:extLst>
          </p:cNvPr>
          <p:cNvSpPr>
            <a:spLocks noGrp="1"/>
          </p:cNvSpPr>
          <p:nvPr>
            <p:ph type="title"/>
          </p:nvPr>
        </p:nvSpPr>
        <p:spPr>
          <a:xfrm>
            <a:off x="1170432" y="0"/>
            <a:ext cx="10515600" cy="1104902"/>
          </a:xfrm>
        </p:spPr>
        <p:txBody>
          <a:bodyPr anchor="ctr">
            <a:normAutofit/>
          </a:bodyPr>
          <a:lstStyle/>
          <a:p>
            <a:r>
              <a:rPr lang="en-US" dirty="0"/>
              <a:t>Record Daily Feeding</a:t>
            </a:r>
          </a:p>
        </p:txBody>
      </p:sp>
      <p:sp>
        <p:nvSpPr>
          <p:cNvPr id="2" name="Slide Number Placeholder 1">
            <a:extLst>
              <a:ext uri="{FF2B5EF4-FFF2-40B4-BE49-F238E27FC236}">
                <a16:creationId xmlns:a16="http://schemas.microsoft.com/office/drawing/2014/main" id="{AA68E6C0-F4E2-1686-6330-30A2C20CB973}"/>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37</a:t>
            </a:fld>
            <a:endParaRPr lang="en-US" sz="800" dirty="0"/>
          </a:p>
        </p:txBody>
      </p:sp>
      <p:pic>
        <p:nvPicPr>
          <p:cNvPr id="9" name="Picture 8" descr="A group of shrimps in a bucket&#10;&#10;AI-generated content may be incorrect.">
            <a:extLst>
              <a:ext uri="{FF2B5EF4-FFF2-40B4-BE49-F238E27FC236}">
                <a16:creationId xmlns:a16="http://schemas.microsoft.com/office/drawing/2014/main" id="{A567AD01-DD53-F360-2B78-799A271AC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412" y="1854200"/>
            <a:ext cx="5029200" cy="3348336"/>
          </a:xfrm>
          <a:prstGeom prst="rect">
            <a:avLst/>
          </a:prstGeom>
        </p:spPr>
      </p:pic>
      <p:pic>
        <p:nvPicPr>
          <p:cNvPr id="10" name="Picture 9" descr="A picture containing water, sky, outdoor, nature&#10;&#10;Description automatically generated">
            <a:extLst>
              <a:ext uri="{FF2B5EF4-FFF2-40B4-BE49-F238E27FC236}">
                <a16:creationId xmlns:a16="http://schemas.microsoft.com/office/drawing/2014/main" id="{061C05E2-DCBA-8C99-3DE7-DD94FA443A2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451600" y="1854200"/>
            <a:ext cx="5029200" cy="3346704"/>
          </a:xfrm>
          <a:prstGeom prst="rect">
            <a:avLst/>
          </a:prstGeom>
        </p:spPr>
      </p:pic>
    </p:spTree>
    <p:custDataLst>
      <p:tags r:id="rId1"/>
    </p:custDataLst>
    <p:extLst>
      <p:ext uri="{BB962C8B-B14F-4D97-AF65-F5344CB8AC3E}">
        <p14:creationId xmlns:p14="http://schemas.microsoft.com/office/powerpoint/2010/main" val="120447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0C551-412F-96EC-B7E1-20538FC0D9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FC94C8A-6180-BC84-F755-6B23EB44BDAB}"/>
              </a:ext>
            </a:extLst>
          </p:cNvPr>
          <p:cNvSpPr>
            <a:spLocks noGrp="1"/>
          </p:cNvSpPr>
          <p:nvPr>
            <p:ph type="title"/>
          </p:nvPr>
        </p:nvSpPr>
        <p:spPr>
          <a:xfrm>
            <a:off x="1170432" y="0"/>
            <a:ext cx="10515600" cy="1104902"/>
          </a:xfrm>
        </p:spPr>
        <p:txBody>
          <a:bodyPr anchor="ctr">
            <a:normAutofit/>
          </a:bodyPr>
          <a:lstStyle/>
          <a:p>
            <a:r>
              <a:rPr lang="en-US" dirty="0"/>
              <a:t>Feeding Techniques</a:t>
            </a:r>
          </a:p>
        </p:txBody>
      </p:sp>
      <p:sp>
        <p:nvSpPr>
          <p:cNvPr id="2" name="Slide Number Placeholder 1">
            <a:extLst>
              <a:ext uri="{FF2B5EF4-FFF2-40B4-BE49-F238E27FC236}">
                <a16:creationId xmlns:a16="http://schemas.microsoft.com/office/drawing/2014/main" id="{847D8EEB-5D50-FEC1-1FFA-BF43CA2EE7D2}"/>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38</a:t>
            </a:fld>
            <a:endParaRPr lang="en-US" sz="800" dirty="0"/>
          </a:p>
        </p:txBody>
      </p:sp>
      <p:pic>
        <p:nvPicPr>
          <p:cNvPr id="12" name="Picture 11" descr="A water treatment plant in a lake&#10;&#10;AI-generated content may be incorrect.">
            <a:extLst>
              <a:ext uri="{FF2B5EF4-FFF2-40B4-BE49-F238E27FC236}">
                <a16:creationId xmlns:a16="http://schemas.microsoft.com/office/drawing/2014/main" id="{32510A7F-29CA-DE81-2FEB-FD784D986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834135"/>
            <a:ext cx="3657600" cy="2438400"/>
          </a:xfrm>
          <a:prstGeom prst="rect">
            <a:avLst/>
          </a:prstGeom>
        </p:spPr>
      </p:pic>
      <p:pic>
        <p:nvPicPr>
          <p:cNvPr id="18" name="Picture 17" descr="A large pipe pouring sand into a pool of water&#10;&#10;AI-generated content may be incorrect.">
            <a:extLst>
              <a:ext uri="{FF2B5EF4-FFF2-40B4-BE49-F238E27FC236}">
                <a16:creationId xmlns:a16="http://schemas.microsoft.com/office/drawing/2014/main" id="{1D9378B7-D87F-C902-5307-6040E12085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772" y="3441700"/>
            <a:ext cx="3657600" cy="2438400"/>
          </a:xfrm>
          <a:prstGeom prst="rect">
            <a:avLst/>
          </a:prstGeom>
        </p:spPr>
      </p:pic>
      <p:pic>
        <p:nvPicPr>
          <p:cNvPr id="16" name="Picture 15" descr="A person pouring sand into a container&#10;&#10;AI-generated content may be incorrect.">
            <a:extLst>
              <a:ext uri="{FF2B5EF4-FFF2-40B4-BE49-F238E27FC236}">
                <a16:creationId xmlns:a16="http://schemas.microsoft.com/office/drawing/2014/main" id="{1EE68EA4-851B-1A2F-1EB2-BBE0D32CEB8A}"/>
              </a:ext>
            </a:extLst>
          </p:cNvPr>
          <p:cNvPicPr>
            <a:picLocks noChangeAspect="1"/>
          </p:cNvPicPr>
          <p:nvPr/>
        </p:nvPicPr>
        <p:blipFill>
          <a:blip r:embed="rId6" cstate="print">
            <a:extLst>
              <a:ext uri="{28A0092B-C50C-407E-A947-70E740481C1C}">
                <a14:useLocalDpi xmlns:a14="http://schemas.microsoft.com/office/drawing/2010/main" val="0"/>
              </a:ext>
            </a:extLst>
          </a:blip>
          <a:srcRect l="7239" t="8733"/>
          <a:stretch/>
        </p:blipFill>
        <p:spPr>
          <a:xfrm>
            <a:off x="6340317" y="1611377"/>
            <a:ext cx="3657600" cy="2441448"/>
          </a:xfrm>
          <a:prstGeom prst="rect">
            <a:avLst/>
          </a:prstGeom>
        </p:spPr>
      </p:pic>
      <p:pic>
        <p:nvPicPr>
          <p:cNvPr id="14" name="Picture 13" descr="A person standing on a fish farm&#10;&#10;AI-generated content may be incorrect.">
            <a:extLst>
              <a:ext uri="{FF2B5EF4-FFF2-40B4-BE49-F238E27FC236}">
                <a16:creationId xmlns:a16="http://schemas.microsoft.com/office/drawing/2014/main" id="{4C874AF4-1E63-938A-1E6F-8BCBBECEAC7D}"/>
              </a:ext>
            </a:extLst>
          </p:cNvPr>
          <p:cNvPicPr>
            <a:picLocks noChangeAspect="1"/>
          </p:cNvPicPr>
          <p:nvPr/>
        </p:nvPicPr>
        <p:blipFill>
          <a:blip r:embed="rId7" cstate="print">
            <a:extLst>
              <a:ext uri="{28A0092B-C50C-407E-A947-70E740481C1C}">
                <a14:useLocalDpi xmlns:a14="http://schemas.microsoft.com/office/drawing/2010/main" val="0"/>
              </a:ext>
            </a:extLst>
          </a:blip>
          <a:srcRect l="3392" t="3392" r="19249" b="19249"/>
          <a:stretch/>
        </p:blipFill>
        <p:spPr>
          <a:xfrm>
            <a:off x="7924800" y="3721101"/>
            <a:ext cx="3657600" cy="2441448"/>
          </a:xfrm>
          <a:prstGeom prst="rect">
            <a:avLst/>
          </a:prstGeom>
        </p:spPr>
      </p:pic>
    </p:spTree>
    <p:custDataLst>
      <p:tags r:id="rId1"/>
    </p:custDataLst>
    <p:extLst>
      <p:ext uri="{BB962C8B-B14F-4D97-AF65-F5344CB8AC3E}">
        <p14:creationId xmlns:p14="http://schemas.microsoft.com/office/powerpoint/2010/main" val="213405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E3EE0-6849-8477-331C-962B24A3FA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C12ABCA-F854-881D-0A5C-A31BE4EC1E9A}"/>
              </a:ext>
            </a:extLst>
          </p:cNvPr>
          <p:cNvSpPr>
            <a:spLocks noGrp="1"/>
          </p:cNvSpPr>
          <p:nvPr>
            <p:ph type="title"/>
          </p:nvPr>
        </p:nvSpPr>
        <p:spPr>
          <a:xfrm>
            <a:off x="1170432" y="0"/>
            <a:ext cx="10515600" cy="1104902"/>
          </a:xfrm>
        </p:spPr>
        <p:txBody>
          <a:bodyPr vert="horz" lIns="91440" tIns="45720" rIns="91440" bIns="45720" rtlCol="0" anchor="ctr">
            <a:normAutofit/>
          </a:bodyPr>
          <a:lstStyle/>
          <a:p>
            <a:r>
              <a:rPr lang="en-US" b="0" i="0" kern="1200" cap="none" baseline="0" dirty="0">
                <a:latin typeface="Arial" panose="020B0604020202020204" pitchFamily="34" charset="0"/>
                <a:ea typeface="+mj-ea"/>
                <a:cs typeface="Arial" panose="020B0604020202020204" pitchFamily="34" charset="0"/>
              </a:rPr>
              <a:t>Emerging Technologies</a:t>
            </a:r>
          </a:p>
        </p:txBody>
      </p:sp>
      <p:sp>
        <p:nvSpPr>
          <p:cNvPr id="2" name="Slide Number Placeholder 1">
            <a:extLst>
              <a:ext uri="{FF2B5EF4-FFF2-40B4-BE49-F238E27FC236}">
                <a16:creationId xmlns:a16="http://schemas.microsoft.com/office/drawing/2014/main" id="{3F2D10E1-EA4F-FE6B-C4F8-DA9A9587A0E1}"/>
              </a:ext>
            </a:extLst>
          </p:cNvPr>
          <p:cNvSpPr>
            <a:spLocks noGrp="1"/>
          </p:cNvSpPr>
          <p:nvPr>
            <p:ph type="sldNum" sz="quarter" idx="4"/>
          </p:nvPr>
        </p:nvSpPr>
        <p:spPr>
          <a:xfrm>
            <a:off x="9249664" y="6669024"/>
            <a:ext cx="2844800" cy="210950"/>
          </a:xfrm>
        </p:spPr>
        <p:txBody>
          <a:bodyPr vert="horz" lIns="91440" tIns="45720" rIns="91440" bIns="45720" rtlCol="0" anchor="b">
            <a:normAutofit/>
          </a:bodyPr>
          <a:lstStyle/>
          <a:p>
            <a:pPr>
              <a:lnSpc>
                <a:spcPct val="90000"/>
              </a:lnSpc>
              <a:spcAft>
                <a:spcPts val="600"/>
              </a:spcAft>
            </a:pPr>
            <a:fld id="{9DAB3369-7666-44EB-AEA9-5FA9440DB40A}" type="slidenum">
              <a:rPr lang="en-US" sz="800" smtClean="0"/>
              <a:pPr>
                <a:lnSpc>
                  <a:spcPct val="90000"/>
                </a:lnSpc>
                <a:spcAft>
                  <a:spcPts val="600"/>
                </a:spcAft>
              </a:pPr>
              <a:t>39</a:t>
            </a:fld>
            <a:endParaRPr lang="en-US" sz="800" dirty="0"/>
          </a:p>
        </p:txBody>
      </p:sp>
      <p:grpSp>
        <p:nvGrpSpPr>
          <p:cNvPr id="20" name="Group 19">
            <a:extLst>
              <a:ext uri="{FF2B5EF4-FFF2-40B4-BE49-F238E27FC236}">
                <a16:creationId xmlns:a16="http://schemas.microsoft.com/office/drawing/2014/main" id="{B2A43269-1D62-CCE5-8743-7BC01BB1558F}"/>
              </a:ext>
            </a:extLst>
          </p:cNvPr>
          <p:cNvGrpSpPr/>
          <p:nvPr/>
        </p:nvGrpSpPr>
        <p:grpSpPr>
          <a:xfrm>
            <a:off x="2527630" y="1296237"/>
            <a:ext cx="7136741" cy="5333162"/>
            <a:chOff x="886275" y="1296237"/>
            <a:chExt cx="7136741" cy="5333162"/>
          </a:xfrm>
        </p:grpSpPr>
        <p:pic>
          <p:nvPicPr>
            <p:cNvPr id="18" name="Picture 17">
              <a:extLst>
                <a:ext uri="{FF2B5EF4-FFF2-40B4-BE49-F238E27FC236}">
                  <a16:creationId xmlns:a16="http://schemas.microsoft.com/office/drawing/2014/main" id="{0052EECD-FDA4-9110-B364-6C381E3A0B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86275" y="1296237"/>
              <a:ext cx="7136741" cy="5333162"/>
            </a:xfrm>
            <a:prstGeom prst="rect">
              <a:avLst/>
            </a:prstGeom>
          </p:spPr>
        </p:pic>
        <p:sp>
          <p:nvSpPr>
            <p:cNvPr id="5" name="TextBox 4">
              <a:extLst>
                <a:ext uri="{FF2B5EF4-FFF2-40B4-BE49-F238E27FC236}">
                  <a16:creationId xmlns:a16="http://schemas.microsoft.com/office/drawing/2014/main" id="{3E745749-59EC-29F8-99CF-94B757DAB522}"/>
                </a:ext>
              </a:extLst>
            </p:cNvPr>
            <p:cNvSpPr txBox="1"/>
            <p:nvPr/>
          </p:nvSpPr>
          <p:spPr>
            <a:xfrm>
              <a:off x="4454645" y="1625070"/>
              <a:ext cx="1853300" cy="738664"/>
            </a:xfrm>
            <a:prstGeom prst="rect">
              <a:avLst/>
            </a:prstGeom>
            <a:noFill/>
          </p:spPr>
          <p:txBody>
            <a:bodyPr wrap="square" rtlCol="0">
              <a:spAutoFit/>
            </a:bodyPr>
            <a:lstStyle/>
            <a:p>
              <a:pPr algn="r"/>
              <a:r>
                <a:rPr lang="en-US" sz="1400" dirty="0"/>
                <a:t>Feeding Control and Environmental Monitoring</a:t>
              </a:r>
            </a:p>
          </p:txBody>
        </p:sp>
        <p:sp>
          <p:nvSpPr>
            <p:cNvPr id="7" name="TextBox 6">
              <a:extLst>
                <a:ext uri="{FF2B5EF4-FFF2-40B4-BE49-F238E27FC236}">
                  <a16:creationId xmlns:a16="http://schemas.microsoft.com/office/drawing/2014/main" id="{5F69F923-61DB-3539-7518-E5D9B8177F4A}"/>
                </a:ext>
              </a:extLst>
            </p:cNvPr>
            <p:cNvSpPr txBox="1"/>
            <p:nvPr/>
          </p:nvSpPr>
          <p:spPr>
            <a:xfrm>
              <a:off x="6842599" y="2700387"/>
              <a:ext cx="872540" cy="738664"/>
            </a:xfrm>
            <a:prstGeom prst="rect">
              <a:avLst/>
            </a:prstGeom>
            <a:noFill/>
          </p:spPr>
          <p:txBody>
            <a:bodyPr wrap="square" rtlCol="0">
              <a:spAutoFit/>
            </a:bodyPr>
            <a:lstStyle/>
            <a:p>
              <a:r>
                <a:rPr lang="en-US" sz="1400" dirty="0"/>
                <a:t>Radio Base Station</a:t>
              </a:r>
            </a:p>
          </p:txBody>
        </p:sp>
        <p:sp>
          <p:nvSpPr>
            <p:cNvPr id="9" name="TextBox 8">
              <a:extLst>
                <a:ext uri="{FF2B5EF4-FFF2-40B4-BE49-F238E27FC236}">
                  <a16:creationId xmlns:a16="http://schemas.microsoft.com/office/drawing/2014/main" id="{BBBBB51C-10E8-1803-B022-2D403CEB8C7A}"/>
                </a:ext>
              </a:extLst>
            </p:cNvPr>
            <p:cNvSpPr txBox="1"/>
            <p:nvPr/>
          </p:nvSpPr>
          <p:spPr>
            <a:xfrm>
              <a:off x="6742444" y="3991877"/>
              <a:ext cx="1004835" cy="523220"/>
            </a:xfrm>
            <a:prstGeom prst="rect">
              <a:avLst/>
            </a:prstGeom>
            <a:noFill/>
          </p:spPr>
          <p:txBody>
            <a:bodyPr wrap="square" rtlCol="0">
              <a:spAutoFit/>
            </a:bodyPr>
            <a:lstStyle/>
            <a:p>
              <a:pPr algn="ctr"/>
              <a:r>
                <a:rPr lang="en-US" sz="1400" dirty="0"/>
                <a:t>Control Office</a:t>
              </a:r>
            </a:p>
          </p:txBody>
        </p:sp>
        <p:sp>
          <p:nvSpPr>
            <p:cNvPr id="10" name="TextBox 9">
              <a:extLst>
                <a:ext uri="{FF2B5EF4-FFF2-40B4-BE49-F238E27FC236}">
                  <a16:creationId xmlns:a16="http://schemas.microsoft.com/office/drawing/2014/main" id="{BD21F788-5D9E-2A9B-3B42-AFA473BB5ADC}"/>
                </a:ext>
              </a:extLst>
            </p:cNvPr>
            <p:cNvSpPr txBox="1"/>
            <p:nvPr/>
          </p:nvSpPr>
          <p:spPr>
            <a:xfrm>
              <a:off x="3951965" y="4058149"/>
              <a:ext cx="1004835" cy="307777"/>
            </a:xfrm>
            <a:prstGeom prst="rect">
              <a:avLst/>
            </a:prstGeom>
            <a:noFill/>
          </p:spPr>
          <p:txBody>
            <a:bodyPr wrap="square" rtlCol="0">
              <a:spAutoFit/>
            </a:bodyPr>
            <a:lstStyle/>
            <a:p>
              <a:r>
                <a:rPr lang="en-US" sz="1400" dirty="0"/>
                <a:t>Feeder</a:t>
              </a:r>
            </a:p>
          </p:txBody>
        </p:sp>
        <p:sp>
          <p:nvSpPr>
            <p:cNvPr id="11" name="TextBox 10">
              <a:extLst>
                <a:ext uri="{FF2B5EF4-FFF2-40B4-BE49-F238E27FC236}">
                  <a16:creationId xmlns:a16="http://schemas.microsoft.com/office/drawing/2014/main" id="{15710403-CEE1-3191-82F3-33C8186F8ABD}"/>
                </a:ext>
              </a:extLst>
            </p:cNvPr>
            <p:cNvSpPr txBox="1"/>
            <p:nvPr/>
          </p:nvSpPr>
          <p:spPr>
            <a:xfrm>
              <a:off x="4655641" y="5510358"/>
              <a:ext cx="1317293" cy="307777"/>
            </a:xfrm>
            <a:prstGeom prst="rect">
              <a:avLst/>
            </a:prstGeom>
            <a:noFill/>
          </p:spPr>
          <p:txBody>
            <a:bodyPr wrap="square" rtlCol="0">
              <a:spAutoFit/>
            </a:bodyPr>
            <a:lstStyle/>
            <a:p>
              <a:pPr algn="ctr"/>
              <a:r>
                <a:rPr lang="en-US" sz="1400" dirty="0"/>
                <a:t>Hydrophone</a:t>
              </a:r>
            </a:p>
          </p:txBody>
        </p:sp>
        <p:sp>
          <p:nvSpPr>
            <p:cNvPr id="13" name="TextBox 12">
              <a:extLst>
                <a:ext uri="{FF2B5EF4-FFF2-40B4-BE49-F238E27FC236}">
                  <a16:creationId xmlns:a16="http://schemas.microsoft.com/office/drawing/2014/main" id="{0280B321-CC17-2715-D61D-F61B9F63689F}"/>
                </a:ext>
              </a:extLst>
            </p:cNvPr>
            <p:cNvSpPr txBox="1"/>
            <p:nvPr/>
          </p:nvSpPr>
          <p:spPr>
            <a:xfrm>
              <a:off x="3783218" y="2544083"/>
              <a:ext cx="1317293" cy="307777"/>
            </a:xfrm>
            <a:prstGeom prst="rect">
              <a:avLst/>
            </a:prstGeom>
            <a:noFill/>
          </p:spPr>
          <p:txBody>
            <a:bodyPr wrap="square" rtlCol="0">
              <a:spAutoFit/>
            </a:bodyPr>
            <a:lstStyle/>
            <a:p>
              <a:pPr algn="ctr"/>
              <a:r>
                <a:rPr lang="en-US" sz="1400" dirty="0"/>
                <a:t>Internet</a:t>
              </a:r>
            </a:p>
          </p:txBody>
        </p:sp>
        <p:sp>
          <p:nvSpPr>
            <p:cNvPr id="12" name="TextBox 11">
              <a:extLst>
                <a:ext uri="{FF2B5EF4-FFF2-40B4-BE49-F238E27FC236}">
                  <a16:creationId xmlns:a16="http://schemas.microsoft.com/office/drawing/2014/main" id="{8E9C5DC3-CEFA-F12C-40A8-D5986F38F449}"/>
                </a:ext>
              </a:extLst>
            </p:cNvPr>
            <p:cNvSpPr txBox="1"/>
            <p:nvPr/>
          </p:nvSpPr>
          <p:spPr>
            <a:xfrm>
              <a:off x="2353657" y="5338088"/>
              <a:ext cx="1132900" cy="523220"/>
            </a:xfrm>
            <a:prstGeom prst="rect">
              <a:avLst/>
            </a:prstGeom>
            <a:noFill/>
          </p:spPr>
          <p:txBody>
            <a:bodyPr wrap="square" rtlCol="0">
              <a:spAutoFit/>
            </a:bodyPr>
            <a:lstStyle/>
            <a:p>
              <a:pPr algn="ctr"/>
              <a:r>
                <a:rPr lang="en-US" sz="1400" dirty="0"/>
                <a:t>D.O./Temp. Probe</a:t>
              </a:r>
            </a:p>
          </p:txBody>
        </p:sp>
        <p:sp>
          <p:nvSpPr>
            <p:cNvPr id="16" name="TextBox 15">
              <a:extLst>
                <a:ext uri="{FF2B5EF4-FFF2-40B4-BE49-F238E27FC236}">
                  <a16:creationId xmlns:a16="http://schemas.microsoft.com/office/drawing/2014/main" id="{18CDB499-7D36-0911-1175-4025AFF85F6F}"/>
                </a:ext>
              </a:extLst>
            </p:cNvPr>
            <p:cNvSpPr txBox="1"/>
            <p:nvPr/>
          </p:nvSpPr>
          <p:spPr>
            <a:xfrm>
              <a:off x="2416108" y="4013961"/>
              <a:ext cx="1079370" cy="307777"/>
            </a:xfrm>
            <a:prstGeom prst="rect">
              <a:avLst/>
            </a:prstGeom>
            <a:noFill/>
          </p:spPr>
          <p:txBody>
            <a:bodyPr wrap="square" rtlCol="0">
              <a:spAutoFit/>
            </a:bodyPr>
            <a:lstStyle/>
            <a:p>
              <a:r>
                <a:rPr lang="en-US" sz="1400" dirty="0"/>
                <a:t>Controller</a:t>
              </a:r>
            </a:p>
          </p:txBody>
        </p:sp>
      </p:grpSp>
    </p:spTree>
    <p:custDataLst>
      <p:tags r:id="rId1"/>
    </p:custDataLst>
    <p:extLst>
      <p:ext uri="{BB962C8B-B14F-4D97-AF65-F5344CB8AC3E}">
        <p14:creationId xmlns:p14="http://schemas.microsoft.com/office/powerpoint/2010/main" val="153217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5235A-869A-1096-34C7-640708656CEA}"/>
              </a:ext>
            </a:extLst>
          </p:cNvPr>
          <p:cNvSpPr>
            <a:spLocks noGrp="1"/>
          </p:cNvSpPr>
          <p:nvPr>
            <p:ph type="title"/>
          </p:nvPr>
        </p:nvSpPr>
        <p:spPr/>
        <p:txBody>
          <a:bodyPr/>
          <a:lstStyle/>
          <a:p>
            <a:r>
              <a:rPr lang="en-US" dirty="0"/>
              <a:t>Infrastructure and Support Needs</a:t>
            </a:r>
          </a:p>
        </p:txBody>
      </p:sp>
      <p:sp>
        <p:nvSpPr>
          <p:cNvPr id="4" name="Slide Number Placeholder 3">
            <a:extLst>
              <a:ext uri="{FF2B5EF4-FFF2-40B4-BE49-F238E27FC236}">
                <a16:creationId xmlns:a16="http://schemas.microsoft.com/office/drawing/2014/main" id="{ECB680F5-C280-2558-CD76-53CA5D046503}"/>
              </a:ext>
            </a:extLst>
          </p:cNvPr>
          <p:cNvSpPr>
            <a:spLocks noGrp="1"/>
          </p:cNvSpPr>
          <p:nvPr>
            <p:ph type="sldNum" sz="quarter" idx="4"/>
          </p:nvPr>
        </p:nvSpPr>
        <p:spPr/>
        <p:txBody>
          <a:bodyPr/>
          <a:lstStyle/>
          <a:p>
            <a:fld id="{9DAB3369-7666-44EB-AEA9-5FA9440DB40A}" type="slidenum">
              <a:rPr lang="en-US" smtClean="0"/>
              <a:pPr/>
              <a:t>4</a:t>
            </a:fld>
            <a:endParaRPr lang="en-US" dirty="0"/>
          </a:p>
        </p:txBody>
      </p:sp>
      <p:sp>
        <p:nvSpPr>
          <p:cNvPr id="5" name="Rounded Rectangle 4">
            <a:extLst>
              <a:ext uri="{FF2B5EF4-FFF2-40B4-BE49-F238E27FC236}">
                <a16:creationId xmlns:a16="http://schemas.microsoft.com/office/drawing/2014/main" id="{27378B3E-FDFD-5CE3-9532-8E8661ABFDB1}"/>
              </a:ext>
            </a:extLst>
          </p:cNvPr>
          <p:cNvSpPr/>
          <p:nvPr/>
        </p:nvSpPr>
        <p:spPr>
          <a:xfrm>
            <a:off x="6306041" y="1637030"/>
            <a:ext cx="3777343" cy="4173220"/>
          </a:xfrm>
          <a:prstGeom prst="roundRect">
            <a:avLst>
              <a:gd name="adj" fmla="val 4586"/>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a:spcAft>
                <a:spcPts val="1800"/>
              </a:spcAft>
            </a:pPr>
            <a:r>
              <a:rPr lang="en-US" sz="3200" dirty="0">
                <a:latin typeface="Arial" panose="020B0604020202020204" pitchFamily="34" charset="0"/>
                <a:cs typeface="Arial" panose="020B0604020202020204" pitchFamily="34" charset="0"/>
              </a:rPr>
              <a:t>Support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Services</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Operational supplies</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Veterinarian Services</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Disease Testing</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Water Quality Labs</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Feed and Equipment</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Maintenance and Repair</a:t>
            </a:r>
          </a:p>
        </p:txBody>
      </p:sp>
      <p:sp>
        <p:nvSpPr>
          <p:cNvPr id="6" name="Rounded Rectangle 4">
            <a:extLst>
              <a:ext uri="{FF2B5EF4-FFF2-40B4-BE49-F238E27FC236}">
                <a16:creationId xmlns:a16="http://schemas.microsoft.com/office/drawing/2014/main" id="{FD8A38CE-2373-3DD1-C9B2-5251CBC68280}"/>
              </a:ext>
            </a:extLst>
          </p:cNvPr>
          <p:cNvSpPr/>
          <p:nvPr/>
        </p:nvSpPr>
        <p:spPr>
          <a:xfrm>
            <a:off x="1556657" y="1637030"/>
            <a:ext cx="3777343" cy="4173220"/>
          </a:xfrm>
          <a:prstGeom prst="roundRect">
            <a:avLst>
              <a:gd name="adj" fmla="val 4586"/>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91440" rIns="274320" bIns="91440" rtlCol="0" anchor="ctr"/>
          <a:lstStyle/>
          <a:p>
            <a:pPr>
              <a:spcAft>
                <a:spcPts val="1800"/>
              </a:spcAft>
            </a:pPr>
            <a:r>
              <a:rPr lang="en-US" sz="3200" dirty="0">
                <a:latin typeface="Arial" panose="020B0604020202020204" pitchFamily="34" charset="0"/>
                <a:cs typeface="Arial" panose="020B0604020202020204" pitchFamily="34" charset="0"/>
              </a:rPr>
              <a:t>Infrastructure</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Electrical Power</a:t>
            </a:r>
          </a:p>
          <a:p>
            <a:pPr marL="228600"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Transportation: </a:t>
            </a:r>
          </a:p>
          <a:p>
            <a:pPr marL="685800" lvl="1"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Roads</a:t>
            </a:r>
          </a:p>
          <a:p>
            <a:pPr marL="685800" lvl="1"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Airport</a:t>
            </a:r>
          </a:p>
          <a:p>
            <a:pPr marL="685800" lvl="1"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Shipping port</a:t>
            </a:r>
          </a:p>
          <a:p>
            <a:pPr marL="685800" lvl="1" indent="-228600">
              <a:buFont typeface="Arial" panose="020B0604020202020204" pitchFamily="34" charset="0"/>
              <a:buChar char="•"/>
            </a:pPr>
            <a:r>
              <a:rPr lang="en-US" sz="2400" dirty="0">
                <a:latin typeface="Arial" panose="020B0604020202020204" pitchFamily="34" charset="0"/>
                <a:cs typeface="Arial" panose="020B0604020202020204" pitchFamily="34" charset="0"/>
              </a:rPr>
              <a:t>Railways</a:t>
            </a:r>
          </a:p>
        </p:txBody>
      </p:sp>
    </p:spTree>
    <p:custDataLst>
      <p:tags r:id="rId1"/>
    </p:custDataLst>
    <p:extLst>
      <p:ext uri="{BB962C8B-B14F-4D97-AF65-F5344CB8AC3E}">
        <p14:creationId xmlns:p14="http://schemas.microsoft.com/office/powerpoint/2010/main" val="197161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722F6-3B60-B977-444C-767C669CBF18}"/>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6D2AA8A-0488-91B5-0420-E99B4D13C98B}"/>
              </a:ext>
            </a:extLst>
          </p:cNvPr>
          <p:cNvSpPr/>
          <p:nvPr/>
        </p:nvSpPr>
        <p:spPr>
          <a:xfrm>
            <a:off x="609600" y="1828799"/>
            <a:ext cx="5001491" cy="4305301"/>
          </a:xfrm>
          <a:prstGeom prst="roundRect">
            <a:avLst>
              <a:gd name="adj" fmla="val 4179"/>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t"/>
          <a:lstStyle/>
          <a:p>
            <a:pPr>
              <a:spcBef>
                <a:spcPct val="50000"/>
              </a:spcBef>
            </a:pPr>
            <a:endParaRPr lang="en-US" sz="2000" dirty="0">
              <a:solidFill>
                <a:schemeClr val="tx1"/>
              </a:solidFill>
            </a:endParaRPr>
          </a:p>
          <a:p>
            <a:pPr>
              <a:spcBef>
                <a:spcPct val="50000"/>
              </a:spcBef>
            </a:pPr>
            <a:r>
              <a:rPr lang="en-US" sz="2000" dirty="0">
                <a:solidFill>
                  <a:schemeClr val="tx1"/>
                </a:solidFill>
              </a:rPr>
              <a:t>H</a:t>
            </a:r>
            <a:r>
              <a:rPr lang="en-US" altLang="en-US" sz="2000" b="0" dirty="0">
                <a:solidFill>
                  <a:schemeClr val="tx1"/>
                </a:solidFill>
              </a:rPr>
              <a:t>arvesting should be </a:t>
            </a:r>
            <a:r>
              <a:rPr lang="en-US" altLang="en-US" sz="2000" b="1" dirty="0">
                <a:solidFill>
                  <a:schemeClr val="tx1"/>
                </a:solidFill>
              </a:rPr>
              <a:t>timely, efficient</a:t>
            </a:r>
            <a:r>
              <a:rPr lang="en-US" altLang="en-US" sz="2000" b="0" dirty="0">
                <a:solidFill>
                  <a:schemeClr val="tx1"/>
                </a:solidFill>
              </a:rPr>
              <a:t>, and </a:t>
            </a:r>
            <a:r>
              <a:rPr lang="en-US" altLang="en-US" sz="2000" b="1" dirty="0">
                <a:solidFill>
                  <a:schemeClr val="tx1"/>
                </a:solidFill>
              </a:rPr>
              <a:t>completed as soon as possible </a:t>
            </a:r>
          </a:p>
          <a:p>
            <a:pPr>
              <a:spcBef>
                <a:spcPct val="50000"/>
              </a:spcBef>
            </a:pPr>
            <a:endParaRPr lang="en-US" altLang="en-US" sz="2000" b="0" dirty="0">
              <a:solidFill>
                <a:schemeClr val="tx1"/>
              </a:solidFill>
            </a:endParaRPr>
          </a:p>
          <a:p>
            <a:pPr>
              <a:spcBef>
                <a:spcPct val="50000"/>
              </a:spcBef>
            </a:pPr>
            <a:r>
              <a:rPr lang="en-US" altLang="en-US" sz="2000" dirty="0">
                <a:solidFill>
                  <a:schemeClr val="tx1"/>
                </a:solidFill>
                <a:latin typeface="Arial" panose="020B0604020202020204" pitchFamily="34" charset="0"/>
              </a:rPr>
              <a:t>Use of ice is important to maintain animal quality at harvest, however, using </a:t>
            </a:r>
            <a:r>
              <a:rPr lang="en-US" altLang="en-US" sz="2000" b="1" dirty="0">
                <a:solidFill>
                  <a:schemeClr val="tx1"/>
                </a:solidFill>
                <a:latin typeface="Arial" panose="020B0604020202020204" pitchFamily="34" charset="0"/>
              </a:rPr>
              <a:t>clean and safe</a:t>
            </a:r>
            <a:r>
              <a:rPr lang="en-US" altLang="en-US" sz="2000" dirty="0">
                <a:solidFill>
                  <a:schemeClr val="tx1"/>
                </a:solidFill>
                <a:latin typeface="Arial" panose="020B0604020202020204" pitchFamily="34" charset="0"/>
              </a:rPr>
              <a:t> water and ice in the harvest tanks is critical.</a:t>
            </a:r>
          </a:p>
        </p:txBody>
      </p:sp>
      <p:sp>
        <p:nvSpPr>
          <p:cNvPr id="5" name="Slide Number Placeholder 4">
            <a:extLst>
              <a:ext uri="{FF2B5EF4-FFF2-40B4-BE49-F238E27FC236}">
                <a16:creationId xmlns:a16="http://schemas.microsoft.com/office/drawing/2014/main" id="{DE78EE9E-7CCF-56E7-B8BC-18E7037FE19B}"/>
              </a:ext>
            </a:extLst>
          </p:cNvPr>
          <p:cNvSpPr>
            <a:spLocks noGrp="1"/>
          </p:cNvSpPr>
          <p:nvPr>
            <p:ph type="sldNum" sz="quarter" idx="4"/>
          </p:nvPr>
        </p:nvSpPr>
        <p:spPr/>
        <p:txBody>
          <a:bodyPr/>
          <a:lstStyle/>
          <a:p>
            <a:fld id="{9DAB3369-7666-44EB-AEA9-5FA9440DB40A}" type="slidenum">
              <a:rPr lang="en-US" smtClean="0"/>
              <a:pPr/>
              <a:t>40</a:t>
            </a:fld>
            <a:endParaRPr lang="en-US" dirty="0"/>
          </a:p>
        </p:txBody>
      </p:sp>
      <p:sp>
        <p:nvSpPr>
          <p:cNvPr id="4" name="Title 3">
            <a:extLst>
              <a:ext uri="{FF2B5EF4-FFF2-40B4-BE49-F238E27FC236}">
                <a16:creationId xmlns:a16="http://schemas.microsoft.com/office/drawing/2014/main" id="{FCDA90B8-6832-C98D-7465-12051275B58A}"/>
              </a:ext>
            </a:extLst>
          </p:cNvPr>
          <p:cNvSpPr>
            <a:spLocks noGrp="1"/>
          </p:cNvSpPr>
          <p:nvPr>
            <p:ph type="title"/>
          </p:nvPr>
        </p:nvSpPr>
        <p:spPr>
          <a:xfrm>
            <a:off x="1170432" y="0"/>
            <a:ext cx="7661534" cy="1104900"/>
          </a:xfrm>
        </p:spPr>
        <p:txBody>
          <a:bodyPr anchor="ctr"/>
          <a:lstStyle/>
          <a:p>
            <a:r>
              <a:rPr lang="en-US" sz="3600" dirty="0"/>
              <a:t>8. Harvesting</a:t>
            </a:r>
          </a:p>
        </p:txBody>
      </p:sp>
      <p:pic>
        <p:nvPicPr>
          <p:cNvPr id="7" name="Picture 6" descr="A group of people working in a flooded area&#10;&#10;Description automatically generated with low confidence">
            <a:extLst>
              <a:ext uri="{FF2B5EF4-FFF2-40B4-BE49-F238E27FC236}">
                <a16:creationId xmlns:a16="http://schemas.microsoft.com/office/drawing/2014/main" id="{5A431254-D0FF-3207-BDC5-CAF3238F97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77" t="12045" r="15902" b="15901"/>
          <a:stretch/>
        </p:blipFill>
        <p:spPr>
          <a:xfrm>
            <a:off x="6120147" y="1889443"/>
            <a:ext cx="3641502" cy="2543309"/>
          </a:xfrm>
          <a:prstGeom prst="rect">
            <a:avLst/>
          </a:prstGeom>
          <a:ln w="28575">
            <a:solidFill>
              <a:schemeClr val="bg1"/>
            </a:solidFill>
          </a:ln>
        </p:spPr>
      </p:pic>
      <p:pic>
        <p:nvPicPr>
          <p:cNvPr id="8" name="Picture 7" descr="A picture containing tree, outdoor, blue&#10;&#10;Description automatically generated">
            <a:extLst>
              <a:ext uri="{FF2B5EF4-FFF2-40B4-BE49-F238E27FC236}">
                <a16:creationId xmlns:a16="http://schemas.microsoft.com/office/drawing/2014/main" id="{88D37FCF-F636-C987-912E-B498DF421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256" r="10038"/>
          <a:stretch/>
        </p:blipFill>
        <p:spPr>
          <a:xfrm>
            <a:off x="7940898" y="3560057"/>
            <a:ext cx="3641502" cy="2574043"/>
          </a:xfrm>
          <a:prstGeom prst="rect">
            <a:avLst/>
          </a:prstGeom>
          <a:ln w="28575">
            <a:solidFill>
              <a:schemeClr val="bg1"/>
            </a:solidFill>
          </a:ln>
        </p:spPr>
      </p:pic>
    </p:spTree>
    <p:custDataLst>
      <p:tags r:id="rId1"/>
    </p:custDataLst>
    <p:extLst>
      <p:ext uri="{BB962C8B-B14F-4D97-AF65-F5344CB8AC3E}">
        <p14:creationId xmlns:p14="http://schemas.microsoft.com/office/powerpoint/2010/main" val="1037334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59E7-DD35-9CBA-128F-26C6BD7266B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D37ADD-9167-0B52-AB17-73FDFFE993B0}"/>
              </a:ext>
            </a:extLst>
          </p:cNvPr>
          <p:cNvSpPr>
            <a:spLocks noGrp="1"/>
          </p:cNvSpPr>
          <p:nvPr>
            <p:ph type="sldNum" sz="quarter" idx="4"/>
          </p:nvPr>
        </p:nvSpPr>
        <p:spPr/>
        <p:txBody>
          <a:bodyPr/>
          <a:lstStyle/>
          <a:p>
            <a:fld id="{9DAB3369-7666-44EB-AEA9-5FA9440DB40A}" type="slidenum">
              <a:rPr lang="en-US" smtClean="0"/>
              <a:pPr/>
              <a:t>41</a:t>
            </a:fld>
            <a:endParaRPr lang="en-US" dirty="0"/>
          </a:p>
        </p:txBody>
      </p:sp>
      <p:sp>
        <p:nvSpPr>
          <p:cNvPr id="4" name="Title 3">
            <a:extLst>
              <a:ext uri="{FF2B5EF4-FFF2-40B4-BE49-F238E27FC236}">
                <a16:creationId xmlns:a16="http://schemas.microsoft.com/office/drawing/2014/main" id="{C3A6FBD1-F909-07B1-AF40-E3CA99BC6901}"/>
              </a:ext>
            </a:extLst>
          </p:cNvPr>
          <p:cNvSpPr>
            <a:spLocks noGrp="1"/>
          </p:cNvSpPr>
          <p:nvPr>
            <p:ph type="title"/>
          </p:nvPr>
        </p:nvSpPr>
        <p:spPr>
          <a:xfrm>
            <a:off x="1170432" y="0"/>
            <a:ext cx="7661534" cy="1104900"/>
          </a:xfrm>
        </p:spPr>
        <p:txBody>
          <a:bodyPr anchor="ctr"/>
          <a:lstStyle/>
          <a:p>
            <a:r>
              <a:rPr lang="en-US" sz="3600" dirty="0"/>
              <a:t>9. Chemicals</a:t>
            </a:r>
          </a:p>
        </p:txBody>
      </p:sp>
      <p:pic>
        <p:nvPicPr>
          <p:cNvPr id="7" name="Picture 7" descr="C:\Users\mschwartz\Documents\my docs\My Pictures\JIFSAN PICS\Malayisan farm tour Stan\Malaysia GAqP pictures 248.jpg">
            <a:extLst>
              <a:ext uri="{FF2B5EF4-FFF2-40B4-BE49-F238E27FC236}">
                <a16:creationId xmlns:a16="http://schemas.microsoft.com/office/drawing/2014/main" id="{220E9CA1-FD71-1371-D71B-0EBEAD233F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7"/>
          <a:stretch/>
        </p:blipFill>
        <p:spPr bwMode="auto">
          <a:xfrm>
            <a:off x="6051276" y="4086260"/>
            <a:ext cx="2766328" cy="215908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06D2DE17-0F06-EDDD-8F46-833F6327117C}"/>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599665" y="4087357"/>
            <a:ext cx="2815740" cy="2157984"/>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D3693A5C-4BC8-D884-5C64-8D19ED1547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8160" y="5530958"/>
            <a:ext cx="533400" cy="65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DC6393AD-05B8-2285-5AFB-7CEDBB5F2874}"/>
              </a:ext>
            </a:extLst>
          </p:cNvPr>
          <p:cNvSpPr txBox="1"/>
          <p:nvPr/>
        </p:nvSpPr>
        <p:spPr>
          <a:xfrm>
            <a:off x="17433006" y="1853059"/>
            <a:ext cx="4858480" cy="1323439"/>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en-US" altLang="en-US" sz="2000" dirty="0">
                <a:solidFill>
                  <a:schemeClr val="bg1"/>
                </a:solidFill>
                <a:latin typeface="Arial" panose="020B0604020202020204" pitchFamily="34" charset="0"/>
              </a:rPr>
              <a:t>Rotate inventory</a:t>
            </a:r>
          </a:p>
          <a:p>
            <a:pPr marL="342900" indent="-342900">
              <a:spcBef>
                <a:spcPct val="50000"/>
              </a:spcBef>
              <a:buFont typeface="Arial" panose="020B0604020202020204" pitchFamily="34" charset="0"/>
              <a:buChar char="•"/>
            </a:pPr>
            <a:r>
              <a:rPr lang="en-US" altLang="en-US" sz="2000" dirty="0">
                <a:solidFill>
                  <a:schemeClr val="bg1"/>
                </a:solidFill>
                <a:latin typeface="Arial" panose="020B0604020202020204" pitchFamily="34" charset="0"/>
              </a:rPr>
              <a:t>Monitor expiration dates</a:t>
            </a:r>
          </a:p>
          <a:p>
            <a:pPr>
              <a:spcBef>
                <a:spcPct val="50000"/>
              </a:spcBef>
            </a:pPr>
            <a:endParaRPr lang="en-US" altLang="en-US" sz="2000" dirty="0">
              <a:solidFill>
                <a:schemeClr val="bg1"/>
              </a:solidFill>
              <a:latin typeface="Arial" panose="020B0604020202020204" pitchFamily="34" charset="0"/>
            </a:endParaRPr>
          </a:p>
        </p:txBody>
      </p:sp>
      <p:sp>
        <p:nvSpPr>
          <p:cNvPr id="3" name="Rounded Rectangle 2">
            <a:extLst>
              <a:ext uri="{FF2B5EF4-FFF2-40B4-BE49-F238E27FC236}">
                <a16:creationId xmlns:a16="http://schemas.microsoft.com/office/drawing/2014/main" id="{29BA2737-8DE1-88A6-54E0-AC5047DC9ABA}"/>
              </a:ext>
            </a:extLst>
          </p:cNvPr>
          <p:cNvSpPr/>
          <p:nvPr/>
        </p:nvSpPr>
        <p:spPr>
          <a:xfrm>
            <a:off x="623454" y="1579003"/>
            <a:ext cx="10945091" cy="1946771"/>
          </a:xfrm>
          <a:prstGeom prst="roundRect">
            <a:avLst>
              <a:gd name="adj" fmla="val 9153"/>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numCol="2" spcCol="548640" rtlCol="0" anchor="t"/>
          <a:lstStyle/>
          <a:p>
            <a:pPr marL="342900" indent="-342900">
              <a:spcBef>
                <a:spcPct val="50000"/>
              </a:spcBef>
              <a:buFont typeface="Arial" panose="020B0604020202020204" pitchFamily="34" charset="0"/>
              <a:buChar char="•"/>
            </a:pPr>
            <a:r>
              <a:rPr lang="en-US" altLang="en-US" sz="2000" dirty="0">
                <a:solidFill>
                  <a:schemeClr val="tx1"/>
                </a:solidFill>
                <a:latin typeface="Arial" panose="020B0604020202020204" pitchFamily="34" charset="0"/>
              </a:rPr>
              <a:t>Store in a special cool, dry, and safe place. </a:t>
            </a:r>
          </a:p>
          <a:p>
            <a:pPr marL="342900" indent="-342900">
              <a:spcBef>
                <a:spcPct val="50000"/>
              </a:spcBef>
              <a:buFont typeface="Arial" panose="020B0604020202020204" pitchFamily="34" charset="0"/>
              <a:buChar char="•"/>
            </a:pPr>
            <a:r>
              <a:rPr lang="en-US" altLang="en-US" sz="2000" dirty="0">
                <a:solidFill>
                  <a:schemeClr val="tx1"/>
                </a:solidFill>
                <a:latin typeface="Arial" panose="020B0604020202020204" pitchFamily="34" charset="0"/>
              </a:rPr>
              <a:t>Separate accelerants and combustibles. </a:t>
            </a:r>
          </a:p>
          <a:p>
            <a:pPr marL="342900" indent="-342900">
              <a:spcBef>
                <a:spcPct val="50000"/>
              </a:spcBef>
              <a:buFont typeface="Arial" panose="020B0604020202020204" pitchFamily="34" charset="0"/>
              <a:buChar char="•"/>
            </a:pPr>
            <a:r>
              <a:rPr lang="en-US" altLang="en-US" sz="2000" dirty="0">
                <a:solidFill>
                  <a:schemeClr val="tx1"/>
                </a:solidFill>
                <a:latin typeface="Arial" panose="020B0604020202020204" pitchFamily="34" charset="0"/>
              </a:rPr>
              <a:t>Retain all labeling.</a:t>
            </a:r>
          </a:p>
          <a:p>
            <a:pPr marL="342900" indent="-342900">
              <a:spcBef>
                <a:spcPct val="50000"/>
              </a:spcBef>
              <a:buFont typeface="Arial" panose="020B0604020202020204" pitchFamily="34" charset="0"/>
              <a:buChar char="•"/>
            </a:pPr>
            <a:r>
              <a:rPr lang="en-US" altLang="en-US" sz="2000" dirty="0">
                <a:solidFill>
                  <a:schemeClr val="tx1"/>
                </a:solidFill>
                <a:latin typeface="Arial" panose="020B0604020202020204" pitchFamily="34" charset="0"/>
              </a:rPr>
              <a:t>Rotate inventory.</a:t>
            </a:r>
          </a:p>
          <a:p>
            <a:pPr marL="342900" indent="-342900">
              <a:spcBef>
                <a:spcPct val="50000"/>
              </a:spcBef>
              <a:buFont typeface="Arial" panose="020B0604020202020204" pitchFamily="34" charset="0"/>
              <a:buChar char="•"/>
            </a:pPr>
            <a:r>
              <a:rPr lang="en-US" altLang="en-US" sz="2000" dirty="0">
                <a:solidFill>
                  <a:schemeClr val="tx1"/>
                </a:solidFill>
                <a:latin typeface="Arial" panose="020B0604020202020204" pitchFamily="34" charset="0"/>
              </a:rPr>
              <a:t>Monitor expiration dates.</a:t>
            </a:r>
          </a:p>
          <a:p>
            <a:pPr>
              <a:spcBef>
                <a:spcPct val="50000"/>
              </a:spcBef>
            </a:pPr>
            <a:endParaRPr lang="en-US" altLang="en-US" sz="2000" dirty="0">
              <a:solidFill>
                <a:schemeClr val="tx1"/>
              </a:solidFill>
              <a:latin typeface="Arial" panose="020B0604020202020204" pitchFamily="34" charset="0"/>
            </a:endParaRPr>
          </a:p>
        </p:txBody>
      </p:sp>
      <p:pic>
        <p:nvPicPr>
          <p:cNvPr id="11" name="Picture 10">
            <a:extLst>
              <a:ext uri="{FF2B5EF4-FFF2-40B4-BE49-F238E27FC236}">
                <a16:creationId xmlns:a16="http://schemas.microsoft.com/office/drawing/2014/main" id="{2A73AA9E-9B4A-C91E-0F60-7E94B38B1CE6}"/>
              </a:ext>
            </a:extLst>
          </p:cNvPr>
          <p:cNvPicPr>
            <a:picLocks/>
          </p:cNvPicPr>
          <p:nvPr/>
        </p:nvPicPr>
        <p:blipFill>
          <a:blip r:embed="rId7"/>
          <a:srcRect t="14656" b="13944"/>
          <a:stretch/>
        </p:blipFill>
        <p:spPr>
          <a:xfrm>
            <a:off x="3594307" y="4087357"/>
            <a:ext cx="2278067" cy="2157984"/>
          </a:xfrm>
          <a:prstGeom prst="rect">
            <a:avLst/>
          </a:prstGeom>
          <a:ln w="28575">
            <a:solidFill>
              <a:schemeClr val="bg1"/>
            </a:solidFill>
          </a:ln>
        </p:spPr>
      </p:pic>
      <p:pic>
        <p:nvPicPr>
          <p:cNvPr id="14" name="Picture 13" descr="A picture containing text, indoor, container, lined&#10;&#10;Description automatically generated">
            <a:extLst>
              <a:ext uri="{FF2B5EF4-FFF2-40B4-BE49-F238E27FC236}">
                <a16:creationId xmlns:a16="http://schemas.microsoft.com/office/drawing/2014/main" id="{8A6F2503-8687-6BC1-F133-260AFEE7869E}"/>
              </a:ext>
            </a:extLst>
          </p:cNvPr>
          <p:cNvPicPr>
            <a:picLocks/>
          </p:cNvPicPr>
          <p:nvPr/>
        </p:nvPicPr>
        <p:blipFill rotWithShape="1">
          <a:blip r:embed="rId8" cstate="print">
            <a:extLst>
              <a:ext uri="{28A0092B-C50C-407E-A947-70E740481C1C}">
                <a14:useLocalDpi xmlns:a14="http://schemas.microsoft.com/office/drawing/2010/main" val="0"/>
              </a:ext>
            </a:extLst>
          </a:blip>
          <a:srcRect l="13962" t="19995" r="17955"/>
          <a:stretch/>
        </p:blipFill>
        <p:spPr>
          <a:xfrm>
            <a:off x="8998130" y="4086260"/>
            <a:ext cx="2606040" cy="2159082"/>
          </a:xfrm>
          <a:prstGeom prst="rect">
            <a:avLst/>
          </a:prstGeom>
          <a:noFill/>
          <a:ln w="28575">
            <a:solidFill>
              <a:schemeClr val="bg1"/>
            </a:solidFill>
            <a:miter lim="800000"/>
            <a:headEnd/>
            <a:tailEnd/>
          </a:ln>
        </p:spPr>
      </p:pic>
    </p:spTree>
    <p:custDataLst>
      <p:tags r:id="rId1"/>
    </p:custDataLst>
    <p:extLst>
      <p:ext uri="{BB962C8B-B14F-4D97-AF65-F5344CB8AC3E}">
        <p14:creationId xmlns:p14="http://schemas.microsoft.com/office/powerpoint/2010/main" val="372463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9C475-4646-FA91-3BCA-D9EB7C3EB7F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5DF582E-1FFF-0B98-6331-4C73AE6907BB}"/>
              </a:ext>
            </a:extLst>
          </p:cNvPr>
          <p:cNvSpPr>
            <a:spLocks noGrp="1"/>
          </p:cNvSpPr>
          <p:nvPr>
            <p:ph type="sldNum" sz="quarter" idx="4"/>
          </p:nvPr>
        </p:nvSpPr>
        <p:spPr/>
        <p:txBody>
          <a:bodyPr/>
          <a:lstStyle/>
          <a:p>
            <a:fld id="{9DAB3369-7666-44EB-AEA9-5FA9440DB40A}" type="slidenum">
              <a:rPr lang="en-US" smtClean="0"/>
              <a:pPr/>
              <a:t>42</a:t>
            </a:fld>
            <a:endParaRPr lang="en-US" dirty="0"/>
          </a:p>
        </p:txBody>
      </p:sp>
      <p:sp>
        <p:nvSpPr>
          <p:cNvPr id="4" name="Title 3">
            <a:extLst>
              <a:ext uri="{FF2B5EF4-FFF2-40B4-BE49-F238E27FC236}">
                <a16:creationId xmlns:a16="http://schemas.microsoft.com/office/drawing/2014/main" id="{BC0B8444-44AF-CA61-7DBA-0495C1DED90C}"/>
              </a:ext>
            </a:extLst>
          </p:cNvPr>
          <p:cNvSpPr>
            <a:spLocks noGrp="1"/>
          </p:cNvSpPr>
          <p:nvPr>
            <p:ph type="title"/>
          </p:nvPr>
        </p:nvSpPr>
        <p:spPr>
          <a:xfrm>
            <a:off x="1170432" y="0"/>
            <a:ext cx="7661534" cy="1104900"/>
          </a:xfrm>
        </p:spPr>
        <p:txBody>
          <a:bodyPr anchor="ctr"/>
          <a:lstStyle/>
          <a:p>
            <a:r>
              <a:rPr lang="en-US" sz="3600" dirty="0"/>
              <a:t>10. Equipment</a:t>
            </a:r>
          </a:p>
        </p:txBody>
      </p:sp>
      <p:pic>
        <p:nvPicPr>
          <p:cNvPr id="2" name="Picture 2" descr="C:\Users\mschwartz\Documents\my docs\My Pictures\JIFSAN PICS\Malayisan farm tour Stan\Malayisan farm tour Stan\DSC01738.jpg">
            <a:extLst>
              <a:ext uri="{FF2B5EF4-FFF2-40B4-BE49-F238E27FC236}">
                <a16:creationId xmlns:a16="http://schemas.microsoft.com/office/drawing/2014/main" id="{CCA75356-7A6A-D42B-EC01-0C1AE11B3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145" y="1938235"/>
            <a:ext cx="5224738" cy="391855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0D4AF129-1B38-108F-51E4-0AA231F6A4FE}"/>
              </a:ext>
            </a:extLst>
          </p:cNvPr>
          <p:cNvSpPr/>
          <p:nvPr/>
        </p:nvSpPr>
        <p:spPr>
          <a:xfrm>
            <a:off x="609600" y="1828799"/>
            <a:ext cx="5100320" cy="2611121"/>
          </a:xfrm>
          <a:prstGeom prst="roundRect">
            <a:avLst>
              <a:gd name="adj" fmla="val 6708"/>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ctr"/>
          <a:lstStyle/>
          <a:p>
            <a:pPr>
              <a:spcBef>
                <a:spcPts val="2400"/>
              </a:spcBef>
            </a:pPr>
            <a:r>
              <a:rPr lang="en-US" altLang="en-US" sz="2000" dirty="0">
                <a:solidFill>
                  <a:schemeClr val="tx1"/>
                </a:solidFill>
                <a:latin typeface="Arial" panose="020B0604020202020204" pitchFamily="34" charset="0"/>
              </a:rPr>
              <a:t>Clean, disinfect, and maintain equipment prior to storage.</a:t>
            </a:r>
          </a:p>
          <a:p>
            <a:pPr>
              <a:spcBef>
                <a:spcPts val="2400"/>
              </a:spcBef>
            </a:pPr>
            <a:r>
              <a:rPr lang="en-US" altLang="en-US" sz="2000" dirty="0">
                <a:solidFill>
                  <a:schemeClr val="tx1"/>
                </a:solidFill>
                <a:latin typeface="Arial" panose="020B0604020202020204" pitchFamily="34" charset="0"/>
              </a:rPr>
              <a:t>Keep storage areas clean.</a:t>
            </a:r>
          </a:p>
          <a:p>
            <a:pPr>
              <a:spcBef>
                <a:spcPts val="2400"/>
              </a:spcBef>
            </a:pPr>
            <a:r>
              <a:rPr lang="en-US" altLang="en-US" sz="2000" dirty="0">
                <a:solidFill>
                  <a:schemeClr val="tx1"/>
                </a:solidFill>
                <a:latin typeface="Arial" panose="020B0604020202020204" pitchFamily="34" charset="0"/>
              </a:rPr>
              <a:t>Keep equipment for product handling separated from other machinery.</a:t>
            </a:r>
          </a:p>
        </p:txBody>
      </p:sp>
      <p:sp>
        <p:nvSpPr>
          <p:cNvPr id="7" name="Rounded Rectangle 6">
            <a:extLst>
              <a:ext uri="{FF2B5EF4-FFF2-40B4-BE49-F238E27FC236}">
                <a16:creationId xmlns:a16="http://schemas.microsoft.com/office/drawing/2014/main" id="{4785A8AE-1FAD-4F31-F654-3E98A942F618}"/>
              </a:ext>
            </a:extLst>
          </p:cNvPr>
          <p:cNvSpPr/>
          <p:nvPr/>
        </p:nvSpPr>
        <p:spPr>
          <a:xfrm>
            <a:off x="609600" y="4656773"/>
            <a:ext cx="5100320" cy="1307147"/>
          </a:xfrm>
          <a:prstGeom prst="roundRect">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91440" rtlCol="0" anchor="ctr"/>
          <a:lstStyle/>
          <a:p>
            <a:pPr>
              <a:spcBef>
                <a:spcPct val="50000"/>
              </a:spcBef>
            </a:pPr>
            <a:r>
              <a:rPr lang="en-US" altLang="en-US" sz="2000" dirty="0">
                <a:solidFill>
                  <a:schemeClr val="tx1"/>
                </a:solidFill>
                <a:latin typeface="Arial" panose="020B0604020202020204" pitchFamily="34" charset="0"/>
              </a:rPr>
              <a:t>Equipment such as nets, feeding trays, harvest bags or tubs should be disinfected before using in a different pond.</a:t>
            </a:r>
          </a:p>
        </p:txBody>
      </p:sp>
    </p:spTree>
    <p:custDataLst>
      <p:tags r:id="rId1"/>
    </p:custDataLst>
    <p:extLst>
      <p:ext uri="{BB962C8B-B14F-4D97-AF65-F5344CB8AC3E}">
        <p14:creationId xmlns:p14="http://schemas.microsoft.com/office/powerpoint/2010/main" val="63898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0C9A7-A727-19F3-6CD0-31F87C16A5E0}"/>
            </a:ext>
          </a:extLst>
        </p:cNvPr>
        <p:cNvGrpSpPr/>
        <p:nvPr/>
      </p:nvGrpSpPr>
      <p:grpSpPr>
        <a:xfrm>
          <a:off x="0" y="0"/>
          <a:ext cx="0" cy="0"/>
          <a:chOff x="0" y="0"/>
          <a:chExt cx="0" cy="0"/>
        </a:xfrm>
      </p:grpSpPr>
      <p:pic>
        <p:nvPicPr>
          <p:cNvPr id="3" name="Picture 2" descr="See the source image">
            <a:extLst>
              <a:ext uri="{FF2B5EF4-FFF2-40B4-BE49-F238E27FC236}">
                <a16:creationId xmlns:a16="http://schemas.microsoft.com/office/drawing/2014/main" id="{65D89CFE-154C-FD81-7C3E-69E2751C6B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 y="1648497"/>
            <a:ext cx="4246805" cy="4246805"/>
          </a:xfrm>
          <a:prstGeom prst="rect">
            <a:avLst/>
          </a:prstGeom>
          <a:solidFill>
            <a:srgbClr val="FFFFFF"/>
          </a:solidFill>
          <a:ln w="28575">
            <a:solidFill>
              <a:schemeClr val="bg1"/>
            </a:solidFill>
          </a:ln>
        </p:spPr>
      </p:pic>
      <p:sp>
        <p:nvSpPr>
          <p:cNvPr id="5" name="Slide Number Placeholder 4">
            <a:extLst>
              <a:ext uri="{FF2B5EF4-FFF2-40B4-BE49-F238E27FC236}">
                <a16:creationId xmlns:a16="http://schemas.microsoft.com/office/drawing/2014/main" id="{259CD4D3-4BF5-90B9-764A-B3F67D4B1DDB}"/>
              </a:ext>
            </a:extLst>
          </p:cNvPr>
          <p:cNvSpPr>
            <a:spLocks noGrp="1"/>
          </p:cNvSpPr>
          <p:nvPr>
            <p:ph type="sldNum" sz="quarter" idx="4"/>
          </p:nvPr>
        </p:nvSpPr>
        <p:spPr/>
        <p:txBody>
          <a:bodyPr vert="horz" lIns="91440" tIns="45720" rIns="91440" bIns="45720" rtlCol="0" anchor="b">
            <a:normAutofit/>
          </a:bodyPr>
          <a:lstStyle/>
          <a:p>
            <a:pPr>
              <a:lnSpc>
                <a:spcPct val="90000"/>
              </a:lnSpc>
              <a:spcAft>
                <a:spcPts val="600"/>
              </a:spcAft>
            </a:pPr>
            <a:fld id="{9DAB3369-7666-44EB-AEA9-5FA9440DB40A}" type="slidenum">
              <a:rPr lang="en-US" sz="800" smtClean="0"/>
              <a:pPr>
                <a:lnSpc>
                  <a:spcPct val="90000"/>
                </a:lnSpc>
                <a:spcAft>
                  <a:spcPts val="600"/>
                </a:spcAft>
              </a:pPr>
              <a:t>43</a:t>
            </a:fld>
            <a:endParaRPr lang="en-US" sz="800" dirty="0"/>
          </a:p>
        </p:txBody>
      </p:sp>
      <p:sp>
        <p:nvSpPr>
          <p:cNvPr id="4" name="Title 3">
            <a:extLst>
              <a:ext uri="{FF2B5EF4-FFF2-40B4-BE49-F238E27FC236}">
                <a16:creationId xmlns:a16="http://schemas.microsoft.com/office/drawing/2014/main" id="{E139ED41-3587-8C72-8CFF-5DC23117EC40}"/>
              </a:ext>
            </a:extLst>
          </p:cNvPr>
          <p:cNvSpPr>
            <a:spLocks noGrp="1"/>
          </p:cNvSpPr>
          <p:nvPr>
            <p:ph type="title"/>
          </p:nvPr>
        </p:nvSpPr>
        <p:spPr>
          <a:xfrm>
            <a:off x="1170432" y="0"/>
            <a:ext cx="7661534" cy="1104900"/>
          </a:xfrm>
          <a:noFill/>
          <a:ln>
            <a:noFill/>
          </a:ln>
        </p:spPr>
        <p:txBody>
          <a:bodyPr vert="horz" lIns="91440" tIns="45720" rIns="91440" bIns="45720" rtlCol="0" anchor="ctr">
            <a:noAutofit/>
          </a:bodyPr>
          <a:lstStyle/>
          <a:p>
            <a:r>
              <a:rPr lang="en-US" sz="3600" dirty="0"/>
              <a:t>11. Personnel</a:t>
            </a:r>
          </a:p>
        </p:txBody>
      </p:sp>
      <p:pic>
        <p:nvPicPr>
          <p:cNvPr id="6" name="Picture 4" descr="C:\Users\mschwartz\Documents\my docs\My Pictures\JIFSAN PICS\Malayisan farm tour Stan\Malaysia GAqP pictures 216.jpg">
            <a:extLst>
              <a:ext uri="{FF2B5EF4-FFF2-40B4-BE49-F238E27FC236}">
                <a16:creationId xmlns:a16="http://schemas.microsoft.com/office/drawing/2014/main" id="{3E61522A-401F-DA9F-17EB-3F29B7F62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539" y="1648496"/>
            <a:ext cx="5870861" cy="424680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012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BA666-525E-C232-7F74-AF36BD7D6A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5D5FEE1-CF61-544F-E70F-DEA2EB080BC1}"/>
              </a:ext>
            </a:extLst>
          </p:cNvPr>
          <p:cNvSpPr>
            <a:spLocks noGrp="1"/>
          </p:cNvSpPr>
          <p:nvPr>
            <p:ph type="title"/>
          </p:nvPr>
        </p:nvSpPr>
        <p:spPr>
          <a:xfrm>
            <a:off x="1170432" y="0"/>
            <a:ext cx="10515600" cy="1104902"/>
          </a:xfrm>
        </p:spPr>
        <p:txBody>
          <a:bodyPr vert="horz" lIns="91440" tIns="45720" rIns="91440" bIns="45720" rtlCol="0" anchor="ctr">
            <a:normAutofit/>
          </a:bodyPr>
          <a:lstStyle/>
          <a:p>
            <a:r>
              <a:rPr lang="en-US" b="0" i="0" kern="1200" cap="none" baseline="0" dirty="0">
                <a:latin typeface="Arial" panose="020B0604020202020204" pitchFamily="34" charset="0"/>
                <a:ea typeface="+mj-ea"/>
                <a:cs typeface="Arial" panose="020B0604020202020204" pitchFamily="34" charset="0"/>
              </a:rPr>
              <a:t>Safe Working Environment</a:t>
            </a:r>
          </a:p>
        </p:txBody>
      </p:sp>
      <p:sp>
        <p:nvSpPr>
          <p:cNvPr id="2" name="Slide Number Placeholder 1">
            <a:extLst>
              <a:ext uri="{FF2B5EF4-FFF2-40B4-BE49-F238E27FC236}">
                <a16:creationId xmlns:a16="http://schemas.microsoft.com/office/drawing/2014/main" id="{6E484C60-7A8A-AA29-C9B0-15997647C7D9}"/>
              </a:ext>
            </a:extLst>
          </p:cNvPr>
          <p:cNvSpPr>
            <a:spLocks noGrp="1"/>
          </p:cNvSpPr>
          <p:nvPr>
            <p:ph type="sldNum" sz="quarter" idx="4"/>
          </p:nvPr>
        </p:nvSpPr>
        <p:spPr>
          <a:xfrm>
            <a:off x="9249664" y="6669024"/>
            <a:ext cx="2844800" cy="210950"/>
          </a:xfrm>
        </p:spPr>
        <p:txBody>
          <a:bodyPr vert="horz" lIns="91440" tIns="45720" rIns="91440" bIns="45720" rtlCol="0" anchor="b">
            <a:normAutofit/>
          </a:bodyPr>
          <a:lstStyle/>
          <a:p>
            <a:pPr>
              <a:lnSpc>
                <a:spcPct val="90000"/>
              </a:lnSpc>
              <a:spcAft>
                <a:spcPts val="600"/>
              </a:spcAft>
            </a:pPr>
            <a:fld id="{9DAB3369-7666-44EB-AEA9-5FA9440DB40A}" type="slidenum">
              <a:rPr lang="en-US" sz="800" smtClean="0"/>
              <a:pPr>
                <a:lnSpc>
                  <a:spcPct val="90000"/>
                </a:lnSpc>
                <a:spcAft>
                  <a:spcPts val="600"/>
                </a:spcAft>
              </a:pPr>
              <a:t>44</a:t>
            </a:fld>
            <a:endParaRPr lang="en-US" sz="800" dirty="0"/>
          </a:p>
        </p:txBody>
      </p:sp>
      <p:pic>
        <p:nvPicPr>
          <p:cNvPr id="3" name="Picture 4" descr="C:\Users\mschwartz\Documents\my docs\My Pictures\JIFSAN PICS\Malayisan farm tour Stan\Malaysia GAqP pictures 262.jpg">
            <a:extLst>
              <a:ext uri="{FF2B5EF4-FFF2-40B4-BE49-F238E27FC236}">
                <a16:creationId xmlns:a16="http://schemas.microsoft.com/office/drawing/2014/main" id="{DD8C378A-42C3-1E7F-D50A-7953CC53E2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3" r="11092"/>
          <a:stretch/>
        </p:blipFill>
        <p:spPr bwMode="auto">
          <a:xfrm>
            <a:off x="6320950" y="1591850"/>
            <a:ext cx="526932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9B64A4E-A132-7D29-41F2-720919339BF1}"/>
              </a:ext>
            </a:extLst>
          </p:cNvPr>
          <p:cNvPicPr>
            <a:picLocks noChangeAspect="1"/>
          </p:cNvPicPr>
          <p:nvPr/>
        </p:nvPicPr>
        <p:blipFill>
          <a:blip r:embed="rId5" cstate="print">
            <a:extLst>
              <a:ext uri="{28A0092B-C50C-407E-A947-70E740481C1C}">
                <a14:useLocalDpi xmlns:a14="http://schemas.microsoft.com/office/drawing/2010/main" val="0"/>
              </a:ext>
            </a:extLst>
          </a:blip>
          <a:srcRect r="1774"/>
          <a:stretch/>
        </p:blipFill>
        <p:spPr>
          <a:xfrm>
            <a:off x="609600" y="1591850"/>
            <a:ext cx="5269320" cy="4023360"/>
          </a:xfrm>
          <a:prstGeom prst="rect">
            <a:avLst/>
          </a:prstGeom>
        </p:spPr>
      </p:pic>
    </p:spTree>
    <p:custDataLst>
      <p:tags r:id="rId1"/>
    </p:custDataLst>
    <p:extLst>
      <p:ext uri="{BB962C8B-B14F-4D97-AF65-F5344CB8AC3E}">
        <p14:creationId xmlns:p14="http://schemas.microsoft.com/office/powerpoint/2010/main" val="33398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A6AF1-186D-8438-CA6D-1CB5DAA5F8A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2317F-1082-EFD5-D281-43BB4E68EB48}"/>
              </a:ext>
            </a:extLst>
          </p:cNvPr>
          <p:cNvSpPr>
            <a:spLocks noGrp="1"/>
          </p:cNvSpPr>
          <p:nvPr>
            <p:ph type="sldNum" sz="quarter" idx="4"/>
          </p:nvPr>
        </p:nvSpPr>
        <p:spPr/>
        <p:txBody>
          <a:bodyPr/>
          <a:lstStyle/>
          <a:p>
            <a:fld id="{9DAB3369-7666-44EB-AEA9-5FA9440DB40A}" type="slidenum">
              <a:rPr lang="en-US" smtClean="0"/>
              <a:pPr/>
              <a:t>45</a:t>
            </a:fld>
            <a:endParaRPr lang="en-US" dirty="0"/>
          </a:p>
        </p:txBody>
      </p:sp>
      <p:sp>
        <p:nvSpPr>
          <p:cNvPr id="4" name="Title 3">
            <a:extLst>
              <a:ext uri="{FF2B5EF4-FFF2-40B4-BE49-F238E27FC236}">
                <a16:creationId xmlns:a16="http://schemas.microsoft.com/office/drawing/2014/main" id="{3CFC4F4E-4552-A2CB-C3F3-4DBC0664815C}"/>
              </a:ext>
            </a:extLst>
          </p:cNvPr>
          <p:cNvSpPr>
            <a:spLocks noGrp="1"/>
          </p:cNvSpPr>
          <p:nvPr>
            <p:ph type="title"/>
          </p:nvPr>
        </p:nvSpPr>
        <p:spPr>
          <a:xfrm>
            <a:off x="1170432" y="0"/>
            <a:ext cx="7661534" cy="1104900"/>
          </a:xfrm>
        </p:spPr>
        <p:txBody>
          <a:bodyPr anchor="ctr"/>
          <a:lstStyle/>
          <a:p>
            <a:r>
              <a:rPr lang="en-US" sz="3600" dirty="0"/>
              <a:t>12. Disease Prevention</a:t>
            </a:r>
          </a:p>
        </p:txBody>
      </p:sp>
      <p:pic>
        <p:nvPicPr>
          <p:cNvPr id="3" name="Picture 7" descr="pyrotechnics">
            <a:extLst>
              <a:ext uri="{FF2B5EF4-FFF2-40B4-BE49-F238E27FC236}">
                <a16:creationId xmlns:a16="http://schemas.microsoft.com/office/drawing/2014/main" id="{5A8D50C7-4EFF-DAED-2480-0A8D8FC3ED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
          <a:stretch/>
        </p:blipFill>
        <p:spPr bwMode="auto">
          <a:xfrm>
            <a:off x="6945221" y="1509695"/>
            <a:ext cx="3550663" cy="224179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bird shoreline nets">
            <a:extLst>
              <a:ext uri="{FF2B5EF4-FFF2-40B4-BE49-F238E27FC236}">
                <a16:creationId xmlns:a16="http://schemas.microsoft.com/office/drawing/2014/main" id="{FB35B65E-AA6F-B8B3-109C-FAF050FF42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05" b="11923"/>
          <a:stretch/>
        </p:blipFill>
        <p:spPr bwMode="auto">
          <a:xfrm>
            <a:off x="6945222" y="3892301"/>
            <a:ext cx="3550663" cy="224179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9E9D5345-EF98-F7D9-9374-E56027544DEB}"/>
              </a:ext>
            </a:extLst>
          </p:cNvPr>
          <p:cNvSpPr/>
          <p:nvPr/>
        </p:nvSpPr>
        <p:spPr>
          <a:xfrm>
            <a:off x="1139524" y="1509695"/>
            <a:ext cx="5100320" cy="2241799"/>
          </a:xfrm>
          <a:prstGeom prst="roundRect">
            <a:avLst>
              <a:gd name="adj" fmla="val 6708"/>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a:spcBef>
                <a:spcPct val="50000"/>
              </a:spcBef>
            </a:pPr>
            <a:r>
              <a:rPr lang="en-US" altLang="en-US" sz="2000" dirty="0">
                <a:solidFill>
                  <a:schemeClr val="tx1"/>
                </a:solidFill>
                <a:latin typeface="Arial" panose="020B0604020202020204" pitchFamily="34" charset="0"/>
              </a:rPr>
              <a:t>Typical propane powered canon which operates on a timer. Hand-held scare pistols fire shells with different noises to scare birds.</a:t>
            </a:r>
          </a:p>
        </p:txBody>
      </p:sp>
      <p:sp>
        <p:nvSpPr>
          <p:cNvPr id="12" name="Rounded Rectangle 11">
            <a:extLst>
              <a:ext uri="{FF2B5EF4-FFF2-40B4-BE49-F238E27FC236}">
                <a16:creationId xmlns:a16="http://schemas.microsoft.com/office/drawing/2014/main" id="{5A769E75-1237-99DA-D1D7-3EDC0A147A47}"/>
              </a:ext>
            </a:extLst>
          </p:cNvPr>
          <p:cNvSpPr/>
          <p:nvPr/>
        </p:nvSpPr>
        <p:spPr>
          <a:xfrm>
            <a:off x="1139524" y="3892300"/>
            <a:ext cx="5100320" cy="2241799"/>
          </a:xfrm>
          <a:prstGeom prst="roundRect">
            <a:avLst>
              <a:gd name="adj" fmla="val 6708"/>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bIns="182880" rtlCol="0" anchor="t"/>
          <a:lstStyle/>
          <a:p>
            <a:pPr>
              <a:spcBef>
                <a:spcPct val="50000"/>
              </a:spcBef>
            </a:pPr>
            <a:r>
              <a:rPr lang="en-US" altLang="en-US" sz="2000" dirty="0">
                <a:solidFill>
                  <a:schemeClr val="tx1"/>
                </a:solidFill>
                <a:latin typeface="Arial" panose="020B0604020202020204" pitchFamily="34" charset="0"/>
              </a:rPr>
              <a:t>Bird or predator netting can be placed around the pond levees blocking access to pond. This can reduce predation as well as manure input. </a:t>
            </a:r>
          </a:p>
        </p:txBody>
      </p:sp>
    </p:spTree>
    <p:custDataLst>
      <p:tags r:id="rId1"/>
    </p:custDataLst>
    <p:extLst>
      <p:ext uri="{BB962C8B-B14F-4D97-AF65-F5344CB8AC3E}">
        <p14:creationId xmlns:p14="http://schemas.microsoft.com/office/powerpoint/2010/main" val="200804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E1E1-C393-8C99-8593-E91C22DA764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1E973B4-19B0-A8E0-4713-14AD707711F5}"/>
              </a:ext>
            </a:extLst>
          </p:cNvPr>
          <p:cNvSpPr>
            <a:spLocks noGrp="1"/>
          </p:cNvSpPr>
          <p:nvPr>
            <p:ph type="title"/>
          </p:nvPr>
        </p:nvSpPr>
        <p:spPr>
          <a:xfrm>
            <a:off x="1170432" y="0"/>
            <a:ext cx="10515600" cy="1104902"/>
          </a:xfrm>
        </p:spPr>
        <p:txBody>
          <a:bodyPr vert="horz" lIns="91440" tIns="45720" rIns="91440" bIns="45720" rtlCol="0" anchor="ctr">
            <a:normAutofit/>
          </a:bodyPr>
          <a:lstStyle/>
          <a:p>
            <a:r>
              <a:rPr lang="en-US" b="0" i="0" kern="1200" cap="none" baseline="0" dirty="0">
                <a:latin typeface="Arial" panose="020B0604020202020204" pitchFamily="34" charset="0"/>
                <a:ea typeface="+mj-ea"/>
                <a:cs typeface="Arial" panose="020B0604020202020204" pitchFamily="34" charset="0"/>
              </a:rPr>
              <a:t>Disease Contingency Plan</a:t>
            </a:r>
          </a:p>
        </p:txBody>
      </p:sp>
      <p:sp>
        <p:nvSpPr>
          <p:cNvPr id="2" name="Slide Number Placeholder 1">
            <a:extLst>
              <a:ext uri="{FF2B5EF4-FFF2-40B4-BE49-F238E27FC236}">
                <a16:creationId xmlns:a16="http://schemas.microsoft.com/office/drawing/2014/main" id="{C2868B37-1529-5DB6-03A8-8372FCECEEEB}"/>
              </a:ext>
            </a:extLst>
          </p:cNvPr>
          <p:cNvSpPr>
            <a:spLocks noGrp="1"/>
          </p:cNvSpPr>
          <p:nvPr>
            <p:ph type="sldNum" sz="quarter" idx="4"/>
          </p:nvPr>
        </p:nvSpPr>
        <p:spPr>
          <a:xfrm>
            <a:off x="9249664" y="6669024"/>
            <a:ext cx="2844800" cy="210950"/>
          </a:xfrm>
        </p:spPr>
        <p:txBody>
          <a:bodyPr vert="horz" lIns="91440" tIns="45720" rIns="91440" bIns="45720" rtlCol="0" anchor="b">
            <a:normAutofit/>
          </a:bodyPr>
          <a:lstStyle/>
          <a:p>
            <a:pPr>
              <a:lnSpc>
                <a:spcPct val="90000"/>
              </a:lnSpc>
              <a:spcAft>
                <a:spcPts val="600"/>
              </a:spcAft>
            </a:pPr>
            <a:fld id="{9DAB3369-7666-44EB-AEA9-5FA9440DB40A}" type="slidenum">
              <a:rPr lang="en-US" sz="800" smtClean="0"/>
              <a:pPr>
                <a:lnSpc>
                  <a:spcPct val="90000"/>
                </a:lnSpc>
                <a:spcAft>
                  <a:spcPts val="600"/>
                </a:spcAft>
              </a:pPr>
              <a:t>46</a:t>
            </a:fld>
            <a:endParaRPr lang="en-US" sz="800" dirty="0"/>
          </a:p>
        </p:txBody>
      </p:sp>
      <p:sp>
        <p:nvSpPr>
          <p:cNvPr id="4" name="Rectangle 3">
            <a:extLst>
              <a:ext uri="{FF2B5EF4-FFF2-40B4-BE49-F238E27FC236}">
                <a16:creationId xmlns:a16="http://schemas.microsoft.com/office/drawing/2014/main" id="{4344D8BA-0F88-02BE-8D20-FB48CEFF8458}"/>
              </a:ext>
            </a:extLst>
          </p:cNvPr>
          <p:cNvSpPr txBox="1">
            <a:spLocks noChangeArrowheads="1"/>
          </p:cNvSpPr>
          <p:nvPr/>
        </p:nvSpPr>
        <p:spPr>
          <a:xfrm>
            <a:off x="1170432" y="1104902"/>
            <a:ext cx="8368696" cy="5257800"/>
          </a:xfrm>
          <a:prstGeom prst="rect">
            <a:avLst/>
          </a:prstGeom>
        </p:spPr>
        <p:txBody>
          <a:bodyPr vert="horz" lIns="91440" tIns="45720" rIns="91440" bIns="45720" rtlCol="0">
            <a:normAutofit fontScale="92500" lnSpcReduction="10000"/>
          </a:bodyPr>
          <a:lstStyle>
            <a:lvl1pPr marL="257175" indent="-257175" algn="l" defTabSz="685800" rtl="0" eaLnBrk="1" latinLnBrk="0" hangingPunct="1">
              <a:spcBef>
                <a:spcPct val="20000"/>
              </a:spcBef>
              <a:buClrTx/>
              <a:buFont typeface="Arial"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ClrTx/>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ClrTx/>
              <a:buFont typeface="Arial"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ClrTx/>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ClrTx/>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350" kern="1200">
                <a:solidFill>
                  <a:schemeClr val="tx1"/>
                </a:solidFill>
                <a:latin typeface="+mn-lt"/>
                <a:ea typeface="+mn-ea"/>
                <a:cs typeface="+mn-cs"/>
              </a:defRPr>
            </a:lvl9pPr>
          </a:lstStyle>
          <a:p>
            <a:pPr marL="0" indent="0">
              <a:lnSpc>
                <a:spcPct val="90000"/>
              </a:lnSpc>
              <a:buFont typeface="Arial" pitchFamily="34" charset="0"/>
              <a:buNone/>
              <a:defRPr/>
            </a:pPr>
            <a:endParaRPr lang="en-US" altLang="en-US" sz="2844" dirty="0"/>
          </a:p>
          <a:p>
            <a:pPr>
              <a:lnSpc>
                <a:spcPct val="90000"/>
              </a:lnSpc>
              <a:defRPr/>
            </a:pPr>
            <a:r>
              <a:rPr lang="en-US" altLang="en-US" sz="2844" dirty="0"/>
              <a:t>Quarantine infected ponds/treat effluent.</a:t>
            </a:r>
          </a:p>
          <a:p>
            <a:pPr marL="0" indent="0">
              <a:lnSpc>
                <a:spcPct val="90000"/>
              </a:lnSpc>
              <a:buFont typeface="Arial" pitchFamily="34" charset="0"/>
              <a:buNone/>
              <a:defRPr/>
            </a:pPr>
            <a:endParaRPr lang="en-US" altLang="en-US" sz="2844" dirty="0"/>
          </a:p>
          <a:p>
            <a:pPr>
              <a:lnSpc>
                <a:spcPct val="90000"/>
              </a:lnSpc>
              <a:defRPr/>
            </a:pPr>
            <a:r>
              <a:rPr lang="en-US" altLang="en-US" sz="2844" dirty="0"/>
              <a:t>Optimize environmental parameters.</a:t>
            </a:r>
          </a:p>
          <a:p>
            <a:pPr marL="0" indent="0">
              <a:lnSpc>
                <a:spcPct val="90000"/>
              </a:lnSpc>
              <a:buFont typeface="Arial" pitchFamily="34" charset="0"/>
              <a:buNone/>
              <a:defRPr/>
            </a:pPr>
            <a:endParaRPr lang="en-US" altLang="en-US" sz="2844" dirty="0"/>
          </a:p>
          <a:p>
            <a:pPr>
              <a:lnSpc>
                <a:spcPct val="90000"/>
              </a:lnSpc>
              <a:defRPr/>
            </a:pPr>
            <a:r>
              <a:rPr lang="en-US" altLang="en-US" sz="2844" dirty="0"/>
              <a:t>Identify the disease.</a:t>
            </a:r>
          </a:p>
          <a:p>
            <a:pPr lvl="1">
              <a:lnSpc>
                <a:spcPct val="90000"/>
              </a:lnSpc>
              <a:defRPr/>
            </a:pPr>
            <a:r>
              <a:rPr lang="en-US" altLang="en-US" sz="2844" dirty="0"/>
              <a:t>Pre-established procedures and points of contact.</a:t>
            </a:r>
          </a:p>
          <a:p>
            <a:pPr marL="457200" lvl="1" indent="0">
              <a:lnSpc>
                <a:spcPct val="90000"/>
              </a:lnSpc>
              <a:buFont typeface="Arial" panose="020B0604020202020204" pitchFamily="34" charset="0"/>
              <a:buNone/>
              <a:defRPr/>
            </a:pPr>
            <a:endParaRPr lang="en-US" altLang="en-US" sz="2844" dirty="0"/>
          </a:p>
          <a:p>
            <a:pPr>
              <a:lnSpc>
                <a:spcPct val="90000"/>
              </a:lnSpc>
              <a:defRPr/>
            </a:pPr>
            <a:r>
              <a:rPr lang="en-US" altLang="en-US" sz="2844" dirty="0"/>
              <a:t>Determine quarantine or de-population, then proceed as per pre-established procedures.</a:t>
            </a:r>
          </a:p>
          <a:p>
            <a:pPr>
              <a:lnSpc>
                <a:spcPct val="90000"/>
              </a:lnSpc>
              <a:defRPr/>
            </a:pPr>
            <a:endParaRPr lang="en-US" altLang="en-US" sz="2844" dirty="0"/>
          </a:p>
          <a:p>
            <a:pPr>
              <a:lnSpc>
                <a:spcPct val="90000"/>
              </a:lnSpc>
              <a:defRPr/>
            </a:pPr>
            <a:r>
              <a:rPr lang="en-US" altLang="en-US" sz="2844" dirty="0"/>
              <a:t>Follow subsequent disinfection procedures prior to restocking.</a:t>
            </a:r>
          </a:p>
          <a:p>
            <a:pPr marL="0" indent="0">
              <a:lnSpc>
                <a:spcPct val="90000"/>
              </a:lnSpc>
              <a:buFont typeface="Arial" pitchFamily="34" charset="0"/>
              <a:buNone/>
              <a:defRPr/>
            </a:pPr>
            <a:endParaRPr lang="en-US" altLang="en-US" sz="2489" dirty="0"/>
          </a:p>
        </p:txBody>
      </p:sp>
    </p:spTree>
    <p:custDataLst>
      <p:tags r:id="rId1"/>
    </p:custDataLst>
    <p:extLst>
      <p:ext uri="{BB962C8B-B14F-4D97-AF65-F5344CB8AC3E}">
        <p14:creationId xmlns:p14="http://schemas.microsoft.com/office/powerpoint/2010/main" val="1009158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F5C72-8C79-236B-3096-34F5F3773A9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D5348D-74A4-A349-D669-5981374DAC5D}"/>
              </a:ext>
            </a:extLst>
          </p:cNvPr>
          <p:cNvSpPr>
            <a:spLocks noGrp="1"/>
          </p:cNvSpPr>
          <p:nvPr>
            <p:ph type="title"/>
          </p:nvPr>
        </p:nvSpPr>
        <p:spPr>
          <a:xfrm>
            <a:off x="1170432" y="0"/>
            <a:ext cx="5465895" cy="1104902"/>
          </a:xfrm>
        </p:spPr>
        <p:txBody>
          <a:bodyPr vert="horz" lIns="91440" tIns="45720" rIns="91440" bIns="45720" rtlCol="0" anchor="ctr">
            <a:normAutofit fontScale="90000"/>
          </a:bodyPr>
          <a:lstStyle/>
          <a:p>
            <a:r>
              <a:rPr lang="en-US" b="0" i="0" kern="1200" cap="none" baseline="0" dirty="0">
                <a:latin typeface="Arial" panose="020B0604020202020204" pitchFamily="34" charset="0"/>
                <a:ea typeface="+mj-ea"/>
                <a:cs typeface="Arial" panose="020B0604020202020204" pitchFamily="34" charset="0"/>
              </a:rPr>
              <a:t>Identifying, Characterizing and Managing Disease Risks</a:t>
            </a:r>
          </a:p>
        </p:txBody>
      </p:sp>
      <p:sp>
        <p:nvSpPr>
          <p:cNvPr id="2" name="Slide Number Placeholder 1">
            <a:extLst>
              <a:ext uri="{FF2B5EF4-FFF2-40B4-BE49-F238E27FC236}">
                <a16:creationId xmlns:a16="http://schemas.microsoft.com/office/drawing/2014/main" id="{955082AB-9268-0F07-A353-7C77C437A7FB}"/>
              </a:ext>
            </a:extLst>
          </p:cNvPr>
          <p:cNvSpPr>
            <a:spLocks noGrp="1"/>
          </p:cNvSpPr>
          <p:nvPr>
            <p:ph type="sldNum" sz="quarter" idx="4"/>
          </p:nvPr>
        </p:nvSpPr>
        <p:spPr>
          <a:xfrm>
            <a:off x="9249664" y="6669024"/>
            <a:ext cx="2844800" cy="210950"/>
          </a:xfrm>
        </p:spPr>
        <p:txBody>
          <a:bodyPr vert="horz" lIns="91440" tIns="45720" rIns="91440" bIns="45720" rtlCol="0" anchor="b">
            <a:normAutofit/>
          </a:bodyPr>
          <a:lstStyle/>
          <a:p>
            <a:pPr>
              <a:lnSpc>
                <a:spcPct val="90000"/>
              </a:lnSpc>
              <a:spcAft>
                <a:spcPts val="600"/>
              </a:spcAft>
            </a:pPr>
            <a:fld id="{9DAB3369-7666-44EB-AEA9-5FA9440DB40A}" type="slidenum">
              <a:rPr lang="en-US" sz="800" smtClean="0"/>
              <a:pPr>
                <a:lnSpc>
                  <a:spcPct val="90000"/>
                </a:lnSpc>
                <a:spcAft>
                  <a:spcPts val="600"/>
                </a:spcAft>
              </a:pPr>
              <a:t>47</a:t>
            </a:fld>
            <a:endParaRPr lang="en-US" sz="800" dirty="0"/>
          </a:p>
        </p:txBody>
      </p:sp>
      <p:pic>
        <p:nvPicPr>
          <p:cNvPr id="5" name="Picture 4">
            <a:extLst>
              <a:ext uri="{FF2B5EF4-FFF2-40B4-BE49-F238E27FC236}">
                <a16:creationId xmlns:a16="http://schemas.microsoft.com/office/drawing/2014/main" id="{FCB14876-C3AF-2ABE-E963-6995B225EB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06368" y="1796"/>
            <a:ext cx="5288096" cy="6854407"/>
          </a:xfrm>
          <a:prstGeom prst="rect">
            <a:avLst/>
          </a:prstGeom>
        </p:spPr>
      </p:pic>
    </p:spTree>
    <p:custDataLst>
      <p:tags r:id="rId1"/>
    </p:custDataLst>
    <p:extLst>
      <p:ext uri="{BB962C8B-B14F-4D97-AF65-F5344CB8AC3E}">
        <p14:creationId xmlns:p14="http://schemas.microsoft.com/office/powerpoint/2010/main" val="121151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89F4-9721-B00D-04A7-E0251AEC2A99}"/>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D8BCD02-025B-3FE6-3D35-31539E294718}"/>
              </a:ext>
            </a:extLst>
          </p:cNvPr>
          <p:cNvSpPr/>
          <p:nvPr/>
        </p:nvSpPr>
        <p:spPr>
          <a:xfrm>
            <a:off x="609600" y="1391478"/>
            <a:ext cx="5100320" cy="5119193"/>
          </a:xfrm>
          <a:prstGeom prst="roundRect">
            <a:avLst>
              <a:gd name="adj" fmla="val 3557"/>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182880" rtlCol="0" anchor="t"/>
          <a:lstStyle/>
          <a:p>
            <a:pPr>
              <a:spcBef>
                <a:spcPts val="2400"/>
              </a:spcBef>
            </a:pPr>
            <a:r>
              <a:rPr lang="en-US" altLang="en-US" sz="2400" dirty="0">
                <a:solidFill>
                  <a:schemeClr val="tx1"/>
                </a:solidFill>
              </a:rPr>
              <a:t>Production Management</a:t>
            </a:r>
            <a:endParaRPr lang="en-US" altLang="en-US" sz="2400" dirty="0">
              <a:solidFill>
                <a:schemeClr val="tx1"/>
              </a:solidFill>
              <a:latin typeface="Arial" panose="020B0604020202020204" pitchFamily="34" charset="0"/>
            </a:endParaRPr>
          </a:p>
        </p:txBody>
      </p:sp>
      <p:sp>
        <p:nvSpPr>
          <p:cNvPr id="5" name="Slide Number Placeholder 4">
            <a:extLst>
              <a:ext uri="{FF2B5EF4-FFF2-40B4-BE49-F238E27FC236}">
                <a16:creationId xmlns:a16="http://schemas.microsoft.com/office/drawing/2014/main" id="{DE36AD05-9F31-0ED7-8EDE-B7ECED49A75F}"/>
              </a:ext>
            </a:extLst>
          </p:cNvPr>
          <p:cNvSpPr>
            <a:spLocks noGrp="1"/>
          </p:cNvSpPr>
          <p:nvPr>
            <p:ph type="sldNum" sz="quarter" idx="4"/>
          </p:nvPr>
        </p:nvSpPr>
        <p:spPr/>
        <p:txBody>
          <a:bodyPr/>
          <a:lstStyle/>
          <a:p>
            <a:fld id="{9DAB3369-7666-44EB-AEA9-5FA9440DB40A}" type="slidenum">
              <a:rPr lang="en-US" smtClean="0"/>
              <a:pPr/>
              <a:t>48</a:t>
            </a:fld>
            <a:endParaRPr lang="en-US" dirty="0"/>
          </a:p>
        </p:txBody>
      </p:sp>
      <p:sp>
        <p:nvSpPr>
          <p:cNvPr id="4" name="Title 3">
            <a:extLst>
              <a:ext uri="{FF2B5EF4-FFF2-40B4-BE49-F238E27FC236}">
                <a16:creationId xmlns:a16="http://schemas.microsoft.com/office/drawing/2014/main" id="{99970F41-8F31-F718-80A2-31AEE9439EAB}"/>
              </a:ext>
            </a:extLst>
          </p:cNvPr>
          <p:cNvSpPr>
            <a:spLocks noGrp="1"/>
          </p:cNvSpPr>
          <p:nvPr>
            <p:ph type="title"/>
          </p:nvPr>
        </p:nvSpPr>
        <p:spPr>
          <a:xfrm>
            <a:off x="1170432" y="0"/>
            <a:ext cx="7661534" cy="1104900"/>
          </a:xfrm>
        </p:spPr>
        <p:txBody>
          <a:bodyPr anchor="ctr"/>
          <a:lstStyle/>
          <a:p>
            <a:r>
              <a:rPr lang="en-US" sz="3600" dirty="0"/>
              <a:t>13. Records</a:t>
            </a:r>
          </a:p>
        </p:txBody>
      </p:sp>
      <p:sp>
        <p:nvSpPr>
          <p:cNvPr id="6" name="Rounded Rectangle 5">
            <a:extLst>
              <a:ext uri="{FF2B5EF4-FFF2-40B4-BE49-F238E27FC236}">
                <a16:creationId xmlns:a16="http://schemas.microsoft.com/office/drawing/2014/main" id="{44DB87CB-51A6-9FAD-1C18-4522C7FB937A}"/>
              </a:ext>
            </a:extLst>
          </p:cNvPr>
          <p:cNvSpPr/>
          <p:nvPr/>
        </p:nvSpPr>
        <p:spPr>
          <a:xfrm>
            <a:off x="6470650" y="1391479"/>
            <a:ext cx="5100320" cy="5119192"/>
          </a:xfrm>
          <a:prstGeom prst="roundRect">
            <a:avLst>
              <a:gd name="adj" fmla="val 4336"/>
            </a:avLst>
          </a:prstGeom>
          <a:solidFill>
            <a:srgbClr val="F0FAFF"/>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bIns="182880" rtlCol="0" anchor="t"/>
          <a:lstStyle/>
          <a:p>
            <a:pPr>
              <a:spcBef>
                <a:spcPts val="2400"/>
              </a:spcBef>
            </a:pPr>
            <a:r>
              <a:rPr lang="en-US" altLang="en-US" sz="2400" dirty="0">
                <a:solidFill>
                  <a:schemeClr val="tx1"/>
                </a:solidFill>
              </a:rPr>
              <a:t>Facility Management</a:t>
            </a:r>
          </a:p>
        </p:txBody>
      </p:sp>
      <p:grpSp>
        <p:nvGrpSpPr>
          <p:cNvPr id="57" name="Group 56">
            <a:extLst>
              <a:ext uri="{FF2B5EF4-FFF2-40B4-BE49-F238E27FC236}">
                <a16:creationId xmlns:a16="http://schemas.microsoft.com/office/drawing/2014/main" id="{9E2E6B7F-12F2-D9E0-46E4-47AA0E5E7318}"/>
              </a:ext>
            </a:extLst>
          </p:cNvPr>
          <p:cNvGrpSpPr/>
          <p:nvPr/>
        </p:nvGrpSpPr>
        <p:grpSpPr>
          <a:xfrm>
            <a:off x="981191" y="2093292"/>
            <a:ext cx="3624487" cy="2191573"/>
            <a:chOff x="1039066" y="2093292"/>
            <a:chExt cx="3624487" cy="2191573"/>
          </a:xfrm>
        </p:grpSpPr>
        <p:pic>
          <p:nvPicPr>
            <p:cNvPr id="33" name="Picture 32">
              <a:extLst>
                <a:ext uri="{FF2B5EF4-FFF2-40B4-BE49-F238E27FC236}">
                  <a16:creationId xmlns:a16="http://schemas.microsoft.com/office/drawing/2014/main" id="{45098AF4-5758-1E70-C062-3AE8FBA2D111}"/>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051673" y="2095827"/>
              <a:ext cx="3611880" cy="2189038"/>
            </a:xfrm>
            <a:prstGeom prst="rect">
              <a:avLst/>
            </a:prstGeom>
            <a:effectLst>
              <a:outerShdw blurRad="63500" sx="102000" sy="102000" algn="ctr" rotWithShape="0">
                <a:prstClr val="black">
                  <a:alpha val="20000"/>
                </a:prstClr>
              </a:outerShdw>
            </a:effectLst>
          </p:spPr>
        </p:pic>
        <p:sp>
          <p:nvSpPr>
            <p:cNvPr id="25" name="TextBox 24">
              <a:extLst>
                <a:ext uri="{FF2B5EF4-FFF2-40B4-BE49-F238E27FC236}">
                  <a16:creationId xmlns:a16="http://schemas.microsoft.com/office/drawing/2014/main" id="{F456BCBB-A113-F2A2-058C-429303C3D85C}"/>
                </a:ext>
              </a:extLst>
            </p:cNvPr>
            <p:cNvSpPr txBox="1"/>
            <p:nvPr/>
          </p:nvSpPr>
          <p:spPr>
            <a:xfrm>
              <a:off x="1039066" y="2093292"/>
              <a:ext cx="1374034" cy="338554"/>
            </a:xfrm>
            <a:prstGeom prst="rect">
              <a:avLst/>
            </a:prstGeom>
            <a:noFill/>
          </p:spPr>
          <p:txBody>
            <a:bodyPr wrap="square" rtlCol="0">
              <a:spAutoFit/>
            </a:bodyPr>
            <a:lstStyle/>
            <a:p>
              <a:r>
                <a:rPr lang="en-US" sz="1600" dirty="0">
                  <a:solidFill>
                    <a:schemeClr val="bg1"/>
                  </a:solidFill>
                </a:rPr>
                <a:t>Personnel</a:t>
              </a:r>
            </a:p>
          </p:txBody>
        </p:sp>
      </p:grpSp>
      <p:grpSp>
        <p:nvGrpSpPr>
          <p:cNvPr id="58" name="Group 57">
            <a:extLst>
              <a:ext uri="{FF2B5EF4-FFF2-40B4-BE49-F238E27FC236}">
                <a16:creationId xmlns:a16="http://schemas.microsoft.com/office/drawing/2014/main" id="{507EF880-7D01-15D8-0ABE-17F97A88B9B8}"/>
              </a:ext>
            </a:extLst>
          </p:cNvPr>
          <p:cNvGrpSpPr/>
          <p:nvPr/>
        </p:nvGrpSpPr>
        <p:grpSpPr>
          <a:xfrm>
            <a:off x="1110115" y="2514640"/>
            <a:ext cx="3626502" cy="2191573"/>
            <a:chOff x="1167990" y="2514640"/>
            <a:chExt cx="3626502" cy="2191573"/>
          </a:xfrm>
        </p:grpSpPr>
        <p:pic>
          <p:nvPicPr>
            <p:cNvPr id="40" name="Picture 39">
              <a:extLst>
                <a:ext uri="{FF2B5EF4-FFF2-40B4-BE49-F238E27FC236}">
                  <a16:creationId xmlns:a16="http://schemas.microsoft.com/office/drawing/2014/main" id="{7FF57E7C-2635-763D-1AD3-CA43D953B221}"/>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82612" y="2517175"/>
              <a:ext cx="3611880" cy="2189038"/>
            </a:xfrm>
            <a:prstGeom prst="rect">
              <a:avLst/>
            </a:prstGeom>
            <a:effectLst>
              <a:outerShdw blurRad="63500" sx="102000" sy="102000" algn="ctr" rotWithShape="0">
                <a:prstClr val="black">
                  <a:alpha val="20000"/>
                </a:prstClr>
              </a:outerShdw>
            </a:effectLst>
          </p:spPr>
        </p:pic>
        <p:sp>
          <p:nvSpPr>
            <p:cNvPr id="41" name="TextBox 40">
              <a:extLst>
                <a:ext uri="{FF2B5EF4-FFF2-40B4-BE49-F238E27FC236}">
                  <a16:creationId xmlns:a16="http://schemas.microsoft.com/office/drawing/2014/main" id="{C83A9A62-7550-AE3D-01C1-5763DD365BBE}"/>
                </a:ext>
              </a:extLst>
            </p:cNvPr>
            <p:cNvSpPr txBox="1"/>
            <p:nvPr/>
          </p:nvSpPr>
          <p:spPr>
            <a:xfrm>
              <a:off x="1167990" y="2514640"/>
              <a:ext cx="1374034" cy="338554"/>
            </a:xfrm>
            <a:prstGeom prst="rect">
              <a:avLst/>
            </a:prstGeom>
            <a:noFill/>
          </p:spPr>
          <p:txBody>
            <a:bodyPr wrap="square" rtlCol="0">
              <a:spAutoFit/>
            </a:bodyPr>
            <a:lstStyle/>
            <a:p>
              <a:r>
                <a:rPr lang="en-US" sz="1600" dirty="0">
                  <a:solidFill>
                    <a:schemeClr val="bg1"/>
                  </a:solidFill>
                </a:rPr>
                <a:t>Procedures</a:t>
              </a:r>
            </a:p>
          </p:txBody>
        </p:sp>
      </p:grpSp>
      <p:grpSp>
        <p:nvGrpSpPr>
          <p:cNvPr id="59" name="Group 58">
            <a:extLst>
              <a:ext uri="{FF2B5EF4-FFF2-40B4-BE49-F238E27FC236}">
                <a16:creationId xmlns:a16="http://schemas.microsoft.com/office/drawing/2014/main" id="{6254BE92-8466-EAA7-08C4-DA5DA6B58A16}"/>
              </a:ext>
            </a:extLst>
          </p:cNvPr>
          <p:cNvGrpSpPr/>
          <p:nvPr/>
        </p:nvGrpSpPr>
        <p:grpSpPr>
          <a:xfrm>
            <a:off x="1252630" y="2908106"/>
            <a:ext cx="3626505" cy="2187952"/>
            <a:chOff x="1310505" y="2908106"/>
            <a:chExt cx="3626505" cy="2187952"/>
          </a:xfrm>
        </p:grpSpPr>
        <p:pic>
          <p:nvPicPr>
            <p:cNvPr id="42" name="Picture 41">
              <a:extLst>
                <a:ext uri="{FF2B5EF4-FFF2-40B4-BE49-F238E27FC236}">
                  <a16:creationId xmlns:a16="http://schemas.microsoft.com/office/drawing/2014/main" id="{024A4B10-2A01-2E35-3ECC-CA444988CE2F}"/>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325130" y="2910642"/>
              <a:ext cx="3611880" cy="2185416"/>
            </a:xfrm>
            <a:prstGeom prst="rect">
              <a:avLst/>
            </a:prstGeom>
            <a:effectLst>
              <a:outerShdw blurRad="63500" sx="102000" sy="102000" algn="ctr" rotWithShape="0">
                <a:prstClr val="black">
                  <a:alpha val="20000"/>
                </a:prstClr>
              </a:outerShdw>
            </a:effectLst>
          </p:spPr>
        </p:pic>
        <p:sp>
          <p:nvSpPr>
            <p:cNvPr id="43" name="TextBox 42">
              <a:extLst>
                <a:ext uri="{FF2B5EF4-FFF2-40B4-BE49-F238E27FC236}">
                  <a16:creationId xmlns:a16="http://schemas.microsoft.com/office/drawing/2014/main" id="{28B80995-535A-DBFC-A35C-82A5A6927078}"/>
                </a:ext>
              </a:extLst>
            </p:cNvPr>
            <p:cNvSpPr txBox="1"/>
            <p:nvPr/>
          </p:nvSpPr>
          <p:spPr>
            <a:xfrm>
              <a:off x="1310505" y="2908106"/>
              <a:ext cx="1374034" cy="338554"/>
            </a:xfrm>
            <a:prstGeom prst="rect">
              <a:avLst/>
            </a:prstGeom>
            <a:noFill/>
          </p:spPr>
          <p:txBody>
            <a:bodyPr wrap="square" rtlCol="0">
              <a:spAutoFit/>
            </a:bodyPr>
            <a:lstStyle/>
            <a:p>
              <a:r>
                <a:rPr lang="en-US" sz="1600" dirty="0">
                  <a:solidFill>
                    <a:schemeClr val="bg1"/>
                  </a:solidFill>
                </a:rPr>
                <a:t>Equipment</a:t>
              </a:r>
            </a:p>
          </p:txBody>
        </p:sp>
      </p:grpSp>
      <p:grpSp>
        <p:nvGrpSpPr>
          <p:cNvPr id="60" name="Group 59">
            <a:extLst>
              <a:ext uri="{FF2B5EF4-FFF2-40B4-BE49-F238E27FC236}">
                <a16:creationId xmlns:a16="http://schemas.microsoft.com/office/drawing/2014/main" id="{52EAEDB4-B6B5-6471-5332-94AE77FADC90}"/>
              </a:ext>
            </a:extLst>
          </p:cNvPr>
          <p:cNvGrpSpPr/>
          <p:nvPr/>
        </p:nvGrpSpPr>
        <p:grpSpPr>
          <a:xfrm>
            <a:off x="1384387" y="3313970"/>
            <a:ext cx="3626507" cy="2191573"/>
            <a:chOff x="1442262" y="3313970"/>
            <a:chExt cx="3626507" cy="2191573"/>
          </a:xfrm>
        </p:grpSpPr>
        <p:pic>
          <p:nvPicPr>
            <p:cNvPr id="44" name="Picture 43">
              <a:extLst>
                <a:ext uri="{FF2B5EF4-FFF2-40B4-BE49-F238E27FC236}">
                  <a16:creationId xmlns:a16="http://schemas.microsoft.com/office/drawing/2014/main" id="{C36974DC-CFD4-2D5A-273D-CDA91E8BDD1D}"/>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456889" y="3316505"/>
              <a:ext cx="3611880" cy="2189038"/>
            </a:xfrm>
            <a:prstGeom prst="rect">
              <a:avLst/>
            </a:prstGeom>
            <a:effectLst>
              <a:outerShdw blurRad="63500" sx="102000" sy="102000" algn="ctr" rotWithShape="0">
                <a:prstClr val="black">
                  <a:alpha val="20000"/>
                </a:prstClr>
              </a:outerShdw>
            </a:effectLst>
          </p:spPr>
        </p:pic>
        <p:sp>
          <p:nvSpPr>
            <p:cNvPr id="45" name="TextBox 44">
              <a:extLst>
                <a:ext uri="{FF2B5EF4-FFF2-40B4-BE49-F238E27FC236}">
                  <a16:creationId xmlns:a16="http://schemas.microsoft.com/office/drawing/2014/main" id="{044384D2-09FF-D306-7682-212300582764}"/>
                </a:ext>
              </a:extLst>
            </p:cNvPr>
            <p:cNvSpPr txBox="1"/>
            <p:nvPr/>
          </p:nvSpPr>
          <p:spPr>
            <a:xfrm>
              <a:off x="1442262" y="3313970"/>
              <a:ext cx="1374034" cy="338554"/>
            </a:xfrm>
            <a:prstGeom prst="rect">
              <a:avLst/>
            </a:prstGeom>
            <a:noFill/>
          </p:spPr>
          <p:txBody>
            <a:bodyPr wrap="square" rtlCol="0">
              <a:spAutoFit/>
            </a:bodyPr>
            <a:lstStyle/>
            <a:p>
              <a:r>
                <a:rPr lang="en-US" sz="1600" dirty="0">
                  <a:solidFill>
                    <a:schemeClr val="bg1"/>
                  </a:solidFill>
                </a:rPr>
                <a:t>Inputs</a:t>
              </a:r>
            </a:p>
          </p:txBody>
        </p:sp>
      </p:grpSp>
      <p:grpSp>
        <p:nvGrpSpPr>
          <p:cNvPr id="61" name="Group 60">
            <a:extLst>
              <a:ext uri="{FF2B5EF4-FFF2-40B4-BE49-F238E27FC236}">
                <a16:creationId xmlns:a16="http://schemas.microsoft.com/office/drawing/2014/main" id="{59D3E524-275D-7BE6-8FD4-D4793FB4F984}"/>
              </a:ext>
            </a:extLst>
          </p:cNvPr>
          <p:cNvGrpSpPr/>
          <p:nvPr/>
        </p:nvGrpSpPr>
        <p:grpSpPr>
          <a:xfrm>
            <a:off x="1526903" y="3707435"/>
            <a:ext cx="3626502" cy="2187951"/>
            <a:chOff x="1584778" y="3707435"/>
            <a:chExt cx="3626502" cy="2187951"/>
          </a:xfrm>
        </p:grpSpPr>
        <p:pic>
          <p:nvPicPr>
            <p:cNvPr id="46" name="Picture 45">
              <a:extLst>
                <a:ext uri="{FF2B5EF4-FFF2-40B4-BE49-F238E27FC236}">
                  <a16:creationId xmlns:a16="http://schemas.microsoft.com/office/drawing/2014/main" id="{48943489-FFE0-9F7C-1512-EDDF3F5F527D}"/>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599400" y="3709970"/>
              <a:ext cx="3611880" cy="2185416"/>
            </a:xfrm>
            <a:prstGeom prst="rect">
              <a:avLst/>
            </a:prstGeom>
            <a:effectLst>
              <a:outerShdw blurRad="63500" sx="102000" sy="102000" algn="ctr" rotWithShape="0">
                <a:prstClr val="black">
                  <a:alpha val="20000"/>
                </a:prstClr>
              </a:outerShdw>
            </a:effectLst>
          </p:spPr>
        </p:pic>
        <p:sp>
          <p:nvSpPr>
            <p:cNvPr id="47" name="TextBox 46">
              <a:extLst>
                <a:ext uri="{FF2B5EF4-FFF2-40B4-BE49-F238E27FC236}">
                  <a16:creationId xmlns:a16="http://schemas.microsoft.com/office/drawing/2014/main" id="{EA6771A8-F04E-B54B-407B-85D65B49C57F}"/>
                </a:ext>
              </a:extLst>
            </p:cNvPr>
            <p:cNvSpPr txBox="1"/>
            <p:nvPr/>
          </p:nvSpPr>
          <p:spPr>
            <a:xfrm>
              <a:off x="1584778" y="3707435"/>
              <a:ext cx="1374034" cy="338554"/>
            </a:xfrm>
            <a:prstGeom prst="rect">
              <a:avLst/>
            </a:prstGeom>
            <a:noFill/>
          </p:spPr>
          <p:txBody>
            <a:bodyPr wrap="square" rtlCol="0">
              <a:spAutoFit/>
            </a:bodyPr>
            <a:lstStyle/>
            <a:p>
              <a:r>
                <a:rPr lang="en-US" sz="1600" dirty="0">
                  <a:solidFill>
                    <a:schemeClr val="bg1"/>
                  </a:solidFill>
                </a:rPr>
                <a:t>Growth</a:t>
              </a:r>
            </a:p>
          </p:txBody>
        </p:sp>
      </p:grpSp>
      <p:grpSp>
        <p:nvGrpSpPr>
          <p:cNvPr id="62" name="Group 61">
            <a:extLst>
              <a:ext uri="{FF2B5EF4-FFF2-40B4-BE49-F238E27FC236}">
                <a16:creationId xmlns:a16="http://schemas.microsoft.com/office/drawing/2014/main" id="{E93B541E-2F44-1BFD-3191-DE14E22B9044}"/>
              </a:ext>
            </a:extLst>
          </p:cNvPr>
          <p:cNvGrpSpPr/>
          <p:nvPr/>
        </p:nvGrpSpPr>
        <p:grpSpPr>
          <a:xfrm>
            <a:off x="1669418" y="4110195"/>
            <a:ext cx="3626505" cy="2191573"/>
            <a:chOff x="1727293" y="4110195"/>
            <a:chExt cx="3626505" cy="2191573"/>
          </a:xfrm>
        </p:grpSpPr>
        <p:pic>
          <p:nvPicPr>
            <p:cNvPr id="48" name="Picture 47">
              <a:extLst>
                <a:ext uri="{FF2B5EF4-FFF2-40B4-BE49-F238E27FC236}">
                  <a16:creationId xmlns:a16="http://schemas.microsoft.com/office/drawing/2014/main" id="{360C9E23-616B-BF8D-9609-DE001FF818D8}"/>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741918" y="4112730"/>
              <a:ext cx="3611880" cy="2189038"/>
            </a:xfrm>
            <a:prstGeom prst="rect">
              <a:avLst/>
            </a:prstGeom>
            <a:effectLst>
              <a:outerShdw blurRad="63500" sx="102000" sy="102000" algn="ctr" rotWithShape="0">
                <a:prstClr val="black">
                  <a:alpha val="20000"/>
                </a:prstClr>
              </a:outerShdw>
            </a:effectLst>
          </p:spPr>
        </p:pic>
        <p:sp>
          <p:nvSpPr>
            <p:cNvPr id="49" name="TextBox 48">
              <a:extLst>
                <a:ext uri="{FF2B5EF4-FFF2-40B4-BE49-F238E27FC236}">
                  <a16:creationId xmlns:a16="http://schemas.microsoft.com/office/drawing/2014/main" id="{89054DFD-ED56-6B96-0650-84C6AF61CAB3}"/>
                </a:ext>
              </a:extLst>
            </p:cNvPr>
            <p:cNvSpPr txBox="1"/>
            <p:nvPr/>
          </p:nvSpPr>
          <p:spPr>
            <a:xfrm>
              <a:off x="1727293" y="4110195"/>
              <a:ext cx="1374034" cy="338554"/>
            </a:xfrm>
            <a:prstGeom prst="rect">
              <a:avLst/>
            </a:prstGeom>
            <a:noFill/>
          </p:spPr>
          <p:txBody>
            <a:bodyPr wrap="square" rtlCol="0">
              <a:spAutoFit/>
            </a:bodyPr>
            <a:lstStyle/>
            <a:p>
              <a:r>
                <a:rPr lang="en-US" sz="1600" dirty="0">
                  <a:solidFill>
                    <a:schemeClr val="bg1"/>
                  </a:solidFill>
                </a:rPr>
                <a:t>Projections</a:t>
              </a:r>
            </a:p>
          </p:txBody>
        </p:sp>
      </p:grpSp>
      <p:grpSp>
        <p:nvGrpSpPr>
          <p:cNvPr id="64" name="Group 63">
            <a:extLst>
              <a:ext uri="{FF2B5EF4-FFF2-40B4-BE49-F238E27FC236}">
                <a16:creationId xmlns:a16="http://schemas.microsoft.com/office/drawing/2014/main" id="{9CCC1BF4-A276-06E3-AB48-7ADB2E5F56DF}"/>
              </a:ext>
            </a:extLst>
          </p:cNvPr>
          <p:cNvGrpSpPr/>
          <p:nvPr/>
        </p:nvGrpSpPr>
        <p:grpSpPr>
          <a:xfrm>
            <a:off x="7097492" y="2093292"/>
            <a:ext cx="3611880" cy="2188812"/>
            <a:chOff x="7068473" y="2076599"/>
            <a:chExt cx="3611880" cy="2188812"/>
          </a:xfrm>
        </p:grpSpPr>
        <p:pic>
          <p:nvPicPr>
            <p:cNvPr id="13" name="Picture 12">
              <a:extLst>
                <a:ext uri="{FF2B5EF4-FFF2-40B4-BE49-F238E27FC236}">
                  <a16:creationId xmlns:a16="http://schemas.microsoft.com/office/drawing/2014/main" id="{7BDC00AF-3D91-8308-BD0A-FE9C55B57435}"/>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7068473" y="2081863"/>
              <a:ext cx="3611880" cy="2183548"/>
            </a:xfrm>
            <a:prstGeom prst="rect">
              <a:avLst/>
            </a:prstGeom>
            <a:effectLst>
              <a:outerShdw blurRad="63500" sx="102000" sy="102000" algn="ctr" rotWithShape="0">
                <a:prstClr val="black">
                  <a:alpha val="20000"/>
                </a:prstClr>
              </a:outerShdw>
            </a:effectLst>
          </p:spPr>
        </p:pic>
        <p:sp>
          <p:nvSpPr>
            <p:cNvPr id="53" name="TextBox 52">
              <a:extLst>
                <a:ext uri="{FF2B5EF4-FFF2-40B4-BE49-F238E27FC236}">
                  <a16:creationId xmlns:a16="http://schemas.microsoft.com/office/drawing/2014/main" id="{05701CCE-546C-73A6-0587-1732DE274116}"/>
                </a:ext>
              </a:extLst>
            </p:cNvPr>
            <p:cNvSpPr txBox="1"/>
            <p:nvPr/>
          </p:nvSpPr>
          <p:spPr>
            <a:xfrm>
              <a:off x="7072234" y="2076599"/>
              <a:ext cx="1374034" cy="338554"/>
            </a:xfrm>
            <a:prstGeom prst="rect">
              <a:avLst/>
            </a:prstGeom>
            <a:noFill/>
          </p:spPr>
          <p:txBody>
            <a:bodyPr wrap="square" rtlCol="0">
              <a:spAutoFit/>
            </a:bodyPr>
            <a:lstStyle/>
            <a:p>
              <a:r>
                <a:rPr lang="en-US" sz="1600" dirty="0">
                  <a:solidFill>
                    <a:schemeClr val="bg1"/>
                  </a:solidFill>
                </a:rPr>
                <a:t>Safety</a:t>
              </a:r>
            </a:p>
          </p:txBody>
        </p:sp>
      </p:grpSp>
      <p:grpSp>
        <p:nvGrpSpPr>
          <p:cNvPr id="65" name="Group 64">
            <a:extLst>
              <a:ext uri="{FF2B5EF4-FFF2-40B4-BE49-F238E27FC236}">
                <a16:creationId xmlns:a16="http://schemas.microsoft.com/office/drawing/2014/main" id="{947F264B-FD36-1E1E-02F5-ED99E3A0AC49}"/>
              </a:ext>
            </a:extLst>
          </p:cNvPr>
          <p:cNvGrpSpPr/>
          <p:nvPr/>
        </p:nvGrpSpPr>
        <p:grpSpPr>
          <a:xfrm>
            <a:off x="7231990" y="2514027"/>
            <a:ext cx="3618207" cy="2188832"/>
            <a:chOff x="7214546" y="2497334"/>
            <a:chExt cx="3618207" cy="2188832"/>
          </a:xfrm>
        </p:grpSpPr>
        <p:pic>
          <p:nvPicPr>
            <p:cNvPr id="51" name="Picture 50">
              <a:extLst>
                <a:ext uri="{FF2B5EF4-FFF2-40B4-BE49-F238E27FC236}">
                  <a16:creationId xmlns:a16="http://schemas.microsoft.com/office/drawing/2014/main" id="{8B076CE9-A88B-FAC7-ABA1-931397DE1B39}"/>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7220873" y="2502618"/>
              <a:ext cx="3611880" cy="2183548"/>
            </a:xfrm>
            <a:prstGeom prst="rect">
              <a:avLst/>
            </a:prstGeom>
            <a:effectLst>
              <a:outerShdw blurRad="63500" sx="102000" sy="102000" algn="ctr" rotWithShape="0">
                <a:prstClr val="black">
                  <a:alpha val="20000"/>
                </a:prstClr>
              </a:outerShdw>
            </a:effectLst>
          </p:spPr>
        </p:pic>
        <p:sp>
          <p:nvSpPr>
            <p:cNvPr id="54" name="TextBox 53">
              <a:extLst>
                <a:ext uri="{FF2B5EF4-FFF2-40B4-BE49-F238E27FC236}">
                  <a16:creationId xmlns:a16="http://schemas.microsoft.com/office/drawing/2014/main" id="{B95EB5B8-9ADE-BDEB-46A4-1883A0EBB853}"/>
                </a:ext>
              </a:extLst>
            </p:cNvPr>
            <p:cNvSpPr txBox="1"/>
            <p:nvPr/>
          </p:nvSpPr>
          <p:spPr>
            <a:xfrm>
              <a:off x="7214546" y="2497334"/>
              <a:ext cx="1374034" cy="338554"/>
            </a:xfrm>
            <a:prstGeom prst="rect">
              <a:avLst/>
            </a:prstGeom>
            <a:noFill/>
          </p:spPr>
          <p:txBody>
            <a:bodyPr wrap="square" rtlCol="0">
              <a:spAutoFit/>
            </a:bodyPr>
            <a:lstStyle/>
            <a:p>
              <a:r>
                <a:rPr lang="en-US" sz="1600" dirty="0">
                  <a:solidFill>
                    <a:schemeClr val="bg1"/>
                  </a:solidFill>
                </a:rPr>
                <a:t>Compliance</a:t>
              </a:r>
            </a:p>
          </p:txBody>
        </p:sp>
      </p:grpSp>
      <p:grpSp>
        <p:nvGrpSpPr>
          <p:cNvPr id="66" name="Group 65">
            <a:extLst>
              <a:ext uri="{FF2B5EF4-FFF2-40B4-BE49-F238E27FC236}">
                <a16:creationId xmlns:a16="http://schemas.microsoft.com/office/drawing/2014/main" id="{62E62EAA-A2E0-0784-5D6C-AF49B2943E5B}"/>
              </a:ext>
            </a:extLst>
          </p:cNvPr>
          <p:cNvGrpSpPr/>
          <p:nvPr/>
        </p:nvGrpSpPr>
        <p:grpSpPr>
          <a:xfrm>
            <a:off x="7372815" y="2936419"/>
            <a:ext cx="3618202" cy="2187195"/>
            <a:chOff x="7343796" y="2919726"/>
            <a:chExt cx="3618202" cy="2187195"/>
          </a:xfrm>
        </p:grpSpPr>
        <p:pic>
          <p:nvPicPr>
            <p:cNvPr id="52" name="Picture 51">
              <a:extLst>
                <a:ext uri="{FF2B5EF4-FFF2-40B4-BE49-F238E27FC236}">
                  <a16:creationId xmlns:a16="http://schemas.microsoft.com/office/drawing/2014/main" id="{01ECE640-26BF-3061-80CE-4C8440ABE576}"/>
                </a:ext>
              </a:extLst>
            </p:cNvPr>
            <p:cNvPicPr>
              <a:picLocks/>
            </p:cNvPicPr>
            <p:nvPr/>
          </p:nvPicPr>
          <p:blipFill>
            <a:blip r:embed="rId6" cstate="print">
              <a:extLst>
                <a:ext uri="{28A0092B-C50C-407E-A947-70E740481C1C}">
                  <a14:useLocalDpi xmlns:a14="http://schemas.microsoft.com/office/drawing/2010/main" val="0"/>
                </a:ext>
              </a:extLst>
            </a:blip>
            <a:srcRect/>
            <a:stretch/>
          </p:blipFill>
          <p:spPr>
            <a:xfrm>
              <a:off x="7350118" y="2923373"/>
              <a:ext cx="3611880" cy="2183548"/>
            </a:xfrm>
            <a:prstGeom prst="rect">
              <a:avLst/>
            </a:prstGeom>
            <a:effectLst>
              <a:outerShdw blurRad="63500" sx="102000" sy="102000" algn="ctr" rotWithShape="0">
                <a:prstClr val="black">
                  <a:alpha val="20000"/>
                </a:prstClr>
              </a:outerShdw>
            </a:effectLst>
          </p:spPr>
        </p:pic>
        <p:sp>
          <p:nvSpPr>
            <p:cNvPr id="55" name="TextBox 54">
              <a:extLst>
                <a:ext uri="{FF2B5EF4-FFF2-40B4-BE49-F238E27FC236}">
                  <a16:creationId xmlns:a16="http://schemas.microsoft.com/office/drawing/2014/main" id="{E33FC922-A3F2-1109-DE51-9B0CC2936300}"/>
                </a:ext>
              </a:extLst>
            </p:cNvPr>
            <p:cNvSpPr txBox="1"/>
            <p:nvPr/>
          </p:nvSpPr>
          <p:spPr>
            <a:xfrm>
              <a:off x="7343796" y="2919726"/>
              <a:ext cx="1374034" cy="338554"/>
            </a:xfrm>
            <a:prstGeom prst="rect">
              <a:avLst/>
            </a:prstGeom>
            <a:noFill/>
          </p:spPr>
          <p:txBody>
            <a:bodyPr wrap="square" rtlCol="0">
              <a:spAutoFit/>
            </a:bodyPr>
            <a:lstStyle/>
            <a:p>
              <a:r>
                <a:rPr lang="en-US" sz="1600" dirty="0">
                  <a:solidFill>
                    <a:schemeClr val="bg1"/>
                  </a:solidFill>
                </a:rPr>
                <a:t>Performance</a:t>
              </a:r>
            </a:p>
          </p:txBody>
        </p:sp>
      </p:grpSp>
    </p:spTree>
    <p:custDataLst>
      <p:tags r:id="rId1"/>
    </p:custDataLst>
    <p:extLst>
      <p:ext uri="{BB962C8B-B14F-4D97-AF65-F5344CB8AC3E}">
        <p14:creationId xmlns:p14="http://schemas.microsoft.com/office/powerpoint/2010/main" val="403166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1000"/>
                                        <p:tgtEl>
                                          <p:spTgt spid="59"/>
                                        </p:tgtEl>
                                      </p:cBhvr>
                                    </p:animEffect>
                                    <p:anim calcmode="lin" valueType="num">
                                      <p:cBhvr>
                                        <p:cTn id="22" dur="1000" fill="hold"/>
                                        <p:tgtEl>
                                          <p:spTgt spid="59"/>
                                        </p:tgtEl>
                                        <p:attrNameLst>
                                          <p:attrName>ppt_x</p:attrName>
                                        </p:attrNameLst>
                                      </p:cBhvr>
                                      <p:tavLst>
                                        <p:tav tm="0">
                                          <p:val>
                                            <p:strVal val="#ppt_x"/>
                                          </p:val>
                                        </p:tav>
                                        <p:tav tm="100000">
                                          <p:val>
                                            <p:strVal val="#ppt_x"/>
                                          </p:val>
                                        </p:tav>
                                      </p:tavLst>
                                    </p:anim>
                                    <p:anim calcmode="lin" valueType="num">
                                      <p:cBhvr>
                                        <p:cTn id="2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1000"/>
                                        <p:tgtEl>
                                          <p:spTgt spid="60"/>
                                        </p:tgtEl>
                                      </p:cBhvr>
                                    </p:animEffect>
                                    <p:anim calcmode="lin" valueType="num">
                                      <p:cBhvr>
                                        <p:cTn id="29" dur="1000" fill="hold"/>
                                        <p:tgtEl>
                                          <p:spTgt spid="60"/>
                                        </p:tgtEl>
                                        <p:attrNameLst>
                                          <p:attrName>ppt_x</p:attrName>
                                        </p:attrNameLst>
                                      </p:cBhvr>
                                      <p:tavLst>
                                        <p:tav tm="0">
                                          <p:val>
                                            <p:strVal val="#ppt_x"/>
                                          </p:val>
                                        </p:tav>
                                        <p:tav tm="100000">
                                          <p:val>
                                            <p:strVal val="#ppt_x"/>
                                          </p:val>
                                        </p:tav>
                                      </p:tavLst>
                                    </p:anim>
                                    <p:anim calcmode="lin" valueType="num">
                                      <p:cBhvr>
                                        <p:cTn id="3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1000"/>
                                        <p:tgtEl>
                                          <p:spTgt spid="61"/>
                                        </p:tgtEl>
                                      </p:cBhvr>
                                    </p:animEffect>
                                    <p:anim calcmode="lin" valueType="num">
                                      <p:cBhvr>
                                        <p:cTn id="36" dur="1000" fill="hold"/>
                                        <p:tgtEl>
                                          <p:spTgt spid="61"/>
                                        </p:tgtEl>
                                        <p:attrNameLst>
                                          <p:attrName>ppt_x</p:attrName>
                                        </p:attrNameLst>
                                      </p:cBhvr>
                                      <p:tavLst>
                                        <p:tav tm="0">
                                          <p:val>
                                            <p:strVal val="#ppt_x"/>
                                          </p:val>
                                        </p:tav>
                                        <p:tav tm="100000">
                                          <p:val>
                                            <p:strVal val="#ppt_x"/>
                                          </p:val>
                                        </p:tav>
                                      </p:tavLst>
                                    </p:anim>
                                    <p:anim calcmode="lin" valueType="num">
                                      <p:cBhvr>
                                        <p:cTn id="37"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0"/>
                                        <p:tgtEl>
                                          <p:spTgt spid="62"/>
                                        </p:tgtEl>
                                      </p:cBhvr>
                                    </p:animEffect>
                                    <p:anim calcmode="lin" valueType="num">
                                      <p:cBhvr>
                                        <p:cTn id="43" dur="1000" fill="hold"/>
                                        <p:tgtEl>
                                          <p:spTgt spid="62"/>
                                        </p:tgtEl>
                                        <p:attrNameLst>
                                          <p:attrName>ppt_x</p:attrName>
                                        </p:attrNameLst>
                                      </p:cBhvr>
                                      <p:tavLst>
                                        <p:tav tm="0">
                                          <p:val>
                                            <p:strVal val="#ppt_x"/>
                                          </p:val>
                                        </p:tav>
                                        <p:tav tm="100000">
                                          <p:val>
                                            <p:strVal val="#ppt_x"/>
                                          </p:val>
                                        </p:tav>
                                      </p:tavLst>
                                    </p:anim>
                                    <p:anim calcmode="lin" valueType="num">
                                      <p:cBhvr>
                                        <p:cTn id="4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1000"/>
                                        <p:tgtEl>
                                          <p:spTgt spid="64"/>
                                        </p:tgtEl>
                                      </p:cBhvr>
                                    </p:animEffect>
                                    <p:anim calcmode="lin" valueType="num">
                                      <p:cBhvr>
                                        <p:cTn id="50" dur="1000" fill="hold"/>
                                        <p:tgtEl>
                                          <p:spTgt spid="64"/>
                                        </p:tgtEl>
                                        <p:attrNameLst>
                                          <p:attrName>ppt_x</p:attrName>
                                        </p:attrNameLst>
                                      </p:cBhvr>
                                      <p:tavLst>
                                        <p:tav tm="0">
                                          <p:val>
                                            <p:strVal val="#ppt_x"/>
                                          </p:val>
                                        </p:tav>
                                        <p:tav tm="100000">
                                          <p:val>
                                            <p:strVal val="#ppt_x"/>
                                          </p:val>
                                        </p:tav>
                                      </p:tavLst>
                                    </p:anim>
                                    <p:anim calcmode="lin" valueType="num">
                                      <p:cBhvr>
                                        <p:cTn id="5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1000"/>
                                        <p:tgtEl>
                                          <p:spTgt spid="65"/>
                                        </p:tgtEl>
                                      </p:cBhvr>
                                    </p:animEffect>
                                    <p:anim calcmode="lin" valueType="num">
                                      <p:cBhvr>
                                        <p:cTn id="57" dur="1000" fill="hold"/>
                                        <p:tgtEl>
                                          <p:spTgt spid="65"/>
                                        </p:tgtEl>
                                        <p:attrNameLst>
                                          <p:attrName>ppt_x</p:attrName>
                                        </p:attrNameLst>
                                      </p:cBhvr>
                                      <p:tavLst>
                                        <p:tav tm="0">
                                          <p:val>
                                            <p:strVal val="#ppt_x"/>
                                          </p:val>
                                        </p:tav>
                                        <p:tav tm="100000">
                                          <p:val>
                                            <p:strVal val="#ppt_x"/>
                                          </p:val>
                                        </p:tav>
                                      </p:tavLst>
                                    </p:anim>
                                    <p:anim calcmode="lin" valueType="num">
                                      <p:cBhvr>
                                        <p:cTn id="5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1000"/>
                                        <p:tgtEl>
                                          <p:spTgt spid="66"/>
                                        </p:tgtEl>
                                      </p:cBhvr>
                                    </p:animEffect>
                                    <p:anim calcmode="lin" valueType="num">
                                      <p:cBhvr>
                                        <p:cTn id="64" dur="1000" fill="hold"/>
                                        <p:tgtEl>
                                          <p:spTgt spid="66"/>
                                        </p:tgtEl>
                                        <p:attrNameLst>
                                          <p:attrName>ppt_x</p:attrName>
                                        </p:attrNameLst>
                                      </p:cBhvr>
                                      <p:tavLst>
                                        <p:tav tm="0">
                                          <p:val>
                                            <p:strVal val="#ppt_x"/>
                                          </p:val>
                                        </p:tav>
                                        <p:tav tm="100000">
                                          <p:val>
                                            <p:strVal val="#ppt_x"/>
                                          </p:val>
                                        </p:tav>
                                      </p:tavLst>
                                    </p:anim>
                                    <p:anim calcmode="lin" valueType="num">
                                      <p:cBhvr>
                                        <p:cTn id="6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8975-F340-4614-A47E-51B02E10FD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9C56EC-4470-E4F1-F084-4BE60D7C4FF0}"/>
              </a:ext>
            </a:extLst>
          </p:cNvPr>
          <p:cNvSpPr>
            <a:spLocks noGrp="1"/>
          </p:cNvSpPr>
          <p:nvPr>
            <p:ph type="title"/>
          </p:nvPr>
        </p:nvSpPr>
        <p:spPr/>
        <p:txBody>
          <a:bodyPr/>
          <a:lstStyle/>
          <a:p>
            <a:r>
              <a:rPr lang="en-US" dirty="0"/>
              <a:t>Summary</a:t>
            </a:r>
          </a:p>
        </p:txBody>
      </p:sp>
      <p:sp>
        <p:nvSpPr>
          <p:cNvPr id="2" name="Slide Number Placeholder 1">
            <a:extLst>
              <a:ext uri="{FF2B5EF4-FFF2-40B4-BE49-F238E27FC236}">
                <a16:creationId xmlns:a16="http://schemas.microsoft.com/office/drawing/2014/main" id="{0D52B19F-171B-0220-2089-8EF7263D5BEC}"/>
              </a:ext>
            </a:extLst>
          </p:cNvPr>
          <p:cNvSpPr>
            <a:spLocks noGrp="1"/>
          </p:cNvSpPr>
          <p:nvPr>
            <p:ph type="sldNum" sz="quarter" idx="4"/>
          </p:nvPr>
        </p:nvSpPr>
        <p:spPr/>
        <p:txBody>
          <a:bodyPr/>
          <a:lstStyle/>
          <a:p>
            <a:fld id="{9DAB3369-7666-44EB-AEA9-5FA9440DB40A}" type="slidenum">
              <a:rPr lang="en-US" smtClean="0"/>
              <a:pPr/>
              <a:t>49</a:t>
            </a:fld>
            <a:endParaRPr lang="en-US" dirty="0"/>
          </a:p>
        </p:txBody>
      </p:sp>
      <p:sp>
        <p:nvSpPr>
          <p:cNvPr id="5" name="TextBox 4">
            <a:extLst>
              <a:ext uri="{FF2B5EF4-FFF2-40B4-BE49-F238E27FC236}">
                <a16:creationId xmlns:a16="http://schemas.microsoft.com/office/drawing/2014/main" id="{FB09E504-CFAD-6004-E2E9-14FB20129372}"/>
              </a:ext>
            </a:extLst>
          </p:cNvPr>
          <p:cNvSpPr txBox="1"/>
          <p:nvPr/>
        </p:nvSpPr>
        <p:spPr>
          <a:xfrm>
            <a:off x="7065264" y="797510"/>
            <a:ext cx="5126736" cy="5262979"/>
          </a:xfrm>
          <a:prstGeom prst="rect">
            <a:avLst/>
          </a:prstGeom>
          <a:noFill/>
        </p:spPr>
        <p:txBody>
          <a:bodyPr wrap="square">
            <a:spAutoFit/>
          </a:bodyPr>
          <a:lstStyle/>
          <a:p>
            <a:pPr marL="514350" indent="-514350">
              <a:buFont typeface="+mj-lt"/>
              <a:buAutoNum type="arabicPeriod"/>
            </a:pPr>
            <a:r>
              <a:rPr lang="en-US" sz="2400" dirty="0">
                <a:latin typeface="Arial" panose="020B0604020202020204" pitchFamily="34" charset="0"/>
                <a:cs typeface="Arial" panose="020B0604020202020204" pitchFamily="34" charset="0"/>
              </a:rPr>
              <a:t>Permits and Site Selection    </a:t>
            </a:r>
          </a:p>
          <a:p>
            <a:pPr marL="514350" indent="-514350">
              <a:buFont typeface="+mj-lt"/>
              <a:buAutoNum type="arabicPeriod"/>
            </a:pPr>
            <a:r>
              <a:rPr lang="en-US" sz="2400" dirty="0">
                <a:latin typeface="Arial" panose="020B0604020202020204" pitchFamily="34" charset="0"/>
                <a:cs typeface="Arial" panose="020B0604020202020204" pitchFamily="34" charset="0"/>
              </a:rPr>
              <a:t>Design</a:t>
            </a:r>
          </a:p>
          <a:p>
            <a:pPr marL="514350" indent="-514350">
              <a:buFont typeface="+mj-lt"/>
              <a:buAutoNum type="arabicPeriod"/>
            </a:pPr>
            <a:r>
              <a:rPr lang="en-US" sz="2400" dirty="0">
                <a:latin typeface="Arial" panose="020B0604020202020204" pitchFamily="34" charset="0"/>
                <a:cs typeface="Arial" panose="020B0604020202020204" pitchFamily="34" charset="0"/>
              </a:rPr>
              <a:t>Source Water and Effluent Treatment</a:t>
            </a:r>
          </a:p>
          <a:p>
            <a:pPr marL="514350" indent="-514350">
              <a:buFont typeface="+mj-lt"/>
              <a:buAutoNum type="arabicPeriod"/>
            </a:pPr>
            <a:r>
              <a:rPr lang="en-US" sz="2400" dirty="0">
                <a:latin typeface="Arial" panose="020B0604020202020204" pitchFamily="34" charset="0"/>
                <a:cs typeface="Arial" panose="020B0604020202020204" pitchFamily="34" charset="0"/>
              </a:rPr>
              <a:t>Production Pond Management</a:t>
            </a:r>
          </a:p>
          <a:p>
            <a:pPr marL="514350" indent="-514350">
              <a:buFont typeface="+mj-lt"/>
              <a:buAutoNum type="arabicPeriod"/>
            </a:pPr>
            <a:r>
              <a:rPr lang="en-US" sz="2400" dirty="0">
                <a:latin typeface="Arial" panose="020B0604020202020204" pitchFamily="34" charset="0"/>
                <a:cs typeface="Arial" panose="020B0604020202020204" pitchFamily="34" charset="0"/>
              </a:rPr>
              <a:t>Water Quality Management </a:t>
            </a:r>
          </a:p>
          <a:p>
            <a:pPr marL="514350" indent="-514350">
              <a:buFont typeface="+mj-lt"/>
              <a:buAutoNum type="arabicPeriod"/>
            </a:pPr>
            <a:r>
              <a:rPr lang="en-US" sz="2400" dirty="0">
                <a:latin typeface="Arial" panose="020B0604020202020204" pitchFamily="34" charset="0"/>
                <a:cs typeface="Arial" panose="020B0604020202020204" pitchFamily="34" charset="0"/>
              </a:rPr>
              <a:t>Production Management</a:t>
            </a:r>
          </a:p>
          <a:p>
            <a:pPr marL="514350" indent="-514350">
              <a:buFont typeface="+mj-lt"/>
              <a:buAutoNum type="arabicPeriod"/>
            </a:pPr>
            <a:r>
              <a:rPr lang="en-US" sz="2400" dirty="0">
                <a:latin typeface="Arial" panose="020B0604020202020204" pitchFamily="34" charset="0"/>
                <a:cs typeface="Arial" panose="020B0604020202020204" pitchFamily="34" charset="0"/>
              </a:rPr>
              <a:t>Feed and Feeding</a:t>
            </a:r>
          </a:p>
          <a:p>
            <a:pPr marL="514350" indent="-514350">
              <a:buFont typeface="+mj-lt"/>
              <a:buAutoNum type="arabicPeriod"/>
            </a:pPr>
            <a:r>
              <a:rPr lang="en-US" sz="2400" dirty="0">
                <a:latin typeface="Arial" panose="020B0604020202020204" pitchFamily="34" charset="0"/>
                <a:cs typeface="Arial" panose="020B0604020202020204" pitchFamily="34" charset="0"/>
              </a:rPr>
              <a:t>Harvesting</a:t>
            </a:r>
          </a:p>
          <a:p>
            <a:pPr marL="514350" indent="-514350">
              <a:buFont typeface="+mj-lt"/>
              <a:buAutoNum type="arabicPeriod"/>
            </a:pPr>
            <a:r>
              <a:rPr lang="en-US" sz="2400" dirty="0">
                <a:latin typeface="Arial" panose="020B0604020202020204" pitchFamily="34" charset="0"/>
                <a:cs typeface="Arial" panose="020B0604020202020204" pitchFamily="34" charset="0"/>
              </a:rPr>
              <a:t>Chemicals </a:t>
            </a:r>
          </a:p>
          <a:p>
            <a:pPr marL="514350" indent="-514350">
              <a:buFont typeface="+mj-lt"/>
              <a:buAutoNum type="arabicPeriod"/>
            </a:pPr>
            <a:r>
              <a:rPr lang="en-US" sz="2400" dirty="0">
                <a:latin typeface="Arial" panose="020B0604020202020204" pitchFamily="34" charset="0"/>
                <a:cs typeface="Arial" panose="020B0604020202020204" pitchFamily="34" charset="0"/>
              </a:rPr>
              <a:t>Equipment</a:t>
            </a:r>
          </a:p>
          <a:p>
            <a:pPr marL="514350" indent="-514350">
              <a:buFont typeface="+mj-lt"/>
              <a:buAutoNum type="arabicPeriod"/>
            </a:pPr>
            <a:r>
              <a:rPr lang="en-US" sz="2400" dirty="0">
                <a:latin typeface="Arial" panose="020B0604020202020204" pitchFamily="34" charset="0"/>
                <a:cs typeface="Arial" panose="020B0604020202020204" pitchFamily="34" charset="0"/>
              </a:rPr>
              <a:t>Personnel</a:t>
            </a:r>
          </a:p>
          <a:p>
            <a:pPr marL="514350" indent="-514350">
              <a:buFont typeface="+mj-lt"/>
              <a:buAutoNum type="arabicPeriod"/>
            </a:pPr>
            <a:r>
              <a:rPr lang="en-US" sz="2400" dirty="0">
                <a:latin typeface="Arial" panose="020B0604020202020204" pitchFamily="34" charset="0"/>
                <a:cs typeface="Arial" panose="020B0604020202020204" pitchFamily="34" charset="0"/>
              </a:rPr>
              <a:t>Disease Prevention</a:t>
            </a:r>
          </a:p>
          <a:p>
            <a:pPr marL="514350" indent="-514350">
              <a:buFont typeface="+mj-lt"/>
              <a:buAutoNum type="arabicPeriod"/>
            </a:pPr>
            <a:r>
              <a:rPr lang="en-US" sz="2400" dirty="0">
                <a:latin typeface="Arial" panose="020B0604020202020204" pitchFamily="34" charset="0"/>
                <a:cs typeface="Arial" panose="020B0604020202020204" pitchFamily="34" charset="0"/>
              </a:rPr>
              <a:t>Record Keeping</a:t>
            </a:r>
          </a:p>
        </p:txBody>
      </p:sp>
      <p:graphicFrame>
        <p:nvGraphicFramePr>
          <p:cNvPr id="8" name="Diagram 7">
            <a:extLst>
              <a:ext uri="{FF2B5EF4-FFF2-40B4-BE49-F238E27FC236}">
                <a16:creationId xmlns:a16="http://schemas.microsoft.com/office/drawing/2014/main" id="{6CCE65A9-333B-6FC9-1976-71B100B949F2}"/>
              </a:ext>
            </a:extLst>
          </p:cNvPr>
          <p:cNvGraphicFramePr>
            <a:graphicFrameLocks noChangeAspect="1"/>
          </p:cNvGraphicFramePr>
          <p:nvPr>
            <p:extLst>
              <p:ext uri="{D42A27DB-BD31-4B8C-83A1-F6EECF244321}">
                <p14:modId xmlns:p14="http://schemas.microsoft.com/office/powerpoint/2010/main" val="1643618285"/>
              </p:ext>
            </p:extLst>
          </p:nvPr>
        </p:nvGraphicFramePr>
        <p:xfrm>
          <a:off x="914400" y="1491826"/>
          <a:ext cx="4711596" cy="42713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ight Arrow 11">
            <a:extLst>
              <a:ext uri="{FF2B5EF4-FFF2-40B4-BE49-F238E27FC236}">
                <a16:creationId xmlns:a16="http://schemas.microsoft.com/office/drawing/2014/main" id="{EABEEAE0-753E-8068-E50C-4ED6F0A96C88}"/>
              </a:ext>
            </a:extLst>
          </p:cNvPr>
          <p:cNvSpPr/>
          <p:nvPr/>
        </p:nvSpPr>
        <p:spPr>
          <a:xfrm>
            <a:off x="4791456" y="4408978"/>
            <a:ext cx="2176457" cy="1354194"/>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sz="2000" dirty="0"/>
          </a:p>
        </p:txBody>
      </p:sp>
    </p:spTree>
    <p:custDataLst>
      <p:tags r:id="rId1"/>
    </p:custDataLst>
    <p:extLst>
      <p:ext uri="{BB962C8B-B14F-4D97-AF65-F5344CB8AC3E}">
        <p14:creationId xmlns:p14="http://schemas.microsoft.com/office/powerpoint/2010/main" val="21992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8A36F-0F7B-2E6B-3361-69505FE47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E5206-76D6-7229-8B4D-FD73A0703398}"/>
              </a:ext>
            </a:extLst>
          </p:cNvPr>
          <p:cNvSpPr>
            <a:spLocks noGrp="1"/>
          </p:cNvSpPr>
          <p:nvPr>
            <p:ph type="title"/>
          </p:nvPr>
        </p:nvSpPr>
        <p:spPr/>
        <p:txBody>
          <a:bodyPr/>
          <a:lstStyle/>
          <a:p>
            <a:r>
              <a:rPr lang="en-US" dirty="0"/>
              <a:t>Site Considerations</a:t>
            </a:r>
          </a:p>
        </p:txBody>
      </p:sp>
      <p:sp>
        <p:nvSpPr>
          <p:cNvPr id="4" name="Slide Number Placeholder 3">
            <a:extLst>
              <a:ext uri="{FF2B5EF4-FFF2-40B4-BE49-F238E27FC236}">
                <a16:creationId xmlns:a16="http://schemas.microsoft.com/office/drawing/2014/main" id="{DAE62D19-1C92-CD74-3E9C-87C2ECF0DE67}"/>
              </a:ext>
            </a:extLst>
          </p:cNvPr>
          <p:cNvSpPr>
            <a:spLocks noGrp="1"/>
          </p:cNvSpPr>
          <p:nvPr>
            <p:ph type="sldNum" sz="quarter" idx="4"/>
          </p:nvPr>
        </p:nvSpPr>
        <p:spPr/>
        <p:txBody>
          <a:bodyPr/>
          <a:lstStyle/>
          <a:p>
            <a:fld id="{9DAB3369-7666-44EB-AEA9-5FA9440DB40A}" type="slidenum">
              <a:rPr lang="en-US" smtClean="0"/>
              <a:pPr/>
              <a:t>5</a:t>
            </a:fld>
            <a:endParaRPr lang="en-US" dirty="0"/>
          </a:p>
        </p:txBody>
      </p:sp>
      <p:sp>
        <p:nvSpPr>
          <p:cNvPr id="5" name="Rectangle 4">
            <a:extLst>
              <a:ext uri="{FF2B5EF4-FFF2-40B4-BE49-F238E27FC236}">
                <a16:creationId xmlns:a16="http://schemas.microsoft.com/office/drawing/2014/main" id="{5959B919-6491-70F7-65E9-EBC52C073E69}"/>
              </a:ext>
            </a:extLst>
          </p:cNvPr>
          <p:cNvSpPr/>
          <p:nvPr/>
        </p:nvSpPr>
        <p:spPr>
          <a:xfrm>
            <a:off x="-2406" y="4847701"/>
            <a:ext cx="12192000" cy="979254"/>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548640" tIns="91440" rIns="548640" bIns="91440" rtlCol="0" anchor="ctr"/>
          <a:lstStyle/>
          <a:p>
            <a:r>
              <a:rPr lang="en-US" sz="2000" dirty="0">
                <a:latin typeface="Arial" panose="020B0604020202020204" pitchFamily="34" charset="0"/>
                <a:cs typeface="Arial" panose="020B0604020202020204" pitchFamily="34" charset="0"/>
              </a:rPr>
              <a:t>Proper site selection can reduce risk of poor water quality, aid in animal health and safety, and reduce the potential need for site remediation.</a:t>
            </a:r>
          </a:p>
        </p:txBody>
      </p:sp>
      <p:sp>
        <p:nvSpPr>
          <p:cNvPr id="12" name="Right Arrow 11">
            <a:extLst>
              <a:ext uri="{FF2B5EF4-FFF2-40B4-BE49-F238E27FC236}">
                <a16:creationId xmlns:a16="http://schemas.microsoft.com/office/drawing/2014/main" id="{4C5ABD33-D1B3-2744-7116-65C1B59FEAA4}"/>
              </a:ext>
            </a:extLst>
          </p:cNvPr>
          <p:cNvSpPr/>
          <p:nvPr/>
        </p:nvSpPr>
        <p:spPr>
          <a:xfrm>
            <a:off x="609600" y="2264828"/>
            <a:ext cx="3969313" cy="1903540"/>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457200" rtlCol="0" anchor="ctr"/>
          <a:lstStyle/>
          <a:p>
            <a:pPr algn="ctr"/>
            <a:r>
              <a:rPr lang="en-US" dirty="0">
                <a:latin typeface="Arial" panose="020B0604020202020204" pitchFamily="34" charset="0"/>
                <a:cs typeface="Arial" panose="020B0604020202020204" pitchFamily="34" charset="0"/>
              </a:rPr>
              <a:t>Minimize risk coming FROM the surrounding area</a:t>
            </a:r>
          </a:p>
        </p:txBody>
      </p:sp>
      <p:sp>
        <p:nvSpPr>
          <p:cNvPr id="13" name="Right Arrow 11">
            <a:extLst>
              <a:ext uri="{FF2B5EF4-FFF2-40B4-BE49-F238E27FC236}">
                <a16:creationId xmlns:a16="http://schemas.microsoft.com/office/drawing/2014/main" id="{79CEA130-79FE-F872-07B7-A246EF6AB29E}"/>
              </a:ext>
            </a:extLst>
          </p:cNvPr>
          <p:cNvSpPr/>
          <p:nvPr/>
        </p:nvSpPr>
        <p:spPr>
          <a:xfrm>
            <a:off x="7630188" y="2264828"/>
            <a:ext cx="3968496" cy="1903540"/>
          </a:xfrm>
          <a:prstGeom prst="rightArrow">
            <a:avLst/>
          </a:prstGeom>
          <a:solidFill>
            <a:srgbClr val="50138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457200" rtlCol="0" anchor="ctr"/>
          <a:lstStyle/>
          <a:p>
            <a:pPr algn="ctr"/>
            <a:r>
              <a:rPr lang="en-US" dirty="0">
                <a:latin typeface="Arial" panose="020B0604020202020204" pitchFamily="34" charset="0"/>
                <a:cs typeface="Arial" panose="020B0604020202020204" pitchFamily="34" charset="0"/>
              </a:rPr>
              <a:t>Minimize risk going TO the surrounding area</a:t>
            </a:r>
          </a:p>
        </p:txBody>
      </p:sp>
      <p:sp>
        <p:nvSpPr>
          <p:cNvPr id="6" name="TextBox 5">
            <a:extLst>
              <a:ext uri="{FF2B5EF4-FFF2-40B4-BE49-F238E27FC236}">
                <a16:creationId xmlns:a16="http://schemas.microsoft.com/office/drawing/2014/main" id="{C302561B-E6FA-D9C9-CCDD-A344F9B5EC1F}"/>
              </a:ext>
            </a:extLst>
          </p:cNvPr>
          <p:cNvSpPr txBox="1"/>
          <p:nvPr/>
        </p:nvSpPr>
        <p:spPr>
          <a:xfrm>
            <a:off x="4660974" y="4339310"/>
            <a:ext cx="2865242" cy="400110"/>
          </a:xfrm>
          <a:prstGeom prst="rect">
            <a:avLst/>
          </a:prstGeom>
          <a:noFill/>
        </p:spPr>
        <p:txBody>
          <a:bodyPr wrap="square">
            <a:spAutoFit/>
          </a:bodyPr>
          <a:lstStyle/>
          <a:p>
            <a:pPr algn="ctr"/>
            <a:r>
              <a:rPr lang="en-US" sz="2000" dirty="0"/>
              <a:t>Site</a:t>
            </a:r>
          </a:p>
        </p:txBody>
      </p:sp>
      <p:pic>
        <p:nvPicPr>
          <p:cNvPr id="16" name="Picture Placeholder 15">
            <a:extLst>
              <a:ext uri="{FF2B5EF4-FFF2-40B4-BE49-F238E27FC236}">
                <a16:creationId xmlns:a16="http://schemas.microsoft.com/office/drawing/2014/main" id="{385F1B8F-CE6F-253D-FF60-6C6DC475425D}"/>
              </a:ext>
            </a:extLst>
          </p:cNvPr>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t="3055" b="3055"/>
          <a:stretch/>
        </p:blipFill>
        <p:spPr>
          <a:xfrm>
            <a:off x="4660974" y="2202167"/>
            <a:ext cx="2865241" cy="2028862"/>
          </a:xfrm>
        </p:spPr>
      </p:pic>
    </p:spTree>
    <p:custDataLst>
      <p:tags r:id="rId1"/>
    </p:custDataLst>
    <p:extLst>
      <p:ext uri="{BB962C8B-B14F-4D97-AF65-F5344CB8AC3E}">
        <p14:creationId xmlns:p14="http://schemas.microsoft.com/office/powerpoint/2010/main" val="423797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6A895-017E-2841-8DD2-C3FC3D9F7542}"/>
              </a:ext>
            </a:extLst>
          </p:cNvPr>
          <p:cNvSpPr>
            <a:spLocks noGrp="1"/>
          </p:cNvSpPr>
          <p:nvPr>
            <p:ph type="title"/>
          </p:nvPr>
        </p:nvSpPr>
        <p:spPr/>
        <p:txBody>
          <a:bodyPr>
            <a:normAutofit/>
          </a:bodyPr>
          <a:lstStyle/>
          <a:p>
            <a:r>
              <a:rPr lang="en-US" dirty="0"/>
              <a:t>Describe Your Farm</a:t>
            </a:r>
          </a:p>
        </p:txBody>
      </p:sp>
      <p:sp>
        <p:nvSpPr>
          <p:cNvPr id="7" name="Content Placeholder 6">
            <a:extLst>
              <a:ext uri="{FF2B5EF4-FFF2-40B4-BE49-F238E27FC236}">
                <a16:creationId xmlns:a16="http://schemas.microsoft.com/office/drawing/2014/main" id="{750F6B34-B538-CB4C-94D0-10F3FD999D72}"/>
              </a:ext>
            </a:extLst>
          </p:cNvPr>
          <p:cNvSpPr>
            <a:spLocks noGrp="1"/>
          </p:cNvSpPr>
          <p:nvPr>
            <p:ph sz="quarter" idx="13"/>
          </p:nvPr>
        </p:nvSpPr>
        <p:spPr>
          <a:xfrm>
            <a:off x="835152" y="1128115"/>
            <a:ext cx="10515600" cy="2967635"/>
          </a:xfrm>
        </p:spPr>
        <p:txBody>
          <a:bodyPr/>
          <a:lstStyle/>
          <a:p>
            <a:r>
              <a:rPr lang="en-US" dirty="0"/>
              <a:t>Describe the size, number of workers, water source used for growout, harvest technique, disease risk, etc. </a:t>
            </a:r>
          </a:p>
          <a:p>
            <a:r>
              <a:rPr lang="en-US" dirty="0"/>
              <a:t>You will use this farm for all of the exercises.</a:t>
            </a:r>
          </a:p>
          <a:p>
            <a:r>
              <a:rPr lang="en-US" b="1" dirty="0"/>
              <a:t>Be creative </a:t>
            </a:r>
            <a:r>
              <a:rPr lang="en-US" dirty="0"/>
              <a:t>when describing your farms and the potential risk or hazards, controls, monitoring etc. </a:t>
            </a:r>
            <a:r>
              <a:rPr lang="en-US" b="1" dirty="0"/>
              <a:t>Do not just do what is required or done now in your country.</a:t>
            </a:r>
            <a:r>
              <a:rPr lang="en-US" dirty="0"/>
              <a:t> </a:t>
            </a:r>
          </a:p>
        </p:txBody>
      </p:sp>
      <p:sp>
        <p:nvSpPr>
          <p:cNvPr id="2" name="Slide Number Placeholder 1">
            <a:extLst>
              <a:ext uri="{FF2B5EF4-FFF2-40B4-BE49-F238E27FC236}">
                <a16:creationId xmlns:a16="http://schemas.microsoft.com/office/drawing/2014/main" id="{ED3C8D5E-9828-D126-1E9E-BAA90A4C82F2}"/>
              </a:ext>
            </a:extLst>
          </p:cNvPr>
          <p:cNvSpPr>
            <a:spLocks noGrp="1"/>
          </p:cNvSpPr>
          <p:nvPr>
            <p:ph type="sldNum" sz="quarter" idx="4"/>
          </p:nvPr>
        </p:nvSpPr>
        <p:spPr/>
        <p:txBody>
          <a:bodyPr/>
          <a:lstStyle/>
          <a:p>
            <a:fld id="{9DAB3369-7666-44EB-AEA9-5FA9440DB40A}" type="slidenum">
              <a:rPr lang="en-US" smtClean="0"/>
              <a:pPr/>
              <a:t>50</a:t>
            </a:fld>
            <a:endParaRPr lang="en-US" dirty="0"/>
          </a:p>
        </p:txBody>
      </p:sp>
      <p:grpSp>
        <p:nvGrpSpPr>
          <p:cNvPr id="14" name="Group 13">
            <a:extLst>
              <a:ext uri="{FF2B5EF4-FFF2-40B4-BE49-F238E27FC236}">
                <a16:creationId xmlns:a16="http://schemas.microsoft.com/office/drawing/2014/main" id="{210CC604-B1B4-CC47-8E09-BA0ACE6E3C8D}"/>
              </a:ext>
              <a:ext uri="{C183D7F6-B498-43B3-948B-1728B52AA6E4}">
                <adec:decorative xmlns:adec="http://schemas.microsoft.com/office/drawing/2017/decorative" val="1"/>
              </a:ext>
            </a:extLst>
          </p:cNvPr>
          <p:cNvGrpSpPr>
            <a:grpSpLocks noChangeAspect="1"/>
          </p:cNvGrpSpPr>
          <p:nvPr/>
        </p:nvGrpSpPr>
        <p:grpSpPr>
          <a:xfrm>
            <a:off x="10907036" y="211458"/>
            <a:ext cx="1024884" cy="1024884"/>
            <a:chOff x="1014280" y="1103179"/>
            <a:chExt cx="1400442" cy="1400442"/>
          </a:xfrm>
        </p:grpSpPr>
        <p:pic>
          <p:nvPicPr>
            <p:cNvPr id="15" name="Picture 14">
              <a:extLst>
                <a:ext uri="{FF2B5EF4-FFF2-40B4-BE49-F238E27FC236}">
                  <a16:creationId xmlns:a16="http://schemas.microsoft.com/office/drawing/2014/main" id="{D18A816A-C866-084A-987A-DC50D5B44AA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4280" y="1103179"/>
              <a:ext cx="1400442" cy="1400442"/>
            </a:xfrm>
            <a:prstGeom prst="rect">
              <a:avLst/>
            </a:prstGeom>
          </p:spPr>
        </p:pic>
        <p:sp>
          <p:nvSpPr>
            <p:cNvPr id="16" name="TextBox 15" descr="15 minutes">
              <a:extLst>
                <a:ext uri="{FF2B5EF4-FFF2-40B4-BE49-F238E27FC236}">
                  <a16:creationId xmlns:a16="http://schemas.microsoft.com/office/drawing/2014/main" id="{EB76A3F8-75B1-894D-83DE-8EBBF3AE6CD1}"/>
                </a:ext>
              </a:extLst>
            </p:cNvPr>
            <p:cNvSpPr txBox="1"/>
            <p:nvPr/>
          </p:nvSpPr>
          <p:spPr>
            <a:xfrm>
              <a:off x="1083416" y="1523356"/>
              <a:ext cx="1218479" cy="546726"/>
            </a:xfrm>
            <a:prstGeom prst="rect">
              <a:avLst/>
            </a:prstGeom>
            <a:noFill/>
          </p:spPr>
          <p:txBody>
            <a:bodyPr wrap="square" rtlCol="0">
              <a:spAutoFit/>
            </a:bodyPr>
            <a:lstStyle/>
            <a:p>
              <a:pPr algn="ctr" defTabSz="457200">
                <a:defRPr/>
              </a:pPr>
              <a:r>
                <a:rPr lang="en-US" sz="2000" dirty="0">
                  <a:latin typeface="Arial Regular"/>
                  <a:ea typeface="ＭＳ Ｐゴシック" charset="0"/>
                  <a:cs typeface="Verdana"/>
                </a:rPr>
                <a:t>30min</a:t>
              </a:r>
              <a:endParaRPr lang="en-US" sz="2400" dirty="0">
                <a:latin typeface="Arial Regular"/>
                <a:ea typeface="ＭＳ Ｐゴシック" charset="0"/>
                <a:cs typeface="Verdana"/>
              </a:endParaRPr>
            </a:p>
          </p:txBody>
        </p:sp>
      </p:grpSp>
      <p:sp>
        <p:nvSpPr>
          <p:cNvPr id="3" name="Rectangle 2">
            <a:extLst>
              <a:ext uri="{FF2B5EF4-FFF2-40B4-BE49-F238E27FC236}">
                <a16:creationId xmlns:a16="http://schemas.microsoft.com/office/drawing/2014/main" id="{7A45A7EA-7742-4079-9A75-8172FCFD7080}"/>
              </a:ext>
            </a:extLst>
          </p:cNvPr>
          <p:cNvSpPr/>
          <p:nvPr/>
        </p:nvSpPr>
        <p:spPr>
          <a:xfrm>
            <a:off x="835152" y="4095750"/>
            <a:ext cx="4916831" cy="1991666"/>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t" anchorCtr="0"/>
          <a:lstStyle/>
          <a:p>
            <a:pPr marL="0" marR="0">
              <a:lnSpc>
                <a:spcPct val="107000"/>
              </a:lnSpc>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Groups 1 and 3</a:t>
            </a: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marR="0">
              <a:lnSpc>
                <a:spcPct val="107000"/>
              </a:lnSpc>
              <a:spcAft>
                <a:spcPts val="800"/>
              </a:spcAft>
            </a:pPr>
            <a:r>
              <a:rPr lang="en-US" sz="2000" dirty="0"/>
              <a:t>Describe a typical </a:t>
            </a:r>
            <a:r>
              <a:rPr lang="en-US" sz="2000" b="1" dirty="0"/>
              <a:t>large commercial seafood farm</a:t>
            </a:r>
            <a:r>
              <a:rPr lang="en-US" sz="2000" dirty="0"/>
              <a:t> in your country that </a:t>
            </a:r>
            <a:r>
              <a:rPr lang="en-US" sz="2000" b="1" dirty="0"/>
              <a:t>exports shrimp to the U.S</a:t>
            </a:r>
            <a:r>
              <a:rPr lang="en-US" sz="2000" dirty="0"/>
              <a: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2813492-1D5E-C276-DE5E-F16860797BB2}"/>
              </a:ext>
            </a:extLst>
          </p:cNvPr>
          <p:cNvSpPr/>
          <p:nvPr/>
        </p:nvSpPr>
        <p:spPr>
          <a:xfrm>
            <a:off x="6331077" y="4095750"/>
            <a:ext cx="4916831" cy="1991666"/>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Ins="274320" rtlCol="0" anchor="t" anchorCtr="0"/>
          <a:lstStyle/>
          <a:p>
            <a:pPr marL="0" marR="0">
              <a:lnSpc>
                <a:spcPct val="107000"/>
              </a:lnSpc>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Groups 2 and 4</a:t>
            </a:r>
            <a:endParaRPr lang="en-US" sz="20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t>Describe a </a:t>
            </a:r>
            <a:r>
              <a:rPr lang="en-US" sz="2000" b="1" dirty="0"/>
              <a:t>small seafood farm </a:t>
            </a:r>
            <a:r>
              <a:rPr lang="en-US" sz="2000" dirty="0"/>
              <a:t>in your country that </a:t>
            </a:r>
            <a:r>
              <a:rPr lang="en-US" sz="2000" b="1" dirty="0"/>
              <a:t>only sells shrimp locally</a:t>
            </a:r>
            <a:r>
              <a:rPr lang="en-US" sz="2000" dirty="0"/>
              <a:t>.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716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6A895-017E-2841-8DD2-C3FC3D9F7542}"/>
              </a:ext>
            </a:extLst>
          </p:cNvPr>
          <p:cNvSpPr>
            <a:spLocks noGrp="1"/>
          </p:cNvSpPr>
          <p:nvPr>
            <p:ph type="title"/>
          </p:nvPr>
        </p:nvSpPr>
        <p:spPr>
          <a:xfrm>
            <a:off x="1170432" y="0"/>
            <a:ext cx="10515600" cy="1293876"/>
          </a:xfrm>
        </p:spPr>
        <p:txBody>
          <a:bodyPr>
            <a:normAutofit/>
          </a:bodyPr>
          <a:lstStyle/>
          <a:p>
            <a:r>
              <a:rPr lang="en-US" dirty="0"/>
              <a:t>Developing Best Management Practices </a:t>
            </a:r>
            <a:br>
              <a:rPr lang="en-US" dirty="0"/>
            </a:br>
            <a:r>
              <a:rPr lang="en-US" dirty="0"/>
              <a:t>for the Food Safety Plan</a:t>
            </a:r>
          </a:p>
        </p:txBody>
      </p:sp>
      <p:sp>
        <p:nvSpPr>
          <p:cNvPr id="7" name="Content Placeholder 6">
            <a:extLst>
              <a:ext uri="{FF2B5EF4-FFF2-40B4-BE49-F238E27FC236}">
                <a16:creationId xmlns:a16="http://schemas.microsoft.com/office/drawing/2014/main" id="{750F6B34-B538-CB4C-94D0-10F3FD999D72}"/>
              </a:ext>
            </a:extLst>
          </p:cNvPr>
          <p:cNvSpPr>
            <a:spLocks noGrp="1"/>
          </p:cNvSpPr>
          <p:nvPr>
            <p:ph idx="13"/>
          </p:nvPr>
        </p:nvSpPr>
        <p:spPr>
          <a:xfrm>
            <a:off x="841248" y="1828800"/>
            <a:ext cx="10741152" cy="4305300"/>
          </a:xfrm>
        </p:spPr>
        <p:txBody>
          <a:bodyPr>
            <a:normAutofit/>
          </a:bodyPr>
          <a:lstStyle/>
          <a:p>
            <a:r>
              <a:rPr lang="en-US" sz="2400" dirty="0"/>
              <a:t>Identify at least </a:t>
            </a:r>
            <a:r>
              <a:rPr lang="en-US" sz="2400" b="1" dirty="0"/>
              <a:t>two</a:t>
            </a:r>
            <a:r>
              <a:rPr lang="en-US" sz="2400" dirty="0"/>
              <a:t> BMP risks </a:t>
            </a:r>
            <a:r>
              <a:rPr lang="en-US" sz="2400" b="1" dirty="0"/>
              <a:t>for your farm</a:t>
            </a:r>
            <a:r>
              <a:rPr lang="en-US" sz="2400" dirty="0"/>
              <a:t>.</a:t>
            </a:r>
          </a:p>
          <a:p>
            <a:r>
              <a:rPr lang="en-US" sz="2400" dirty="0"/>
              <a:t>Document the controls, monitoring, corrective actions, verification, records, etc. on the template </a:t>
            </a:r>
            <a:r>
              <a:rPr lang="en-US" sz="2400" b="1" dirty="0"/>
              <a:t>for each risk</a:t>
            </a:r>
            <a:r>
              <a:rPr lang="en-US" sz="2400" dirty="0"/>
              <a:t>.</a:t>
            </a:r>
          </a:p>
          <a:p>
            <a:r>
              <a:rPr lang="en-US" sz="2400" b="1" dirty="0"/>
              <a:t>Be prepared to share </a:t>
            </a:r>
            <a:r>
              <a:rPr lang="en-US" sz="2400" dirty="0"/>
              <a:t>with the group and discuss.</a:t>
            </a:r>
          </a:p>
        </p:txBody>
      </p:sp>
      <p:grpSp>
        <p:nvGrpSpPr>
          <p:cNvPr id="14" name="Group 13">
            <a:extLst>
              <a:ext uri="{FF2B5EF4-FFF2-40B4-BE49-F238E27FC236}">
                <a16:creationId xmlns:a16="http://schemas.microsoft.com/office/drawing/2014/main" id="{210CC604-B1B4-CC47-8E09-BA0ACE6E3C8D}"/>
              </a:ext>
              <a:ext uri="{C183D7F6-B498-43B3-948B-1728B52AA6E4}">
                <adec:decorative xmlns:adec="http://schemas.microsoft.com/office/drawing/2017/decorative" val="1"/>
              </a:ext>
            </a:extLst>
          </p:cNvPr>
          <p:cNvGrpSpPr>
            <a:grpSpLocks noChangeAspect="1"/>
          </p:cNvGrpSpPr>
          <p:nvPr/>
        </p:nvGrpSpPr>
        <p:grpSpPr>
          <a:xfrm>
            <a:off x="10907036" y="211458"/>
            <a:ext cx="1024884" cy="1024884"/>
            <a:chOff x="1014280" y="1103179"/>
            <a:chExt cx="1400442" cy="1400442"/>
          </a:xfrm>
        </p:grpSpPr>
        <p:pic>
          <p:nvPicPr>
            <p:cNvPr id="15" name="Picture 14">
              <a:extLst>
                <a:ext uri="{FF2B5EF4-FFF2-40B4-BE49-F238E27FC236}">
                  <a16:creationId xmlns:a16="http://schemas.microsoft.com/office/drawing/2014/main" id="{D18A816A-C866-084A-987A-DC50D5B44AA5}"/>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4280" y="1103179"/>
              <a:ext cx="1400442" cy="1400442"/>
            </a:xfrm>
            <a:prstGeom prst="rect">
              <a:avLst/>
            </a:prstGeom>
          </p:spPr>
        </p:pic>
        <p:sp>
          <p:nvSpPr>
            <p:cNvPr id="16" name="TextBox 15" descr="15 minutes">
              <a:extLst>
                <a:ext uri="{FF2B5EF4-FFF2-40B4-BE49-F238E27FC236}">
                  <a16:creationId xmlns:a16="http://schemas.microsoft.com/office/drawing/2014/main" id="{EB76A3F8-75B1-894D-83DE-8EBBF3AE6CD1}"/>
                </a:ext>
              </a:extLst>
            </p:cNvPr>
            <p:cNvSpPr txBox="1"/>
            <p:nvPr/>
          </p:nvSpPr>
          <p:spPr>
            <a:xfrm>
              <a:off x="1083416" y="1523356"/>
              <a:ext cx="1218479" cy="546726"/>
            </a:xfrm>
            <a:prstGeom prst="rect">
              <a:avLst/>
            </a:prstGeom>
            <a:noFill/>
          </p:spPr>
          <p:txBody>
            <a:bodyPr wrap="square" rtlCol="0">
              <a:spAutoFit/>
            </a:bodyPr>
            <a:lstStyle/>
            <a:p>
              <a:pPr algn="ctr" defTabSz="457200">
                <a:defRPr/>
              </a:pPr>
              <a:r>
                <a:rPr lang="en-US" sz="2000" dirty="0">
                  <a:latin typeface="Arial Regular"/>
                  <a:ea typeface="ＭＳ Ｐゴシック" charset="0"/>
                  <a:cs typeface="Verdana"/>
                </a:rPr>
                <a:t>90min</a:t>
              </a:r>
              <a:endParaRPr lang="en-US" sz="2400" dirty="0">
                <a:latin typeface="Arial Regular"/>
                <a:ea typeface="ＭＳ Ｐゴシック" charset="0"/>
                <a:cs typeface="Verdana"/>
              </a:endParaRPr>
            </a:p>
          </p:txBody>
        </p:sp>
      </p:grpSp>
      <p:sp>
        <p:nvSpPr>
          <p:cNvPr id="2" name="Slide Number Placeholder 1">
            <a:extLst>
              <a:ext uri="{FF2B5EF4-FFF2-40B4-BE49-F238E27FC236}">
                <a16:creationId xmlns:a16="http://schemas.microsoft.com/office/drawing/2014/main" id="{ED3C8D5E-9828-D126-1E9E-BAA90A4C82F2}"/>
              </a:ext>
            </a:extLst>
          </p:cNvPr>
          <p:cNvSpPr>
            <a:spLocks noGrp="1"/>
          </p:cNvSpPr>
          <p:nvPr>
            <p:ph type="sldNum" sz="quarter" idx="4"/>
          </p:nvPr>
        </p:nvSpPr>
        <p:spPr/>
        <p:txBody>
          <a:bodyPr/>
          <a:lstStyle/>
          <a:p>
            <a:fld id="{9DAB3369-7666-44EB-AEA9-5FA9440DB40A}" type="slidenum">
              <a:rPr lang="en-US" smtClean="0"/>
              <a:pPr/>
              <a:t>51</a:t>
            </a:fld>
            <a:endParaRPr lang="en-US" dirty="0"/>
          </a:p>
        </p:txBody>
      </p:sp>
      <p:sp>
        <p:nvSpPr>
          <p:cNvPr id="3" name="Rounded Rectangle 2">
            <a:extLst>
              <a:ext uri="{FF2B5EF4-FFF2-40B4-BE49-F238E27FC236}">
                <a16:creationId xmlns:a16="http://schemas.microsoft.com/office/drawing/2014/main" id="{7A45A7EA-7742-4079-9A75-8172FCFD7080}"/>
              </a:ext>
            </a:extLst>
          </p:cNvPr>
          <p:cNvSpPr/>
          <p:nvPr/>
        </p:nvSpPr>
        <p:spPr>
          <a:xfrm>
            <a:off x="1584960" y="3562350"/>
            <a:ext cx="9111546" cy="2971800"/>
          </a:xfrm>
          <a:prstGeom prst="roundRect">
            <a:avLst>
              <a:gd name="adj" fmla="val 6044"/>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274320" bIns="182880" rtlCol="0" anchor="ctr"/>
          <a:lstStyle/>
          <a:p>
            <a:pPr marL="0" marR="0">
              <a:lnSpc>
                <a:spcPct val="107000"/>
              </a:lnSpc>
              <a:spcAft>
                <a:spcPts val="800"/>
              </a:spcAft>
            </a:pPr>
            <a:r>
              <a:rPr lang="en-US" sz="2000" dirty="0">
                <a:effectLst/>
                <a:latin typeface="Arial" panose="020B0604020202020204" pitchFamily="34" charset="0"/>
                <a:ea typeface="Calibri" panose="020F0502020204030204" pitchFamily="34" charset="0"/>
                <a:cs typeface="Times New Roman" panose="02020603050405020304" pitchFamily="18" charset="0"/>
              </a:rPr>
              <a:t>Some </a:t>
            </a:r>
            <a:r>
              <a:rPr lang="en-US" sz="2000" dirty="0">
                <a:latin typeface="Arial" panose="020B0604020202020204" pitchFamily="34" charset="0"/>
                <a:ea typeface="Calibri" panose="020F0502020204030204" pitchFamily="34" charset="0"/>
                <a:cs typeface="Times New Roman" panose="02020603050405020304" pitchFamily="18" charset="0"/>
              </a:rPr>
              <a:t>examples:</a:t>
            </a:r>
          </a:p>
          <a:p>
            <a:pPr marL="228600" marR="0" indent="-228600">
              <a:lnSpc>
                <a:spcPct val="107000"/>
              </a:lnSpc>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Times New Roman" panose="02020603050405020304" pitchFamily="18" charset="0"/>
              </a:rPr>
              <a:t>There are problems with dissolved oxygen in your ponds during the rainy season.</a:t>
            </a:r>
          </a:p>
          <a:p>
            <a:pPr marL="228600" marR="0" indent="-228600">
              <a:lnSpc>
                <a:spcPct val="107000"/>
              </a:lnSpc>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Times New Roman" panose="02020603050405020304" pitchFamily="18" charset="0"/>
              </a:rPr>
              <a:t>A red tide occurs during the winter.</a:t>
            </a:r>
          </a:p>
          <a:p>
            <a:pPr marL="228600" marR="0" indent="-228600">
              <a:lnSpc>
                <a:spcPct val="107000"/>
              </a:lnSpc>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Times New Roman" panose="02020603050405020304" pitchFamily="18" charset="0"/>
              </a:rPr>
              <a:t>pH drops after putting post larvae into the farm.</a:t>
            </a:r>
          </a:p>
          <a:p>
            <a:pPr marL="228600" marR="0" indent="-228600">
              <a:lnSpc>
                <a:spcPct val="107000"/>
              </a:lnSpc>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Times New Roman" panose="02020603050405020304" pitchFamily="18" charset="0"/>
              </a:rPr>
              <a:t>The farm gets post larvae from various hatcheries without verification.</a:t>
            </a:r>
          </a:p>
          <a:p>
            <a:pPr marL="228600" marR="0" indent="-228600">
              <a:lnSpc>
                <a:spcPct val="107000"/>
              </a:lnSpc>
              <a:spcAft>
                <a:spcPts val="60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Times New Roman" panose="02020603050405020304" pitchFamily="18" charset="0"/>
              </a:rPr>
              <a:t>The farm makes their own feed using local fauna.</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458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5C957-0059-5A13-7B42-39B12685056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501658-F093-4850-99FE-E10CF767C46B}"/>
              </a:ext>
            </a:extLst>
          </p:cNvPr>
          <p:cNvSpPr>
            <a:spLocks noGrp="1"/>
          </p:cNvSpPr>
          <p:nvPr>
            <p:ph type="title"/>
          </p:nvPr>
        </p:nvSpPr>
        <p:spPr/>
        <p:txBody>
          <a:bodyPr>
            <a:normAutofit/>
          </a:bodyPr>
          <a:lstStyle/>
          <a:p>
            <a:r>
              <a:rPr lang="en-US" dirty="0"/>
              <a:t>Developing BMPs Presentations</a:t>
            </a:r>
          </a:p>
        </p:txBody>
      </p:sp>
      <p:sp>
        <p:nvSpPr>
          <p:cNvPr id="7" name="Content Placeholder 6">
            <a:extLst>
              <a:ext uri="{FF2B5EF4-FFF2-40B4-BE49-F238E27FC236}">
                <a16:creationId xmlns:a16="http://schemas.microsoft.com/office/drawing/2014/main" id="{2C808688-15E9-2C51-F50B-1EE9FC65FB54}"/>
              </a:ext>
            </a:extLst>
          </p:cNvPr>
          <p:cNvSpPr>
            <a:spLocks noGrp="1"/>
          </p:cNvSpPr>
          <p:nvPr>
            <p:ph sz="quarter" idx="13"/>
          </p:nvPr>
        </p:nvSpPr>
        <p:spPr>
          <a:xfrm>
            <a:off x="1028568" y="1226564"/>
            <a:ext cx="10515600" cy="4305300"/>
          </a:xfrm>
        </p:spPr>
        <p:txBody>
          <a:bodyPr/>
          <a:lstStyle/>
          <a:p>
            <a:r>
              <a:rPr lang="en-US" b="1" dirty="0"/>
              <a:t>Share</a:t>
            </a:r>
            <a:r>
              <a:rPr lang="en-US" dirty="0"/>
              <a:t> the BMP risks you identified.</a:t>
            </a:r>
          </a:p>
          <a:p>
            <a:r>
              <a:rPr lang="en-US" b="1" dirty="0"/>
              <a:t>Identify</a:t>
            </a:r>
            <a:r>
              <a:rPr lang="en-US" dirty="0"/>
              <a:t> the controls, how you will monitor the controls, records to keep, corrective actions, and how you will verify the plan is working to control the identified BMP risks.</a:t>
            </a:r>
          </a:p>
          <a:p>
            <a:r>
              <a:rPr lang="en-US" b="1" dirty="0"/>
              <a:t>Ensure each member of your group speaks during your sharing.</a:t>
            </a:r>
          </a:p>
        </p:txBody>
      </p:sp>
      <p:sp>
        <p:nvSpPr>
          <p:cNvPr id="2" name="Slide Number Placeholder 1">
            <a:extLst>
              <a:ext uri="{FF2B5EF4-FFF2-40B4-BE49-F238E27FC236}">
                <a16:creationId xmlns:a16="http://schemas.microsoft.com/office/drawing/2014/main" id="{4D2C6C44-6647-FAC8-55D5-C560DC836551}"/>
              </a:ext>
            </a:extLst>
          </p:cNvPr>
          <p:cNvSpPr>
            <a:spLocks noGrp="1"/>
          </p:cNvSpPr>
          <p:nvPr>
            <p:ph type="sldNum" sz="quarter" idx="4"/>
          </p:nvPr>
        </p:nvSpPr>
        <p:spPr/>
        <p:txBody>
          <a:bodyPr/>
          <a:lstStyle/>
          <a:p>
            <a:fld id="{9DAB3369-7666-44EB-AEA9-5FA9440DB40A}" type="slidenum">
              <a:rPr lang="en-US" smtClean="0"/>
              <a:pPr/>
              <a:t>52</a:t>
            </a:fld>
            <a:endParaRPr lang="en-US" dirty="0"/>
          </a:p>
        </p:txBody>
      </p:sp>
      <p:grpSp>
        <p:nvGrpSpPr>
          <p:cNvPr id="14" name="Group 13">
            <a:extLst>
              <a:ext uri="{FF2B5EF4-FFF2-40B4-BE49-F238E27FC236}">
                <a16:creationId xmlns:a16="http://schemas.microsoft.com/office/drawing/2014/main" id="{4F55F0BC-0538-B5B3-6820-1353CA704FD8}"/>
              </a:ext>
              <a:ext uri="{C183D7F6-B498-43B3-948B-1728B52AA6E4}">
                <adec:decorative xmlns:adec="http://schemas.microsoft.com/office/drawing/2017/decorative" val="1"/>
              </a:ext>
            </a:extLst>
          </p:cNvPr>
          <p:cNvGrpSpPr>
            <a:grpSpLocks noChangeAspect="1"/>
          </p:cNvGrpSpPr>
          <p:nvPr/>
        </p:nvGrpSpPr>
        <p:grpSpPr>
          <a:xfrm>
            <a:off x="10907036" y="211458"/>
            <a:ext cx="1024884" cy="1024884"/>
            <a:chOff x="1014280" y="1103179"/>
            <a:chExt cx="1400442" cy="1400442"/>
          </a:xfrm>
        </p:grpSpPr>
        <p:pic>
          <p:nvPicPr>
            <p:cNvPr id="15" name="Picture 14">
              <a:extLst>
                <a:ext uri="{FF2B5EF4-FFF2-40B4-BE49-F238E27FC236}">
                  <a16:creationId xmlns:a16="http://schemas.microsoft.com/office/drawing/2014/main" id="{EF28551E-9A8D-712B-887D-4F11CE728D7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4280" y="1103179"/>
              <a:ext cx="1400442" cy="1400442"/>
            </a:xfrm>
            <a:prstGeom prst="rect">
              <a:avLst/>
            </a:prstGeom>
          </p:spPr>
        </p:pic>
        <p:sp>
          <p:nvSpPr>
            <p:cNvPr id="16" name="TextBox 15" descr="15 minutes">
              <a:extLst>
                <a:ext uri="{FF2B5EF4-FFF2-40B4-BE49-F238E27FC236}">
                  <a16:creationId xmlns:a16="http://schemas.microsoft.com/office/drawing/2014/main" id="{8DA3B3C2-9A43-AEF9-40C3-002C19C9561F}"/>
                </a:ext>
              </a:extLst>
            </p:cNvPr>
            <p:cNvSpPr txBox="1"/>
            <p:nvPr/>
          </p:nvSpPr>
          <p:spPr>
            <a:xfrm>
              <a:off x="1083416" y="1523356"/>
              <a:ext cx="1218479" cy="546726"/>
            </a:xfrm>
            <a:prstGeom prst="rect">
              <a:avLst/>
            </a:prstGeom>
            <a:noFill/>
          </p:spPr>
          <p:txBody>
            <a:bodyPr wrap="square" rtlCol="0">
              <a:spAutoFit/>
            </a:bodyPr>
            <a:lstStyle/>
            <a:p>
              <a:pPr algn="ctr" defTabSz="457200">
                <a:defRPr/>
              </a:pPr>
              <a:r>
                <a:rPr lang="en-US" sz="2000" dirty="0">
                  <a:latin typeface="Arial Regular"/>
                  <a:ea typeface="ＭＳ Ｐゴシック" charset="0"/>
                  <a:cs typeface="Verdana"/>
                </a:rPr>
                <a:t>60min</a:t>
              </a:r>
              <a:endParaRPr lang="en-US" sz="2400" dirty="0">
                <a:latin typeface="Arial Regular"/>
                <a:ea typeface="ＭＳ Ｐゴシック" charset="0"/>
                <a:cs typeface="Verdana"/>
              </a:endParaRPr>
            </a:p>
          </p:txBody>
        </p:sp>
      </p:grpSp>
    </p:spTree>
    <p:custDataLst>
      <p:tags r:id="rId1"/>
    </p:custDataLst>
    <p:extLst>
      <p:ext uri="{BB962C8B-B14F-4D97-AF65-F5344CB8AC3E}">
        <p14:creationId xmlns:p14="http://schemas.microsoft.com/office/powerpoint/2010/main" val="16384135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8975-F340-4614-A47E-51B02E10FD2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9C56EC-4470-E4F1-F084-4BE60D7C4FF0}"/>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B4931300-4AB3-09B4-BE13-CE466B7E9F40}"/>
              </a:ext>
            </a:extLst>
          </p:cNvPr>
          <p:cNvSpPr>
            <a:spLocks noGrp="1"/>
          </p:cNvSpPr>
          <p:nvPr>
            <p:ph sz="quarter" idx="13"/>
          </p:nvPr>
        </p:nvSpPr>
        <p:spPr>
          <a:xfrm>
            <a:off x="838199" y="1272988"/>
            <a:ext cx="6641388" cy="4942877"/>
          </a:xfrm>
        </p:spPr>
        <p:txBody>
          <a:bodyPr>
            <a:noAutofit/>
          </a:bodyPr>
          <a:lstStyle/>
          <a:p>
            <a:pPr marL="514350" indent="-514350">
              <a:buFont typeface="+mj-lt"/>
              <a:buAutoNum type="arabicPeriod"/>
            </a:pPr>
            <a:r>
              <a:rPr lang="en-US" sz="2000" dirty="0">
                <a:latin typeface="Arial" panose="020B0604020202020204" pitchFamily="34" charset="0"/>
                <a:cs typeface="Arial" panose="020B0604020202020204" pitchFamily="34" charset="0"/>
              </a:rPr>
              <a:t>Permits and Site Selection    </a:t>
            </a:r>
          </a:p>
          <a:p>
            <a:pPr marL="514350" indent="-514350">
              <a:buFont typeface="+mj-lt"/>
              <a:buAutoNum type="arabicPeriod"/>
            </a:pPr>
            <a:r>
              <a:rPr lang="en-US" sz="2000" dirty="0">
                <a:latin typeface="Arial" panose="020B0604020202020204" pitchFamily="34" charset="0"/>
                <a:cs typeface="Arial" panose="020B0604020202020204" pitchFamily="34" charset="0"/>
              </a:rPr>
              <a:t>Design</a:t>
            </a:r>
          </a:p>
          <a:p>
            <a:pPr marL="514350" indent="-514350">
              <a:buFont typeface="+mj-lt"/>
              <a:buAutoNum type="arabicPeriod"/>
            </a:pPr>
            <a:r>
              <a:rPr lang="en-US" sz="2000" dirty="0">
                <a:latin typeface="Arial" panose="020B0604020202020204" pitchFamily="34" charset="0"/>
                <a:cs typeface="Arial" panose="020B0604020202020204" pitchFamily="34" charset="0"/>
              </a:rPr>
              <a:t>Source Water and Effluent Treatment</a:t>
            </a:r>
          </a:p>
          <a:p>
            <a:pPr marL="514350" indent="-514350">
              <a:buFont typeface="+mj-lt"/>
              <a:buAutoNum type="arabicPeriod"/>
            </a:pPr>
            <a:r>
              <a:rPr lang="en-US" sz="2000" dirty="0">
                <a:latin typeface="Arial" panose="020B0604020202020204" pitchFamily="34" charset="0"/>
                <a:cs typeface="Arial" panose="020B0604020202020204" pitchFamily="34" charset="0"/>
              </a:rPr>
              <a:t>Production Pond Management</a:t>
            </a:r>
          </a:p>
          <a:p>
            <a:pPr marL="514350" indent="-514350">
              <a:buFont typeface="+mj-lt"/>
              <a:buAutoNum type="arabicPeriod"/>
            </a:pPr>
            <a:r>
              <a:rPr lang="en-US" sz="2000" dirty="0">
                <a:latin typeface="Arial" panose="020B0604020202020204" pitchFamily="34" charset="0"/>
                <a:cs typeface="Arial" panose="020B0604020202020204" pitchFamily="34" charset="0"/>
              </a:rPr>
              <a:t>Water Quality Management </a:t>
            </a:r>
          </a:p>
          <a:p>
            <a:pPr marL="514350" indent="-514350">
              <a:buFont typeface="+mj-lt"/>
              <a:buAutoNum type="arabicPeriod"/>
            </a:pPr>
            <a:r>
              <a:rPr lang="en-US" sz="2000" dirty="0">
                <a:latin typeface="Arial" panose="020B0604020202020204" pitchFamily="34" charset="0"/>
                <a:cs typeface="Arial" panose="020B0604020202020204" pitchFamily="34" charset="0"/>
              </a:rPr>
              <a:t>Production Management</a:t>
            </a:r>
          </a:p>
          <a:p>
            <a:pPr marL="514350" indent="-514350">
              <a:buFont typeface="+mj-lt"/>
              <a:buAutoNum type="arabicPeriod"/>
            </a:pPr>
            <a:r>
              <a:rPr lang="en-US" sz="2000" dirty="0">
                <a:latin typeface="Arial" panose="020B0604020202020204" pitchFamily="34" charset="0"/>
                <a:cs typeface="Arial" panose="020B0604020202020204" pitchFamily="34" charset="0"/>
              </a:rPr>
              <a:t>Feed and Feeding</a:t>
            </a:r>
          </a:p>
          <a:p>
            <a:pPr marL="514350" indent="-514350">
              <a:buFont typeface="+mj-lt"/>
              <a:buAutoNum type="arabicPeriod"/>
            </a:pPr>
            <a:r>
              <a:rPr lang="en-US" sz="2000" dirty="0">
                <a:latin typeface="Arial" panose="020B0604020202020204" pitchFamily="34" charset="0"/>
                <a:cs typeface="Arial" panose="020B0604020202020204" pitchFamily="34" charset="0"/>
              </a:rPr>
              <a:t>Harvesting</a:t>
            </a:r>
          </a:p>
          <a:p>
            <a:pPr marL="514350" indent="-514350">
              <a:buFont typeface="+mj-lt"/>
              <a:buAutoNum type="arabicPeriod"/>
            </a:pPr>
            <a:r>
              <a:rPr lang="en-US" sz="2000" dirty="0">
                <a:latin typeface="Arial" panose="020B0604020202020204" pitchFamily="34" charset="0"/>
                <a:cs typeface="Arial" panose="020B0604020202020204" pitchFamily="34" charset="0"/>
              </a:rPr>
              <a:t>Chemicals </a:t>
            </a:r>
          </a:p>
          <a:p>
            <a:pPr marL="514350" indent="-514350">
              <a:buFont typeface="+mj-lt"/>
              <a:buAutoNum type="arabicPeriod"/>
            </a:pPr>
            <a:r>
              <a:rPr lang="en-US" sz="2000" dirty="0">
                <a:latin typeface="Arial" panose="020B0604020202020204" pitchFamily="34" charset="0"/>
                <a:cs typeface="Arial" panose="020B0604020202020204" pitchFamily="34" charset="0"/>
              </a:rPr>
              <a:t>Equipment</a:t>
            </a:r>
          </a:p>
          <a:p>
            <a:pPr marL="514350" indent="-514350">
              <a:buFont typeface="+mj-lt"/>
              <a:buAutoNum type="arabicPeriod"/>
            </a:pPr>
            <a:r>
              <a:rPr lang="en-US" sz="2000" dirty="0">
                <a:latin typeface="Arial" panose="020B0604020202020204" pitchFamily="34" charset="0"/>
                <a:cs typeface="Arial" panose="020B0604020202020204" pitchFamily="34" charset="0"/>
              </a:rPr>
              <a:t>Personnel</a:t>
            </a:r>
          </a:p>
          <a:p>
            <a:pPr marL="514350" indent="-514350">
              <a:buFont typeface="+mj-lt"/>
              <a:buAutoNum type="arabicPeriod"/>
            </a:pPr>
            <a:r>
              <a:rPr lang="en-US" sz="2000" dirty="0">
                <a:latin typeface="Arial" panose="020B0604020202020204" pitchFamily="34" charset="0"/>
                <a:cs typeface="Arial" panose="020B0604020202020204" pitchFamily="34" charset="0"/>
              </a:rPr>
              <a:t>Disease Prevention</a:t>
            </a:r>
          </a:p>
          <a:p>
            <a:pPr marL="514350" indent="-514350">
              <a:buFont typeface="+mj-lt"/>
              <a:buAutoNum type="arabicPeriod"/>
            </a:pPr>
            <a:r>
              <a:rPr lang="en-US" sz="2000" dirty="0">
                <a:latin typeface="Arial" panose="020B0604020202020204" pitchFamily="34" charset="0"/>
                <a:cs typeface="Arial" panose="020B0604020202020204" pitchFamily="34" charset="0"/>
              </a:rPr>
              <a:t>Record Keeping</a:t>
            </a:r>
          </a:p>
          <a:p>
            <a:pPr marL="0" indent="0">
              <a:buNone/>
            </a:pPr>
            <a:endParaRPr lang="en-US" sz="2400" dirty="0"/>
          </a:p>
        </p:txBody>
      </p:sp>
      <p:sp>
        <p:nvSpPr>
          <p:cNvPr id="2" name="Slide Number Placeholder 1">
            <a:extLst>
              <a:ext uri="{FF2B5EF4-FFF2-40B4-BE49-F238E27FC236}">
                <a16:creationId xmlns:a16="http://schemas.microsoft.com/office/drawing/2014/main" id="{0D52B19F-171B-0220-2089-8EF7263D5BEC}"/>
              </a:ext>
            </a:extLst>
          </p:cNvPr>
          <p:cNvSpPr>
            <a:spLocks noGrp="1"/>
          </p:cNvSpPr>
          <p:nvPr>
            <p:ph type="sldNum" sz="quarter" idx="4"/>
          </p:nvPr>
        </p:nvSpPr>
        <p:spPr/>
        <p:txBody>
          <a:bodyPr/>
          <a:lstStyle/>
          <a:p>
            <a:fld id="{9DAB3369-7666-44EB-AEA9-5FA9440DB40A}" type="slidenum">
              <a:rPr lang="en-US" smtClean="0"/>
              <a:pPr/>
              <a:t>53</a:t>
            </a:fld>
            <a:endParaRPr lang="en-US" dirty="0"/>
          </a:p>
        </p:txBody>
      </p:sp>
      <p:pic>
        <p:nvPicPr>
          <p:cNvPr id="5" name="Picture 4" descr="A group of round objects in the water&#10;&#10;AI-generated content may be incorrect.">
            <a:extLst>
              <a:ext uri="{FF2B5EF4-FFF2-40B4-BE49-F238E27FC236}">
                <a16:creationId xmlns:a16="http://schemas.microsoft.com/office/drawing/2014/main" id="{3194E03E-14CB-485E-9AD9-FCB9B2E2FBE6}"/>
              </a:ext>
            </a:extLst>
          </p:cNvPr>
          <p:cNvPicPr>
            <a:picLocks noChangeAspect="1"/>
          </p:cNvPicPr>
          <p:nvPr/>
        </p:nvPicPr>
        <p:blipFill>
          <a:blip r:embed="rId4">
            <a:extLst>
              <a:ext uri="{28A0092B-C50C-407E-A947-70E740481C1C}">
                <a14:useLocalDpi xmlns:a14="http://schemas.microsoft.com/office/drawing/2010/main" val="0"/>
              </a:ext>
            </a:extLst>
          </a:blip>
          <a:srcRect t="11341"/>
          <a:stretch/>
        </p:blipFill>
        <p:spPr>
          <a:xfrm>
            <a:off x="6639951" y="208989"/>
            <a:ext cx="5046080" cy="4927083"/>
          </a:xfrm>
          <a:prstGeom prst="rect">
            <a:avLst/>
          </a:prstGeom>
        </p:spPr>
      </p:pic>
    </p:spTree>
    <p:custDataLst>
      <p:tags r:id="rId1"/>
    </p:custDataLst>
    <p:extLst>
      <p:ext uri="{BB962C8B-B14F-4D97-AF65-F5344CB8AC3E}">
        <p14:creationId xmlns:p14="http://schemas.microsoft.com/office/powerpoint/2010/main" val="859681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BFCEA27-949A-8B1E-C509-15EA6A22B380}"/>
              </a:ext>
              <a:ext uri="{C183D7F6-B498-43B3-948B-1728B52AA6E4}">
                <adec:decorative xmlns:adec="http://schemas.microsoft.com/office/drawing/2017/decorative" val="1"/>
              </a:ext>
            </a:extLst>
          </p:cNvPr>
          <p:cNvGrpSpPr/>
          <p:nvPr/>
        </p:nvGrpSpPr>
        <p:grpSpPr>
          <a:xfrm>
            <a:off x="3396343" y="-1434466"/>
            <a:ext cx="5399314" cy="19174480"/>
            <a:chOff x="3657600" y="-514893"/>
            <a:chExt cx="4876800" cy="17318887"/>
          </a:xfrm>
        </p:grpSpPr>
        <p:sp>
          <p:nvSpPr>
            <p:cNvPr id="2" name="Oval 1">
              <a:extLst>
                <a:ext uri="{FF2B5EF4-FFF2-40B4-BE49-F238E27FC236}">
                  <a16:creationId xmlns:a16="http://schemas.microsoft.com/office/drawing/2014/main" id="{63030E4A-D97B-A84D-B585-6AAABF1779D2}"/>
                </a:ext>
                <a:ext uri="{C183D7F6-B498-43B3-948B-1728B52AA6E4}">
                  <adec:decorative xmlns:adec="http://schemas.microsoft.com/office/drawing/2017/decorative" val="1"/>
                </a:ext>
              </a:extLst>
            </p:cNvPr>
            <p:cNvSpPr/>
            <p:nvPr/>
          </p:nvSpPr>
          <p:spPr>
            <a:xfrm>
              <a:off x="3657600" y="1010231"/>
              <a:ext cx="4876800" cy="4876800"/>
            </a:xfrm>
            <a:prstGeom prst="ellipse">
              <a:avLst/>
            </a:prstGeom>
            <a:solidFill>
              <a:srgbClr val="0096DB"/>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41300" dirty="0">
                <a:latin typeface="Helvetica Light" panose="020B0403020202020204" pitchFamily="34" charset="0"/>
              </a:endParaRPr>
            </a:p>
          </p:txBody>
        </p:sp>
        <p:sp>
          <p:nvSpPr>
            <p:cNvPr id="3" name="TextBox 2">
              <a:extLst>
                <a:ext uri="{FF2B5EF4-FFF2-40B4-BE49-F238E27FC236}">
                  <a16:creationId xmlns:a16="http://schemas.microsoft.com/office/drawing/2014/main" id="{55AD81E2-B9CC-C148-82D2-0DEA97723613}"/>
                </a:ext>
              </a:extLst>
            </p:cNvPr>
            <p:cNvSpPr txBox="1"/>
            <p:nvPr/>
          </p:nvSpPr>
          <p:spPr>
            <a:xfrm>
              <a:off x="3803073" y="-514893"/>
              <a:ext cx="4364182" cy="17318887"/>
            </a:xfrm>
            <a:prstGeom prst="rect">
              <a:avLst/>
            </a:prstGeom>
            <a:noFill/>
          </p:spPr>
          <p:txBody>
            <a:bodyPr wrap="square" rtlCol="0">
              <a:spAutoFit/>
            </a:bodyPr>
            <a:lstStyle/>
            <a:p>
              <a:pPr algn="ctr"/>
              <a:r>
                <a:rPr lang="en-US" sz="62000" b="1" dirty="0">
                  <a:solidFill>
                    <a:schemeClr val="bg1"/>
                  </a:solidFill>
                  <a:latin typeface="Helvetica" pitchFamily="2" charset="0"/>
                </a:rPr>
                <a:t>?</a:t>
              </a:r>
            </a:p>
            <a:p>
              <a:endParaRPr lang="en-US" sz="62000" dirty="0"/>
            </a:p>
          </p:txBody>
        </p:sp>
      </p:grpSp>
      <p:sp>
        <p:nvSpPr>
          <p:cNvPr id="7" name="Slide Number Placeholder 6">
            <a:extLst>
              <a:ext uri="{FF2B5EF4-FFF2-40B4-BE49-F238E27FC236}">
                <a16:creationId xmlns:a16="http://schemas.microsoft.com/office/drawing/2014/main" id="{2B22C954-4C3E-451C-7632-697FC5792EC4}"/>
              </a:ext>
            </a:extLst>
          </p:cNvPr>
          <p:cNvSpPr>
            <a:spLocks noGrp="1"/>
          </p:cNvSpPr>
          <p:nvPr>
            <p:ph type="sldNum" sz="quarter" idx="4"/>
          </p:nvPr>
        </p:nvSpPr>
        <p:spPr/>
        <p:txBody>
          <a:bodyPr/>
          <a:lstStyle/>
          <a:p>
            <a:fld id="{9DAB3369-7666-44EB-AEA9-5FA9440DB40A}" type="slidenum">
              <a:rPr lang="en-US" smtClean="0"/>
              <a:pPr/>
              <a:t>54</a:t>
            </a:fld>
            <a:endParaRPr lang="en-US" dirty="0"/>
          </a:p>
        </p:txBody>
      </p:sp>
    </p:spTree>
    <p:custDataLst>
      <p:tags r:id="rId1"/>
    </p:custDataLst>
    <p:extLst>
      <p:ext uri="{BB962C8B-B14F-4D97-AF65-F5344CB8AC3E}">
        <p14:creationId xmlns:p14="http://schemas.microsoft.com/office/powerpoint/2010/main" val="613511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62A47-81B3-F9CB-F30E-F901CC75F722}"/>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C61C38E-8FA9-EA65-87E8-CDDD6226686C}"/>
              </a:ext>
            </a:extLst>
          </p:cNvPr>
          <p:cNvSpPr>
            <a:spLocks noGrp="1"/>
          </p:cNvSpPr>
          <p:nvPr>
            <p:ph type="sldNum" sz="quarter" idx="4"/>
          </p:nvPr>
        </p:nvSpPr>
        <p:spPr/>
        <p:txBody>
          <a:bodyPr/>
          <a:lstStyle/>
          <a:p>
            <a:fld id="{9DAB3369-7666-44EB-AEA9-5FA9440DB40A}" type="slidenum">
              <a:rPr lang="en-US" smtClean="0"/>
              <a:pPr/>
              <a:t>55</a:t>
            </a:fld>
            <a:endParaRPr lang="en-US"/>
          </a:p>
        </p:txBody>
      </p:sp>
      <p:sp>
        <p:nvSpPr>
          <p:cNvPr id="5" name="TextBox 4">
            <a:extLst>
              <a:ext uri="{FF2B5EF4-FFF2-40B4-BE49-F238E27FC236}">
                <a16:creationId xmlns:a16="http://schemas.microsoft.com/office/drawing/2014/main" id="{8B112072-546B-A5E3-6930-4E2BC32038D8}"/>
              </a:ext>
            </a:extLst>
          </p:cNvPr>
          <p:cNvSpPr txBox="1"/>
          <p:nvPr/>
        </p:nvSpPr>
        <p:spPr>
          <a:xfrm>
            <a:off x="1406165" y="2783074"/>
            <a:ext cx="9379670" cy="1631216"/>
          </a:xfrm>
          <a:prstGeom prst="rect">
            <a:avLst/>
          </a:prstGeom>
          <a:noFill/>
        </p:spPr>
        <p:txBody>
          <a:bodyPr wrap="square" rtlCol="0">
            <a:spAutoFit/>
          </a:bodyPr>
          <a:lstStyle/>
          <a:p>
            <a:pPr algn="ctr"/>
            <a:r>
              <a:rPr lang="en-US" sz="2000" dirty="0"/>
              <a:t>This publication is supported by the Food and Drug Administration (FDA) of the U.S. Department of Health and Human Services (HHS) as part of a financial assistance award U01FD001418 with 100% funded by FDA/HHS.  The contents are those of the author(s) and do not necessarily represent the official views of, nor an endorsement by FDA/HHS, or the U.S. Government.</a:t>
            </a:r>
          </a:p>
        </p:txBody>
      </p:sp>
    </p:spTree>
    <p:custDataLst>
      <p:tags r:id="rId1"/>
    </p:custDataLst>
    <p:extLst>
      <p:ext uri="{BB962C8B-B14F-4D97-AF65-F5344CB8AC3E}">
        <p14:creationId xmlns:p14="http://schemas.microsoft.com/office/powerpoint/2010/main" val="26237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anal and ponds">
            <a:extLst>
              <a:ext uri="{FF2B5EF4-FFF2-40B4-BE49-F238E27FC236}">
                <a16:creationId xmlns:a16="http://schemas.microsoft.com/office/drawing/2014/main" id="{86DE5933-E063-E7AF-82CB-ABD3E5C96CD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420" r="5022" b="-3"/>
          <a:stretch/>
        </p:blipFill>
        <p:spPr bwMode="auto">
          <a:xfrm>
            <a:off x="1921983" y="1285728"/>
            <a:ext cx="4006836" cy="33074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0" descr="ducks in canal copy">
            <a:extLst>
              <a:ext uri="{FF2B5EF4-FFF2-40B4-BE49-F238E27FC236}">
                <a16:creationId xmlns:a16="http://schemas.microsoft.com/office/drawing/2014/main" id="{94F05983-A135-9A1B-EFA8-40684E92214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280" r="1176" b="-2"/>
          <a:stretch/>
        </p:blipFill>
        <p:spPr bwMode="auto">
          <a:xfrm>
            <a:off x="6259139" y="1283681"/>
            <a:ext cx="4006837" cy="33095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771F4BF-1752-E033-CED3-4C18ACE3E975}"/>
              </a:ext>
            </a:extLst>
          </p:cNvPr>
          <p:cNvSpPr>
            <a:spLocks noGrp="1"/>
          </p:cNvSpPr>
          <p:nvPr>
            <p:ph type="title"/>
          </p:nvPr>
        </p:nvSpPr>
        <p:spPr>
          <a:xfrm>
            <a:off x="1170432" y="0"/>
            <a:ext cx="10515600" cy="1104902"/>
          </a:xfrm>
        </p:spPr>
        <p:txBody>
          <a:bodyPr anchor="ctr">
            <a:normAutofit/>
          </a:bodyPr>
          <a:lstStyle/>
          <a:p>
            <a:r>
              <a:rPr lang="en-US" dirty="0"/>
              <a:t>Source Water</a:t>
            </a:r>
          </a:p>
        </p:txBody>
      </p:sp>
      <p:sp>
        <p:nvSpPr>
          <p:cNvPr id="4" name="Slide Number Placeholder 3">
            <a:extLst>
              <a:ext uri="{FF2B5EF4-FFF2-40B4-BE49-F238E27FC236}">
                <a16:creationId xmlns:a16="http://schemas.microsoft.com/office/drawing/2014/main" id="{D180CC94-8868-4D87-3341-B93C03908745}"/>
              </a:ext>
            </a:extLst>
          </p:cNvPr>
          <p:cNvSpPr>
            <a:spLocks noGrp="1"/>
          </p:cNvSpPr>
          <p:nvPr>
            <p:ph type="sldNum" sz="quarter" idx="4"/>
          </p:nvPr>
        </p:nvSpPr>
        <p:spPr>
          <a:xfrm>
            <a:off x="9249664" y="6669024"/>
            <a:ext cx="2844800" cy="210950"/>
          </a:xfrm>
        </p:spPr>
        <p:txBody>
          <a:bodyPr anchor="b">
            <a:normAutofit/>
          </a:bodyPr>
          <a:lstStyle/>
          <a:p>
            <a:pPr>
              <a:lnSpc>
                <a:spcPct val="90000"/>
              </a:lnSpc>
              <a:spcAft>
                <a:spcPts val="600"/>
              </a:spcAft>
            </a:pPr>
            <a:fld id="{9DAB3369-7666-44EB-AEA9-5FA9440DB40A}" type="slidenum">
              <a:rPr lang="en-US" sz="800" smtClean="0"/>
              <a:pPr>
                <a:lnSpc>
                  <a:spcPct val="90000"/>
                </a:lnSpc>
                <a:spcAft>
                  <a:spcPts val="600"/>
                </a:spcAft>
              </a:pPr>
              <a:t>6</a:t>
            </a:fld>
            <a:endParaRPr lang="en-US" sz="800" dirty="0"/>
          </a:p>
        </p:txBody>
      </p:sp>
      <p:sp>
        <p:nvSpPr>
          <p:cNvPr id="8" name="Rectangle 7">
            <a:extLst>
              <a:ext uri="{FF2B5EF4-FFF2-40B4-BE49-F238E27FC236}">
                <a16:creationId xmlns:a16="http://schemas.microsoft.com/office/drawing/2014/main" id="{F4AE6A62-7FEE-96CC-23B8-F3BC80A4A536}"/>
              </a:ext>
            </a:extLst>
          </p:cNvPr>
          <p:cNvSpPr/>
          <p:nvPr/>
        </p:nvSpPr>
        <p:spPr>
          <a:xfrm>
            <a:off x="-2406" y="4847701"/>
            <a:ext cx="12192000" cy="979254"/>
          </a:xfrm>
          <a:prstGeom prst="rect">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lIns="1280160" tIns="91440" rIns="914400" bIns="91440" rtlCol="0" anchor="ctr"/>
          <a:lstStyle/>
          <a:p>
            <a:r>
              <a:rPr lang="en-US" sz="2000" dirty="0">
                <a:latin typeface="Arial" panose="020B0604020202020204" pitchFamily="34" charset="0"/>
                <a:cs typeface="Arial" panose="020B0604020202020204" pitchFamily="34" charset="0"/>
              </a:rPr>
              <a:t>Pumping locations of the source water should be separated from farm effluents and minimize exposure to animal wastes. Filtering the source water is essential to reduce introduction of predators. </a:t>
            </a:r>
          </a:p>
        </p:txBody>
      </p:sp>
    </p:spTree>
    <p:custDataLst>
      <p:tags r:id="rId1"/>
    </p:custDataLst>
    <p:extLst>
      <p:ext uri="{BB962C8B-B14F-4D97-AF65-F5344CB8AC3E}">
        <p14:creationId xmlns:p14="http://schemas.microsoft.com/office/powerpoint/2010/main" val="36348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32186B-F742-EA29-F9C6-CECE77C37D74}"/>
              </a:ext>
            </a:extLst>
          </p:cNvPr>
          <p:cNvPicPr>
            <a:picLocks noChangeAspect="1"/>
          </p:cNvPicPr>
          <p:nvPr/>
        </p:nvPicPr>
        <p:blipFill>
          <a:blip r:embed="rId4">
            <a:extLst>
              <a:ext uri="{28A0092B-C50C-407E-A947-70E740481C1C}">
                <a14:useLocalDpi xmlns:a14="http://schemas.microsoft.com/office/drawing/2010/main" val="0"/>
              </a:ext>
            </a:extLst>
          </a:blip>
          <a:srcRect r="39270"/>
          <a:stretch/>
        </p:blipFill>
        <p:spPr>
          <a:xfrm>
            <a:off x="609600" y="1463040"/>
            <a:ext cx="6279227" cy="4714842"/>
          </a:xfrm>
          <a:prstGeom prst="rect">
            <a:avLst/>
          </a:prstGeom>
        </p:spPr>
      </p:pic>
      <p:sp>
        <p:nvSpPr>
          <p:cNvPr id="4" name="Title 3">
            <a:extLst>
              <a:ext uri="{FF2B5EF4-FFF2-40B4-BE49-F238E27FC236}">
                <a16:creationId xmlns:a16="http://schemas.microsoft.com/office/drawing/2014/main" id="{611E9DE4-D9F4-0141-4B21-4A39291F5A7A}"/>
              </a:ext>
            </a:extLst>
          </p:cNvPr>
          <p:cNvSpPr>
            <a:spLocks noGrp="1"/>
          </p:cNvSpPr>
          <p:nvPr>
            <p:ph type="title"/>
          </p:nvPr>
        </p:nvSpPr>
        <p:spPr/>
        <p:txBody>
          <a:bodyPr/>
          <a:lstStyle/>
          <a:p>
            <a:r>
              <a:rPr lang="en-US" dirty="0"/>
              <a:t>Protected Areas</a:t>
            </a:r>
          </a:p>
        </p:txBody>
      </p:sp>
      <p:sp>
        <p:nvSpPr>
          <p:cNvPr id="5" name="Slide Number Placeholder 4">
            <a:extLst>
              <a:ext uri="{FF2B5EF4-FFF2-40B4-BE49-F238E27FC236}">
                <a16:creationId xmlns:a16="http://schemas.microsoft.com/office/drawing/2014/main" id="{CBEF609D-C056-FF4F-2476-71E38A238D9F}"/>
              </a:ext>
            </a:extLst>
          </p:cNvPr>
          <p:cNvSpPr>
            <a:spLocks noGrp="1"/>
          </p:cNvSpPr>
          <p:nvPr>
            <p:ph type="sldNum" sz="quarter" idx="4"/>
          </p:nvPr>
        </p:nvSpPr>
        <p:spPr/>
        <p:txBody>
          <a:bodyPr/>
          <a:lstStyle/>
          <a:p>
            <a:fld id="{9DAB3369-7666-44EB-AEA9-5FA9440DB40A}" type="slidenum">
              <a:rPr lang="en-US" smtClean="0"/>
              <a:pPr/>
              <a:t>7</a:t>
            </a:fld>
            <a:endParaRPr lang="en-US" dirty="0"/>
          </a:p>
        </p:txBody>
      </p:sp>
      <p:pic>
        <p:nvPicPr>
          <p:cNvPr id="2" name="Picture 1">
            <a:extLst>
              <a:ext uri="{FF2B5EF4-FFF2-40B4-BE49-F238E27FC236}">
                <a16:creationId xmlns:a16="http://schemas.microsoft.com/office/drawing/2014/main" id="{35A2CF6C-E5A1-7EE8-FB62-A5770CBCA8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05371" y="1463040"/>
            <a:ext cx="4077029" cy="4714842"/>
          </a:xfrm>
          <a:prstGeom prst="rect">
            <a:avLst/>
          </a:prstGeom>
        </p:spPr>
      </p:pic>
    </p:spTree>
    <p:custDataLst>
      <p:tags r:id="rId1"/>
    </p:custDataLst>
    <p:extLst>
      <p:ext uri="{BB962C8B-B14F-4D97-AF65-F5344CB8AC3E}">
        <p14:creationId xmlns:p14="http://schemas.microsoft.com/office/powerpoint/2010/main" val="3338384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1214-119E-097C-C0FF-746857DC8C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6EFE99-D668-DFDB-7E9B-0642C1D721D6}"/>
              </a:ext>
            </a:extLst>
          </p:cNvPr>
          <p:cNvSpPr>
            <a:spLocks noGrp="1"/>
          </p:cNvSpPr>
          <p:nvPr>
            <p:ph type="title"/>
          </p:nvPr>
        </p:nvSpPr>
        <p:spPr/>
        <p:txBody>
          <a:bodyPr/>
          <a:lstStyle/>
          <a:p>
            <a:r>
              <a:rPr lang="en-US" dirty="0"/>
              <a:t>Proper Soil Type</a:t>
            </a:r>
          </a:p>
        </p:txBody>
      </p:sp>
      <p:sp>
        <p:nvSpPr>
          <p:cNvPr id="5" name="Slide Number Placeholder 4">
            <a:extLst>
              <a:ext uri="{FF2B5EF4-FFF2-40B4-BE49-F238E27FC236}">
                <a16:creationId xmlns:a16="http://schemas.microsoft.com/office/drawing/2014/main" id="{98B16F54-8F6A-C610-66EA-2B8ADB885828}"/>
              </a:ext>
            </a:extLst>
          </p:cNvPr>
          <p:cNvSpPr>
            <a:spLocks noGrp="1"/>
          </p:cNvSpPr>
          <p:nvPr>
            <p:ph type="sldNum" sz="quarter" idx="4"/>
          </p:nvPr>
        </p:nvSpPr>
        <p:spPr/>
        <p:txBody>
          <a:bodyPr/>
          <a:lstStyle/>
          <a:p>
            <a:fld id="{9DAB3369-7666-44EB-AEA9-5FA9440DB40A}" type="slidenum">
              <a:rPr lang="en-US" smtClean="0"/>
              <a:pPr/>
              <a:t>8</a:t>
            </a:fld>
            <a:endParaRPr lang="en-US" dirty="0"/>
          </a:p>
        </p:txBody>
      </p:sp>
      <p:sp>
        <p:nvSpPr>
          <p:cNvPr id="2" name="Rounded Rectangle 1">
            <a:extLst>
              <a:ext uri="{FF2B5EF4-FFF2-40B4-BE49-F238E27FC236}">
                <a16:creationId xmlns:a16="http://schemas.microsoft.com/office/drawing/2014/main" id="{15F714E5-FEFB-3D97-8678-E8503DA736CF}"/>
              </a:ext>
            </a:extLst>
          </p:cNvPr>
          <p:cNvSpPr/>
          <p:nvPr/>
        </p:nvSpPr>
        <p:spPr>
          <a:xfrm>
            <a:off x="609600" y="1638792"/>
            <a:ext cx="10972800" cy="4488960"/>
          </a:xfrm>
          <a:prstGeom prst="roundRect">
            <a:avLst>
              <a:gd name="adj" fmla="val 4868"/>
            </a:avLst>
          </a:prstGeom>
          <a:solidFill>
            <a:srgbClr val="0096DB"/>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ctr"/>
          <a:lstStyle/>
          <a:p>
            <a:pPr marL="594360" lvl="1" indent="-228600">
              <a:spcAft>
                <a:spcPts val="1200"/>
              </a:spcAft>
              <a:buFont typeface="Arial" panose="020B0604020202020204" pitchFamily="34" charset="0"/>
              <a:buChar char="•"/>
            </a:pPr>
            <a:r>
              <a:rPr lang="en-US" altLang="en-US" sz="2400" dirty="0"/>
              <a:t>Soil type has a direct impact on water quality.</a:t>
            </a:r>
          </a:p>
          <a:p>
            <a:pPr marL="594360" lvl="1" indent="-228600">
              <a:spcAft>
                <a:spcPts val="1200"/>
              </a:spcAft>
              <a:buFont typeface="Arial" panose="020B0604020202020204" pitchFamily="34" charset="0"/>
              <a:buChar char="•"/>
            </a:pPr>
            <a:r>
              <a:rPr lang="en-US" altLang="en-US" sz="2400" dirty="0"/>
              <a:t>Soil pH should be 6-8.5.</a:t>
            </a:r>
          </a:p>
          <a:p>
            <a:pPr marL="594360" lvl="1" indent="-228600">
              <a:spcAft>
                <a:spcPts val="1200"/>
              </a:spcAft>
              <a:buFont typeface="Arial" panose="020B0604020202020204" pitchFamily="34" charset="0"/>
              <a:buChar char="•"/>
            </a:pPr>
            <a:r>
              <a:rPr lang="en-US" altLang="en-US" sz="2400" dirty="0"/>
              <a:t>Water pH, alkalinity, and hardness are a direct result of soil type. </a:t>
            </a:r>
          </a:p>
          <a:p>
            <a:pPr marL="594360" lvl="1" indent="-228600">
              <a:spcAft>
                <a:spcPts val="1200"/>
              </a:spcAft>
              <a:buFont typeface="Arial" panose="020B0604020202020204" pitchFamily="34" charset="0"/>
              <a:buChar char="•"/>
            </a:pPr>
            <a:r>
              <a:rPr lang="en-US" altLang="en-US" sz="2400" dirty="0"/>
              <a:t>Organic content of soil will influence oxygen demand and oxidation of animal wastes. </a:t>
            </a:r>
          </a:p>
          <a:p>
            <a:pPr marL="594360" lvl="1" indent="-228600">
              <a:spcAft>
                <a:spcPts val="1200"/>
              </a:spcAft>
              <a:buFont typeface="Arial" panose="020B0604020202020204" pitchFamily="34" charset="0"/>
              <a:buChar char="•"/>
            </a:pPr>
            <a:r>
              <a:rPr lang="en-US" altLang="en-US" sz="2400" dirty="0"/>
              <a:t>Sufficient clay content to minimize seepage (~25%). </a:t>
            </a:r>
          </a:p>
          <a:p>
            <a:pPr marL="594360" lvl="1" indent="-228600">
              <a:spcAft>
                <a:spcPts val="1200"/>
              </a:spcAft>
              <a:buFont typeface="Arial" panose="020B0604020202020204" pitchFamily="34" charset="0"/>
              <a:buChar char="•"/>
            </a:pPr>
            <a:r>
              <a:rPr lang="en-US" altLang="en-US" sz="2400" dirty="0"/>
              <a:t>Acid sulfate soils (as in mangrove areas) should be avoided and require special construction and management guidelines. </a:t>
            </a:r>
          </a:p>
        </p:txBody>
      </p:sp>
    </p:spTree>
    <p:custDataLst>
      <p:tags r:id="rId1"/>
    </p:custDataLst>
    <p:extLst>
      <p:ext uri="{BB962C8B-B14F-4D97-AF65-F5344CB8AC3E}">
        <p14:creationId xmlns:p14="http://schemas.microsoft.com/office/powerpoint/2010/main" val="310109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D443B6-0C82-B714-DAFE-4F5709060D23}"/>
              </a:ext>
            </a:extLst>
          </p:cNvPr>
          <p:cNvSpPr>
            <a:spLocks noGrp="1"/>
          </p:cNvSpPr>
          <p:nvPr>
            <p:ph type="sldNum" sz="quarter" idx="4"/>
          </p:nvPr>
        </p:nvSpPr>
        <p:spPr/>
        <p:txBody>
          <a:bodyPr/>
          <a:lstStyle/>
          <a:p>
            <a:fld id="{9DAB3369-7666-44EB-AEA9-5FA9440DB40A}" type="slidenum">
              <a:rPr lang="en-US" smtClean="0"/>
              <a:pPr/>
              <a:t>9</a:t>
            </a:fld>
            <a:endParaRPr lang="en-US" dirty="0"/>
          </a:p>
        </p:txBody>
      </p:sp>
      <p:sp>
        <p:nvSpPr>
          <p:cNvPr id="4" name="Title 3">
            <a:extLst>
              <a:ext uri="{FF2B5EF4-FFF2-40B4-BE49-F238E27FC236}">
                <a16:creationId xmlns:a16="http://schemas.microsoft.com/office/drawing/2014/main" id="{FAC04C5F-6072-D0FE-5BF0-942C8AB0EB73}"/>
              </a:ext>
            </a:extLst>
          </p:cNvPr>
          <p:cNvSpPr>
            <a:spLocks noGrp="1"/>
          </p:cNvSpPr>
          <p:nvPr>
            <p:ph type="title"/>
          </p:nvPr>
        </p:nvSpPr>
        <p:spPr>
          <a:xfrm>
            <a:off x="1170432" y="0"/>
            <a:ext cx="7661534" cy="1104900"/>
          </a:xfrm>
        </p:spPr>
        <p:txBody>
          <a:bodyPr anchor="ctr"/>
          <a:lstStyle/>
          <a:p>
            <a:r>
              <a:rPr lang="en-US" sz="3600" dirty="0"/>
              <a:t>2. Design</a:t>
            </a:r>
          </a:p>
        </p:txBody>
      </p:sp>
      <p:pic>
        <p:nvPicPr>
          <p:cNvPr id="9" name="Picture 8" descr="A river with water and trees&#10;&#10;AI-generated content may be incorrect.">
            <a:extLst>
              <a:ext uri="{FF2B5EF4-FFF2-40B4-BE49-F238E27FC236}">
                <a16:creationId xmlns:a16="http://schemas.microsoft.com/office/drawing/2014/main" id="{69C6BEA8-08B9-CE4B-9EB7-76D2B4C6D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249125"/>
            <a:ext cx="7772400" cy="5181600"/>
          </a:xfrm>
          <a:prstGeom prst="rect">
            <a:avLst/>
          </a:prstGeom>
          <a:ln w="28575">
            <a:solidFill>
              <a:schemeClr val="bg1"/>
            </a:solidFill>
          </a:ln>
        </p:spPr>
      </p:pic>
      <p:cxnSp>
        <p:nvCxnSpPr>
          <p:cNvPr id="11" name="Straight Arrow Connector 10">
            <a:extLst>
              <a:ext uri="{FF2B5EF4-FFF2-40B4-BE49-F238E27FC236}">
                <a16:creationId xmlns:a16="http://schemas.microsoft.com/office/drawing/2014/main" id="{A144FB2A-EE9D-E5BC-F848-9D1198376F1C}"/>
              </a:ext>
            </a:extLst>
          </p:cNvPr>
          <p:cNvCxnSpPr>
            <a:cxnSpLocks/>
          </p:cNvCxnSpPr>
          <p:nvPr/>
        </p:nvCxnSpPr>
        <p:spPr>
          <a:xfrm flipV="1">
            <a:off x="5001199" y="3572933"/>
            <a:ext cx="163468" cy="592667"/>
          </a:xfrm>
          <a:prstGeom prst="straightConnector1">
            <a:avLst/>
          </a:prstGeom>
          <a:ln w="38100" cap="flat" cmpd="sng" algn="ctr">
            <a:solidFill>
              <a:srgbClr val="143E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F18EC2E6-9F1C-2659-9244-30DC63B7FCE1}"/>
              </a:ext>
            </a:extLst>
          </p:cNvPr>
          <p:cNvCxnSpPr>
            <a:cxnSpLocks/>
          </p:cNvCxnSpPr>
          <p:nvPr/>
        </p:nvCxnSpPr>
        <p:spPr>
          <a:xfrm>
            <a:off x="3674533" y="5740400"/>
            <a:ext cx="1122935" cy="0"/>
          </a:xfrm>
          <a:prstGeom prst="straightConnector1">
            <a:avLst/>
          </a:prstGeom>
          <a:ln w="38100" cap="flat" cmpd="sng" algn="ctr">
            <a:solidFill>
              <a:srgbClr val="143E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762CAB3C-9D31-F4D9-1879-FC36DB7EA92F}"/>
              </a:ext>
            </a:extLst>
          </p:cNvPr>
          <p:cNvCxnSpPr>
            <a:cxnSpLocks/>
          </p:cNvCxnSpPr>
          <p:nvPr/>
        </p:nvCxnSpPr>
        <p:spPr>
          <a:xfrm>
            <a:off x="4174066" y="2262554"/>
            <a:ext cx="0" cy="714052"/>
          </a:xfrm>
          <a:prstGeom prst="straightConnector1">
            <a:avLst/>
          </a:prstGeom>
          <a:ln w="38100" cap="flat" cmpd="sng" algn="ctr">
            <a:solidFill>
              <a:srgbClr val="143E8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B1B4BBC6-F595-A5B8-B243-7CA5439B501A}"/>
              </a:ext>
            </a:extLst>
          </p:cNvPr>
          <p:cNvSpPr txBox="1"/>
          <p:nvPr/>
        </p:nvSpPr>
        <p:spPr>
          <a:xfrm>
            <a:off x="3245551" y="1837206"/>
            <a:ext cx="1837382" cy="400110"/>
          </a:xfrm>
          <a:prstGeom prst="rect">
            <a:avLst/>
          </a:prstGeom>
          <a:noFill/>
        </p:spPr>
        <p:txBody>
          <a:bodyPr wrap="square" rtlCol="0">
            <a:spAutoFit/>
          </a:bodyPr>
          <a:lstStyle/>
          <a:p>
            <a:pPr algn="ctr"/>
            <a:r>
              <a:rPr lang="en-US" sz="2000" dirty="0"/>
              <a:t>Discharge</a:t>
            </a:r>
          </a:p>
        </p:txBody>
      </p:sp>
      <p:sp>
        <p:nvSpPr>
          <p:cNvPr id="18" name="TextBox 17">
            <a:extLst>
              <a:ext uri="{FF2B5EF4-FFF2-40B4-BE49-F238E27FC236}">
                <a16:creationId xmlns:a16="http://schemas.microsoft.com/office/drawing/2014/main" id="{A1BB820A-2C46-2678-268E-E1F8199469F8}"/>
              </a:ext>
            </a:extLst>
          </p:cNvPr>
          <p:cNvSpPr txBox="1"/>
          <p:nvPr/>
        </p:nvSpPr>
        <p:spPr>
          <a:xfrm>
            <a:off x="3601580" y="5302046"/>
            <a:ext cx="999067" cy="400110"/>
          </a:xfrm>
          <a:prstGeom prst="rect">
            <a:avLst/>
          </a:prstGeom>
          <a:noFill/>
        </p:spPr>
        <p:txBody>
          <a:bodyPr wrap="square" rtlCol="0">
            <a:spAutoFit/>
          </a:bodyPr>
          <a:lstStyle/>
          <a:p>
            <a:pPr algn="ctr"/>
            <a:r>
              <a:rPr lang="en-US" sz="2000" dirty="0"/>
              <a:t>Intake</a:t>
            </a:r>
          </a:p>
        </p:txBody>
      </p:sp>
      <p:sp>
        <p:nvSpPr>
          <p:cNvPr id="21" name="TextBox 20">
            <a:extLst>
              <a:ext uri="{FF2B5EF4-FFF2-40B4-BE49-F238E27FC236}">
                <a16:creationId xmlns:a16="http://schemas.microsoft.com/office/drawing/2014/main" id="{04C563A2-EDAB-448A-C9F8-51CC4079A358}"/>
              </a:ext>
            </a:extLst>
          </p:cNvPr>
          <p:cNvSpPr txBox="1"/>
          <p:nvPr/>
        </p:nvSpPr>
        <p:spPr>
          <a:xfrm>
            <a:off x="4174066" y="4203844"/>
            <a:ext cx="999061" cy="707886"/>
          </a:xfrm>
          <a:prstGeom prst="rect">
            <a:avLst/>
          </a:prstGeom>
          <a:noFill/>
        </p:spPr>
        <p:txBody>
          <a:bodyPr wrap="square" rtlCol="0">
            <a:spAutoFit/>
          </a:bodyPr>
          <a:lstStyle/>
          <a:p>
            <a:pPr algn="ctr"/>
            <a:r>
              <a:rPr lang="en-US" sz="2000" dirty="0"/>
              <a:t>Water Flow</a:t>
            </a:r>
          </a:p>
        </p:txBody>
      </p:sp>
    </p:spTree>
    <p:custDataLst>
      <p:tags r:id="rId1"/>
    </p:custDataLst>
    <p:extLst>
      <p:ext uri="{BB962C8B-B14F-4D97-AF65-F5344CB8AC3E}">
        <p14:creationId xmlns:p14="http://schemas.microsoft.com/office/powerpoint/2010/main" val="31738514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gAXNnZEo"/>
  <p:tag name="ARTICULATE_DESIGN_ID_AVID2018_WIDE" val="ovPsLIbb"/>
  <p:tag name="ARTICULATE_DESIGN_ID_2018 AVID ORIENTATION THEME" val="141LYHKx"/>
  <p:tag name="ARTICULATE_SLIDE_COUNT" val="5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 Avid Orientation Theme">
  <a:themeElements>
    <a:clrScheme name="Custom 3">
      <a:dk1>
        <a:srgbClr val="000000"/>
      </a:dk1>
      <a:lt1>
        <a:srgbClr val="FFFFFF"/>
      </a:lt1>
      <a:dk2>
        <a:srgbClr val="666666"/>
      </a:dk2>
      <a:lt2>
        <a:srgbClr val="EEECE1"/>
      </a:lt2>
      <a:accent1>
        <a:srgbClr val="E3132F"/>
      </a:accent1>
      <a:accent2>
        <a:srgbClr val="0096DA"/>
      </a:accent2>
      <a:accent3>
        <a:srgbClr val="56AA23"/>
      </a:accent3>
      <a:accent4>
        <a:srgbClr val="F48100"/>
      </a:accent4>
      <a:accent5>
        <a:srgbClr val="FFDA00"/>
      </a:accent5>
      <a:accent6>
        <a:srgbClr val="501384"/>
      </a:accent6>
      <a:hlink>
        <a:srgbClr val="0096DA"/>
      </a:hlink>
      <a:folHlink>
        <a:srgbClr val="023D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8 Avid Orientation Theme" id="{FC300ACC-C2F6-4E96-B3A0-28C23AA15551}" vid="{9AD5EF79-4CFA-4470-B77C-62B396D2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4B48ADCEB9004C82C33B2F01FDEEA4" ma:contentTypeVersion="13" ma:contentTypeDescription="Create a new document." ma:contentTypeScope="" ma:versionID="3558c2e4a36e834140bd770aa22bd711">
  <xsd:schema xmlns:xsd="http://www.w3.org/2001/XMLSchema" xmlns:xs="http://www.w3.org/2001/XMLSchema" xmlns:p="http://schemas.microsoft.com/office/2006/metadata/properties" xmlns:ns2="9544c1e5-465b-46f7-9756-fde921856027" xmlns:ns3="5f92d314-0094-4a56-b45d-790405524c19" targetNamespace="http://schemas.microsoft.com/office/2006/metadata/properties" ma:root="true" ma:fieldsID="452d610a6318739769d4b90774720041" ns2:_="" ns3:_="">
    <xsd:import namespace="9544c1e5-465b-46f7-9756-fde921856027"/>
    <xsd:import namespace="5f92d314-0094-4a56-b45d-790405524c1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44c1e5-465b-46f7-9756-fde9218560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978f9c3-fb37-4b17-aa29-ac9435d4f62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2d314-0094-4a56-b45d-790405524c1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2bb5b59-95e2-4b55-8b2f-cc20911eee4b}" ma:internalName="TaxCatchAll" ma:showField="CatchAllData" ma:web="5f92d314-0094-4a56-b45d-790405524c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544c1e5-465b-46f7-9756-fde921856027">
      <Terms xmlns="http://schemas.microsoft.com/office/infopath/2007/PartnerControls"/>
    </lcf76f155ced4ddcb4097134ff3c332f>
    <TaxCatchAll xmlns="5f92d314-0094-4a56-b45d-790405524c19" xsi:nil="true"/>
  </documentManagement>
</p:properties>
</file>

<file path=customXml/itemProps1.xml><?xml version="1.0" encoding="utf-8"?>
<ds:datastoreItem xmlns:ds="http://schemas.openxmlformats.org/officeDocument/2006/customXml" ds:itemID="{A86AF22B-58D3-493B-B461-19672E4056C6}">
  <ds:schemaRefs>
    <ds:schemaRef ds:uri="http://schemas.microsoft.com/sharepoint/v3/contenttype/forms"/>
  </ds:schemaRefs>
</ds:datastoreItem>
</file>

<file path=customXml/itemProps2.xml><?xml version="1.0" encoding="utf-8"?>
<ds:datastoreItem xmlns:ds="http://schemas.openxmlformats.org/officeDocument/2006/customXml" ds:itemID="{5EB7A950-6560-4DD5-ABBB-60AC775DE2BA}">
  <ds:schemaRefs>
    <ds:schemaRef ds:uri="5f92d314-0094-4a56-b45d-790405524c19"/>
    <ds:schemaRef ds:uri="9544c1e5-465b-46f7-9756-fde921856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6796157-5C04-4B29-8EAA-2C540DD2CF97}">
  <ds:schemaRefs>
    <ds:schemaRef ds:uri="http://schemas.microsoft.com/office/2006/metadata/properties"/>
    <ds:schemaRef ds:uri="http://purl.org/dc/dcmitype/"/>
    <ds:schemaRef ds:uri="5f92d314-0094-4a56-b45d-790405524c19"/>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purl.org/dc/terms/"/>
    <ds:schemaRef ds:uri="9544c1e5-465b-46f7-9756-fde921856027"/>
  </ds:schemaRefs>
</ds:datastoreItem>
</file>

<file path=docMetadata/LabelInfo.xml><?xml version="1.0" encoding="utf-8"?>
<clbl:labelList xmlns:clbl="http://schemas.microsoft.com/office/2020/mipLabelMetadata">
  <clbl:label id="{17d30d46-605e-42dd-9357-a07590acc40c}" enabled="0" method="" siteId="{17d30d46-605e-42dd-9357-a07590acc40c}" removed="1"/>
</clbl:labelList>
</file>

<file path=docProps/app.xml><?xml version="1.0" encoding="utf-8"?>
<Properties xmlns="http://schemas.openxmlformats.org/officeDocument/2006/extended-properties" xmlns:vt="http://schemas.openxmlformats.org/officeDocument/2006/docPropsVTypes">
  <TotalTime>3329</TotalTime>
  <Words>11265</Words>
  <Application>Microsoft Office PowerPoint</Application>
  <PresentationFormat>Widescreen</PresentationFormat>
  <Paragraphs>928</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 Regular</vt:lpstr>
      <vt:lpstr>Helvetica Light</vt:lpstr>
      <vt:lpstr>Arial</vt:lpstr>
      <vt:lpstr>Helvetica</vt:lpstr>
      <vt:lpstr>Segoe UI</vt:lpstr>
      <vt:lpstr>Wingdings 2</vt:lpstr>
      <vt:lpstr>2018 Avid Orientation Theme</vt:lpstr>
      <vt:lpstr>Best Management Practices</vt:lpstr>
      <vt:lpstr>Elements of a BMP Plan for Aquaculture Farms</vt:lpstr>
      <vt:lpstr>1. Permits and Site Selection</vt:lpstr>
      <vt:lpstr>Infrastructure and Support Needs</vt:lpstr>
      <vt:lpstr>Site Considerations</vt:lpstr>
      <vt:lpstr>Source Water</vt:lpstr>
      <vt:lpstr>Protected Areas</vt:lpstr>
      <vt:lpstr>Proper Soil Type</vt:lpstr>
      <vt:lpstr>2. Design</vt:lpstr>
      <vt:lpstr>Fill Canal</vt:lpstr>
      <vt:lpstr>Elevation and Slopes </vt:lpstr>
      <vt:lpstr>Building a Levee</vt:lpstr>
      <vt:lpstr>Building a Levee</vt:lpstr>
      <vt:lpstr>Lined Ponds</vt:lpstr>
      <vt:lpstr>Organic Sedimentation Control </vt:lpstr>
      <vt:lpstr>Recirculation</vt:lpstr>
      <vt:lpstr>3. Source Water and Effluent Treatment</vt:lpstr>
      <vt:lpstr>Settling Pond Design Considerations</vt:lpstr>
      <vt:lpstr>Simplified Aquaculture Farm Plan</vt:lpstr>
      <vt:lpstr>Chemical Treatments</vt:lpstr>
      <vt:lpstr>4. Production Pond Management</vt:lpstr>
      <vt:lpstr>5. Water Quality Management</vt:lpstr>
      <vt:lpstr>Dissolved Oxygen</vt:lpstr>
      <vt:lpstr>Maintaining Dissolved Oxygen</vt:lpstr>
      <vt:lpstr>Pond Aerator Placement</vt:lpstr>
      <vt:lpstr>Temperature</vt:lpstr>
      <vt:lpstr>pH</vt:lpstr>
      <vt:lpstr>Daily pH Fluctuations</vt:lpstr>
      <vt:lpstr>pH Effects on Animals </vt:lpstr>
      <vt:lpstr>Fertilizers</vt:lpstr>
      <vt:lpstr>6. Production Management</vt:lpstr>
      <vt:lpstr>Shrimp Production Management</vt:lpstr>
      <vt:lpstr>7. Feed and Feeding</vt:lpstr>
      <vt:lpstr>Proper Nutrition</vt:lpstr>
      <vt:lpstr>Feed Storage</vt:lpstr>
      <vt:lpstr>Good Feed Management Practices</vt:lpstr>
      <vt:lpstr>Record Daily Feeding</vt:lpstr>
      <vt:lpstr>Feeding Techniques</vt:lpstr>
      <vt:lpstr>Emerging Technologies</vt:lpstr>
      <vt:lpstr>8. Harvesting</vt:lpstr>
      <vt:lpstr>9. Chemicals</vt:lpstr>
      <vt:lpstr>10. Equipment</vt:lpstr>
      <vt:lpstr>11. Personnel</vt:lpstr>
      <vt:lpstr>Safe Working Environment</vt:lpstr>
      <vt:lpstr>12. Disease Prevention</vt:lpstr>
      <vt:lpstr>Disease Contingency Plan</vt:lpstr>
      <vt:lpstr>Identifying, Characterizing and Managing Disease Risks</vt:lpstr>
      <vt:lpstr>13. Records</vt:lpstr>
      <vt:lpstr>Summary</vt:lpstr>
      <vt:lpstr>Describe Your Farm</vt:lpstr>
      <vt:lpstr>Developing Best Management Practices  for the Food Safety Plan</vt:lpstr>
      <vt:lpstr>Developing BMPs Presentations</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VERSION UPDATE LOG</dc:title>
  <dc:creator>Natalie McLemore</dc:creator>
  <cp:lastModifiedBy>Joshua L Spencer</cp:lastModifiedBy>
  <cp:revision>1</cp:revision>
  <cp:lastPrinted>2019-07-24T15:24:58Z</cp:lastPrinted>
  <dcterms:created xsi:type="dcterms:W3CDTF">2019-04-14T03:01:12Z</dcterms:created>
  <dcterms:modified xsi:type="dcterms:W3CDTF">2025-09-04T17:36:28Z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4081F824-69B6-4E30-8EA8-42BC4D3B19FA</vt:lpwstr>
  </property>
  <property fmtid="{D5CDD505-2E9C-101B-9397-08002B2CF9AE}" pid="3" name="ArticulatePath">
    <vt:lpwstr>https://avidxchange.sharepoint.com/Talent/Training/Private Document Library/Onboarding/2_Final/ORIENTATION/New Hire Orientation_FG_MASTER</vt:lpwstr>
  </property>
  <property fmtid="{D5CDD505-2E9C-101B-9397-08002B2CF9AE}" pid="4" name="ContentTypeId">
    <vt:lpwstr>0x0101002F4B48ADCEB9004C82C33B2F01FDEEA4</vt:lpwstr>
  </property>
  <property fmtid="{D5CDD505-2E9C-101B-9397-08002B2CF9AE}" pid="5" name="AuthorIds_UIVersion_26624">
    <vt:lpwstr>2693</vt:lpwstr>
  </property>
  <property fmtid="{D5CDD505-2E9C-101B-9397-08002B2CF9AE}" pid="6" name="MediaServiceImageTags">
    <vt:lpwstr/>
  </property>
</Properties>
</file>