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4"/>
  </p:sldMasterIdLst>
  <p:notesMasterIdLst>
    <p:notesMasterId r:id="rId21"/>
  </p:notesMasterIdLst>
  <p:handoutMasterIdLst>
    <p:handoutMasterId r:id="rId22"/>
  </p:handoutMasterIdLst>
  <p:sldIdLst>
    <p:sldId id="4059" r:id="rId5"/>
    <p:sldId id="4190" r:id="rId6"/>
    <p:sldId id="4124" r:id="rId7"/>
    <p:sldId id="4145" r:id="rId8"/>
    <p:sldId id="4144" r:id="rId9"/>
    <p:sldId id="4191" r:id="rId10"/>
    <p:sldId id="4192" r:id="rId11"/>
    <p:sldId id="4193" r:id="rId12"/>
    <p:sldId id="4146" r:id="rId13"/>
    <p:sldId id="4148" r:id="rId14"/>
    <p:sldId id="4149" r:id="rId15"/>
    <p:sldId id="4197" r:id="rId16"/>
    <p:sldId id="4196" r:id="rId17"/>
    <p:sldId id="4198" r:id="rId18"/>
    <p:sldId id="3935" r:id="rId19"/>
    <p:sldId id="4131" r:id="rId20"/>
  </p:sldIdLst>
  <p:sldSz cx="12192000" cy="6858000"/>
  <p:notesSz cx="7010400" cy="92964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AqP Training" id="{A6F96F7B-096E-4410-A433-E2A118E5933D}">
          <p14:sldIdLst>
            <p14:sldId id="4059"/>
            <p14:sldId id="4190"/>
            <p14:sldId id="4124"/>
            <p14:sldId id="4145"/>
            <p14:sldId id="4144"/>
            <p14:sldId id="4191"/>
            <p14:sldId id="4192"/>
            <p14:sldId id="4193"/>
            <p14:sldId id="4146"/>
            <p14:sldId id="4148"/>
            <p14:sldId id="4149"/>
            <p14:sldId id="4197"/>
            <p14:sldId id="4196"/>
            <p14:sldId id="4198"/>
            <p14:sldId id="3935"/>
            <p14:sldId id="4131"/>
          </p14:sldIdLst>
        </p14:section>
      </p14:sectionLst>
    </p:ext>
    <p:ext uri="{EFAFB233-063F-42B5-8137-9DF3F51BA10A}">
      <p15:sldGuideLst xmlns:p15="http://schemas.microsoft.com/office/powerpoint/2012/main">
        <p15:guide id="3" pos="1464" userDrawn="1">
          <p15:clr>
            <a:srgbClr val="A4A3A4"/>
          </p15:clr>
        </p15:guide>
        <p15:guide id="4" orient="horz" pos="3456" userDrawn="1">
          <p15:clr>
            <a:srgbClr val="A4A3A4"/>
          </p15:clr>
        </p15:guide>
        <p15:guide id="5" orient="horz" pos="2400" userDrawn="1">
          <p15:clr>
            <a:srgbClr val="A4A3A4"/>
          </p15:clr>
        </p15:guide>
        <p15:guide id="6" pos="5112" userDrawn="1">
          <p15:clr>
            <a:srgbClr val="A4A3A4"/>
          </p15:clr>
        </p15:guide>
      </p15:sldGuideLst>
    </p:ext>
    <p:ext uri="{2D200454-40CA-4A62-9FC3-DE9A4176ACB9}">
      <p15:notesGuideLst xmlns:p15="http://schemas.microsoft.com/office/powerpoint/2012/main">
        <p15:guide id="1" orient="horz" pos="2088" userDrawn="1">
          <p15:clr>
            <a:srgbClr val="A4A3A4"/>
          </p15:clr>
        </p15:guide>
        <p15:guide id="2" pos="28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F7B19C-178A-3BD9-FAD0-7A7CF951E06F}" name="Montwill, Barbara" initials="MB" userId="S::BMontwil@fda.gov::2668bab0-b5bf-4f4a-9f8f-c58123bdb3ee" providerId="AD"/>
  <p188:author id="{A7D385BD-5BEF-4E27-3256-1AEE4F7ABCCB}" name="Tracey Nicholson" initials="TN" userId="S::tracey.nicholson@pmglearning.com::2d9ee02c-1be0-4a68-b5f3-2777bd5801a4" providerId="AD"/>
  <p188:author id="{74622FBE-4603-4866-6169-2847C923199F}" name="Renee Tatalovich" initials="RT" userId="S::renee.tatalovich@pmglearning.com::c3a12dda-3e17-465b-a466-f28d262ac98c" providerId="AD"/>
  <p188:author id="{824317F4-895B-3225-D432-DAFBC465FF5E}" name="Kathleen Hamm" initials="KH" userId="S::kathleen.hamm@pmglearning.com::36549483-0846-4a99-81ba-93636940a9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A8D6"/>
    <a:srgbClr val="143E86"/>
    <a:srgbClr val="93CF52"/>
    <a:srgbClr val="F9C002"/>
    <a:srgbClr val="E07800"/>
    <a:srgbClr val="52A21F"/>
    <a:srgbClr val="023E86"/>
    <a:srgbClr val="0096DB"/>
    <a:srgbClr val="F0FAFF"/>
    <a:srgbClr val="56A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93B713-57AD-4987-A843-0C0A2CADCCA9}" v="1" dt="2025-06-24T19:37:49.1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66" autoAdjust="0"/>
    <p:restoredTop sz="79021" autoAdjust="0"/>
  </p:normalViewPr>
  <p:slideViewPr>
    <p:cSldViewPr snapToGrid="0">
      <p:cViewPr varScale="1">
        <p:scale>
          <a:sx n="45" d="100"/>
          <a:sy n="45" d="100"/>
        </p:scale>
        <p:origin x="1662" y="48"/>
      </p:cViewPr>
      <p:guideLst>
        <p:guide pos="1464"/>
        <p:guide orient="horz" pos="3456"/>
        <p:guide orient="horz" pos="2400"/>
        <p:guide pos="511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43" d="100"/>
          <a:sy n="43" d="100"/>
        </p:scale>
        <p:origin x="3384" y="54"/>
      </p:cViewPr>
      <p:guideLst>
        <p:guide orient="horz" pos="2088"/>
        <p:guide pos="2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Nicholson" userId="2d9ee02c-1be0-4a68-b5f3-2777bd5801a4" providerId="ADAL" clId="{FDD97369-2D24-4122-9FFC-D292DBFF5299}"/>
    <pc:docChg chg="custSel modSld modMainMaster modNotesMaster modHandout">
      <pc:chgData name="Tracey Nicholson" userId="2d9ee02c-1be0-4a68-b5f3-2777bd5801a4" providerId="ADAL" clId="{FDD97369-2D24-4122-9FFC-D292DBFF5299}" dt="2025-06-05T16:34:20.627" v="10"/>
      <pc:docMkLst>
        <pc:docMk/>
      </pc:docMkLst>
      <pc:sldChg chg="modNotes">
        <pc:chgData name="Tracey Nicholson" userId="2d9ee02c-1be0-4a68-b5f3-2777bd5801a4" providerId="ADAL" clId="{FDD97369-2D24-4122-9FFC-D292DBFF5299}" dt="2025-06-05T16:32:55.329" v="0"/>
        <pc:sldMkLst>
          <pc:docMk/>
          <pc:sldMk cId="314548212" sldId="4059"/>
        </pc:sldMkLst>
      </pc:sldChg>
      <pc:sldMasterChg chg="modSp mod modSldLayout">
        <pc:chgData name="Tracey Nicholson" userId="2d9ee02c-1be0-4a68-b5f3-2777bd5801a4" providerId="ADAL" clId="{FDD97369-2D24-4122-9FFC-D292DBFF5299}" dt="2025-06-05T16:34:20.627" v="10"/>
        <pc:sldMasterMkLst>
          <pc:docMk/>
          <pc:sldMasterMk cId="3777723911" sldId="2147483711"/>
        </pc:sldMasterMkLst>
        <pc:spChg chg="mod">
          <ac:chgData name="Tracey Nicholson" userId="2d9ee02c-1be0-4a68-b5f3-2777bd5801a4" providerId="ADAL" clId="{FDD97369-2D24-4122-9FFC-D292DBFF5299}" dt="2025-06-05T16:33:28.925" v="3"/>
          <ac:spMkLst>
            <pc:docMk/>
            <pc:sldMasterMk cId="3777723911" sldId="2147483711"/>
            <ac:spMk id="7" creationId="{D7F6259C-CA34-1745-9D8B-0878BBF4E844}"/>
          </ac:spMkLst>
        </pc:spChg>
        <pc:sldLayoutChg chg="modSp mod">
          <pc:chgData name="Tracey Nicholson" userId="2d9ee02c-1be0-4a68-b5f3-2777bd5801a4" providerId="ADAL" clId="{FDD97369-2D24-4122-9FFC-D292DBFF5299}" dt="2025-06-05T16:33:35.386" v="4"/>
          <pc:sldLayoutMkLst>
            <pc:docMk/>
            <pc:sldMasterMk cId="3777723911" sldId="2147483711"/>
            <pc:sldLayoutMk cId="2131820325" sldId="2147483712"/>
          </pc:sldLayoutMkLst>
          <pc:spChg chg="mod">
            <ac:chgData name="Tracey Nicholson" userId="2d9ee02c-1be0-4a68-b5f3-2777bd5801a4" providerId="ADAL" clId="{FDD97369-2D24-4122-9FFC-D292DBFF5299}" dt="2025-06-05T16:33:35.386" v="4"/>
            <ac:spMkLst>
              <pc:docMk/>
              <pc:sldMasterMk cId="3777723911" sldId="2147483711"/>
              <pc:sldLayoutMk cId="2131820325" sldId="2147483712"/>
              <ac:spMk id="13" creationId="{F2854136-A89C-6B11-21B1-CD09DC973333}"/>
            </ac:spMkLst>
          </pc:spChg>
        </pc:sldLayoutChg>
        <pc:sldLayoutChg chg="delSp mod">
          <pc:chgData name="Tracey Nicholson" userId="2d9ee02c-1be0-4a68-b5f3-2777bd5801a4" providerId="ADAL" clId="{FDD97369-2D24-4122-9FFC-D292DBFF5299}" dt="2025-06-05T16:34:14.148" v="9" actId="478"/>
          <pc:sldLayoutMkLst>
            <pc:docMk/>
            <pc:sldMasterMk cId="3777723911" sldId="2147483711"/>
            <pc:sldLayoutMk cId="2311578046" sldId="2147483734"/>
          </pc:sldLayoutMkLst>
        </pc:sldLayoutChg>
        <pc:sldLayoutChg chg="modSp mod">
          <pc:chgData name="Tracey Nicholson" userId="2d9ee02c-1be0-4a68-b5f3-2777bd5801a4" providerId="ADAL" clId="{FDD97369-2D24-4122-9FFC-D292DBFF5299}" dt="2025-06-05T16:34:20.627" v="10"/>
          <pc:sldLayoutMkLst>
            <pc:docMk/>
            <pc:sldMasterMk cId="3777723911" sldId="2147483711"/>
            <pc:sldLayoutMk cId="932238101" sldId="2147483744"/>
          </pc:sldLayoutMkLst>
          <pc:spChg chg="mod">
            <ac:chgData name="Tracey Nicholson" userId="2d9ee02c-1be0-4a68-b5f3-2777bd5801a4" providerId="ADAL" clId="{FDD97369-2D24-4122-9FFC-D292DBFF5299}" dt="2025-06-05T16:34:20.627" v="10"/>
            <ac:spMkLst>
              <pc:docMk/>
              <pc:sldMasterMk cId="3777723911" sldId="2147483711"/>
              <pc:sldLayoutMk cId="932238101" sldId="2147483744"/>
              <ac:spMk id="4" creationId="{87B209E4-E665-AF05-984E-7BBC02418BE8}"/>
            </ac:spMkLst>
          </pc:spChg>
        </pc:sldLayoutChg>
        <pc:sldLayoutChg chg="modSp mod">
          <pc:chgData name="Tracey Nicholson" userId="2d9ee02c-1be0-4a68-b5f3-2777bd5801a4" providerId="ADAL" clId="{FDD97369-2D24-4122-9FFC-D292DBFF5299}" dt="2025-06-05T16:33:44.182" v="5"/>
          <pc:sldLayoutMkLst>
            <pc:docMk/>
            <pc:sldMasterMk cId="3777723911" sldId="2147483711"/>
            <pc:sldLayoutMk cId="546243510" sldId="2147483749"/>
          </pc:sldLayoutMkLst>
          <pc:spChg chg="mod">
            <ac:chgData name="Tracey Nicholson" userId="2d9ee02c-1be0-4a68-b5f3-2777bd5801a4" providerId="ADAL" clId="{FDD97369-2D24-4122-9FFC-D292DBFF5299}" dt="2025-06-05T16:33:44.182" v="5"/>
            <ac:spMkLst>
              <pc:docMk/>
              <pc:sldMasterMk cId="3777723911" sldId="2147483711"/>
              <pc:sldLayoutMk cId="546243510" sldId="2147483749"/>
              <ac:spMk id="25" creationId="{55D23079-32B8-B687-9AC6-4C4229532B81}"/>
            </ac:spMkLst>
          </pc:spChg>
        </pc:sldLayoutChg>
        <pc:sldLayoutChg chg="modSp mod">
          <pc:chgData name="Tracey Nicholson" userId="2d9ee02c-1be0-4a68-b5f3-2777bd5801a4" providerId="ADAL" clId="{FDD97369-2D24-4122-9FFC-D292DBFF5299}" dt="2025-06-05T16:33:51.594" v="6"/>
          <pc:sldLayoutMkLst>
            <pc:docMk/>
            <pc:sldMasterMk cId="3777723911" sldId="2147483711"/>
            <pc:sldLayoutMk cId="689557875" sldId="2147483768"/>
          </pc:sldLayoutMkLst>
          <pc:spChg chg="mod">
            <ac:chgData name="Tracey Nicholson" userId="2d9ee02c-1be0-4a68-b5f3-2777bd5801a4" providerId="ADAL" clId="{FDD97369-2D24-4122-9FFC-D292DBFF5299}" dt="2025-06-05T16:33:51.594" v="6"/>
            <ac:spMkLst>
              <pc:docMk/>
              <pc:sldMasterMk cId="3777723911" sldId="2147483711"/>
              <pc:sldLayoutMk cId="689557875" sldId="2147483768"/>
              <ac:spMk id="25" creationId="{55D23079-32B8-B687-9AC6-4C4229532B81}"/>
            </ac:spMkLst>
          </pc:spChg>
        </pc:sldLayoutChg>
        <pc:sldLayoutChg chg="modSp mod">
          <pc:chgData name="Tracey Nicholson" userId="2d9ee02c-1be0-4a68-b5f3-2777bd5801a4" providerId="ADAL" clId="{FDD97369-2D24-4122-9FFC-D292DBFF5299}" dt="2025-06-05T16:33:57.752" v="7"/>
          <pc:sldLayoutMkLst>
            <pc:docMk/>
            <pc:sldMasterMk cId="3777723911" sldId="2147483711"/>
            <pc:sldLayoutMk cId="2593455616" sldId="2147483769"/>
          </pc:sldLayoutMkLst>
          <pc:spChg chg="mod">
            <ac:chgData name="Tracey Nicholson" userId="2d9ee02c-1be0-4a68-b5f3-2777bd5801a4" providerId="ADAL" clId="{FDD97369-2D24-4122-9FFC-D292DBFF5299}" dt="2025-06-05T16:33:57.752" v="7"/>
            <ac:spMkLst>
              <pc:docMk/>
              <pc:sldMasterMk cId="3777723911" sldId="2147483711"/>
              <pc:sldLayoutMk cId="2593455616" sldId="2147483769"/>
              <ac:spMk id="25" creationId="{55D23079-32B8-B687-9AC6-4C4229532B81}"/>
            </ac:spMkLst>
          </pc:spChg>
        </pc:sldLayoutChg>
        <pc:sldLayoutChg chg="modSp mod">
          <pc:chgData name="Tracey Nicholson" userId="2d9ee02c-1be0-4a68-b5f3-2777bd5801a4" providerId="ADAL" clId="{FDD97369-2D24-4122-9FFC-D292DBFF5299}" dt="2025-06-05T16:34:02.830" v="8"/>
          <pc:sldLayoutMkLst>
            <pc:docMk/>
            <pc:sldMasterMk cId="3777723911" sldId="2147483711"/>
            <pc:sldLayoutMk cId="4275450192" sldId="2147483770"/>
          </pc:sldLayoutMkLst>
          <pc:spChg chg="mod">
            <ac:chgData name="Tracey Nicholson" userId="2d9ee02c-1be0-4a68-b5f3-2777bd5801a4" providerId="ADAL" clId="{FDD97369-2D24-4122-9FFC-D292DBFF5299}" dt="2025-06-05T16:34:02.830" v="8"/>
            <ac:spMkLst>
              <pc:docMk/>
              <pc:sldMasterMk cId="3777723911" sldId="2147483711"/>
              <pc:sldLayoutMk cId="4275450192" sldId="2147483770"/>
              <ac:spMk id="25" creationId="{55D23079-32B8-B687-9AC6-4C4229532B81}"/>
            </ac:spMkLst>
          </pc:spChg>
        </pc:sldLayoutChg>
      </pc:sldMasterChg>
    </pc:docChg>
  </pc:docChgLst>
  <pc:docChgLst>
    <pc:chgData name="Renee Tatalovich" userId="c3a12dda-3e17-465b-a466-f28d262ac98c" providerId="ADAL" clId="{F193B713-57AD-4987-A843-0C0A2CADCCA9}"/>
    <pc:docChg chg="custSel addSld modSld modMainMaster modNotesMaster modHandout">
      <pc:chgData name="Renee Tatalovich" userId="c3a12dda-3e17-465b-a466-f28d262ac98c" providerId="ADAL" clId="{F193B713-57AD-4987-A843-0C0A2CADCCA9}" dt="2025-06-24T19:51:38.425" v="26" actId="313"/>
      <pc:docMkLst>
        <pc:docMk/>
      </pc:docMkLst>
      <pc:sldChg chg="modNotes">
        <pc:chgData name="Renee Tatalovich" userId="c3a12dda-3e17-465b-a466-f28d262ac98c" providerId="ADAL" clId="{F193B713-57AD-4987-A843-0C0A2CADCCA9}" dt="2025-06-24T19:51:38.425" v="26" actId="313"/>
        <pc:sldMkLst>
          <pc:docMk/>
          <pc:sldMk cId="314548212" sldId="4059"/>
        </pc:sldMkLst>
      </pc:sldChg>
      <pc:sldChg chg="add">
        <pc:chgData name="Renee Tatalovich" userId="c3a12dda-3e17-465b-a466-f28d262ac98c" providerId="ADAL" clId="{F193B713-57AD-4987-A843-0C0A2CADCCA9}" dt="2025-06-24T19:37:49.143" v="0"/>
        <pc:sldMkLst>
          <pc:docMk/>
          <pc:sldMk cId="262378965" sldId="4131"/>
        </pc:sldMkLst>
      </pc:sldChg>
      <pc:sldMasterChg chg="modSp mod modSldLayout">
        <pc:chgData name="Renee Tatalovich" userId="c3a12dda-3e17-465b-a466-f28d262ac98c" providerId="ADAL" clId="{F193B713-57AD-4987-A843-0C0A2CADCCA9}" dt="2025-06-24T19:51:09.933" v="19" actId="20577"/>
        <pc:sldMasterMkLst>
          <pc:docMk/>
          <pc:sldMasterMk cId="3777723911" sldId="2147483711"/>
        </pc:sldMasterMkLst>
        <pc:spChg chg="mod">
          <ac:chgData name="Renee Tatalovich" userId="c3a12dda-3e17-465b-a466-f28d262ac98c" providerId="ADAL" clId="{F193B713-57AD-4987-A843-0C0A2CADCCA9}" dt="2025-06-24T19:50:50.353" v="16" actId="20577"/>
          <ac:spMkLst>
            <pc:docMk/>
            <pc:sldMasterMk cId="3777723911" sldId="2147483711"/>
            <ac:spMk id="7" creationId="{D7F6259C-CA34-1745-9D8B-0878BBF4E844}"/>
          </ac:spMkLst>
        </pc:spChg>
        <pc:sldLayoutChg chg="modSp mod">
          <pc:chgData name="Renee Tatalovich" userId="c3a12dda-3e17-465b-a466-f28d262ac98c" providerId="ADAL" clId="{F193B713-57AD-4987-A843-0C0A2CADCCA9}" dt="2025-06-24T19:47:16.405" v="3" actId="6549"/>
          <pc:sldLayoutMkLst>
            <pc:docMk/>
            <pc:sldMasterMk cId="3777723911" sldId="2147483711"/>
            <pc:sldLayoutMk cId="2131820325" sldId="2147483712"/>
          </pc:sldLayoutMkLst>
          <pc:spChg chg="mod">
            <ac:chgData name="Renee Tatalovich" userId="c3a12dda-3e17-465b-a466-f28d262ac98c" providerId="ADAL" clId="{F193B713-57AD-4987-A843-0C0A2CADCCA9}" dt="2025-06-24T19:47:16.405" v="3" actId="6549"/>
            <ac:spMkLst>
              <pc:docMk/>
              <pc:sldMasterMk cId="3777723911" sldId="2147483711"/>
              <pc:sldLayoutMk cId="2131820325" sldId="2147483712"/>
              <ac:spMk id="13" creationId="{F2854136-A89C-6B11-21B1-CD09DC973333}"/>
            </ac:spMkLst>
          </pc:spChg>
        </pc:sldLayoutChg>
        <pc:sldLayoutChg chg="modSp mod">
          <pc:chgData name="Renee Tatalovich" userId="c3a12dda-3e17-465b-a466-f28d262ac98c" providerId="ADAL" clId="{F193B713-57AD-4987-A843-0C0A2CADCCA9}" dt="2025-06-24T19:51:09.933" v="19" actId="20577"/>
          <pc:sldLayoutMkLst>
            <pc:docMk/>
            <pc:sldMasterMk cId="3777723911" sldId="2147483711"/>
            <pc:sldLayoutMk cId="932238101" sldId="2147483744"/>
          </pc:sldLayoutMkLst>
          <pc:spChg chg="mod">
            <ac:chgData name="Renee Tatalovich" userId="c3a12dda-3e17-465b-a466-f28d262ac98c" providerId="ADAL" clId="{F193B713-57AD-4987-A843-0C0A2CADCCA9}" dt="2025-06-24T19:51:09.933" v="19" actId="20577"/>
            <ac:spMkLst>
              <pc:docMk/>
              <pc:sldMasterMk cId="3777723911" sldId="2147483711"/>
              <pc:sldLayoutMk cId="932238101" sldId="2147483744"/>
              <ac:spMk id="4" creationId="{87B209E4-E665-AF05-984E-7BBC02418BE8}"/>
            </ac:spMkLst>
          </pc:spChg>
        </pc:sldLayoutChg>
        <pc:sldLayoutChg chg="modSp mod">
          <pc:chgData name="Renee Tatalovich" userId="c3a12dda-3e17-465b-a466-f28d262ac98c" providerId="ADAL" clId="{F193B713-57AD-4987-A843-0C0A2CADCCA9}" dt="2025-06-24T19:47:21.109" v="6" actId="6549"/>
          <pc:sldLayoutMkLst>
            <pc:docMk/>
            <pc:sldMasterMk cId="3777723911" sldId="2147483711"/>
            <pc:sldLayoutMk cId="546243510" sldId="2147483749"/>
          </pc:sldLayoutMkLst>
          <pc:spChg chg="mod">
            <ac:chgData name="Renee Tatalovich" userId="c3a12dda-3e17-465b-a466-f28d262ac98c" providerId="ADAL" clId="{F193B713-57AD-4987-A843-0C0A2CADCCA9}" dt="2025-06-24T19:47:21.109" v="6" actId="6549"/>
            <ac:spMkLst>
              <pc:docMk/>
              <pc:sldMasterMk cId="3777723911" sldId="2147483711"/>
              <pc:sldLayoutMk cId="546243510" sldId="2147483749"/>
              <ac:spMk id="25" creationId="{55D23079-32B8-B687-9AC6-4C4229532B81}"/>
            </ac:spMkLst>
          </pc:spChg>
        </pc:sldLayoutChg>
        <pc:sldLayoutChg chg="modSp mod">
          <pc:chgData name="Renee Tatalovich" userId="c3a12dda-3e17-465b-a466-f28d262ac98c" providerId="ADAL" clId="{F193B713-57AD-4987-A843-0C0A2CADCCA9}" dt="2025-06-24T19:47:24.805" v="9" actId="6549"/>
          <pc:sldLayoutMkLst>
            <pc:docMk/>
            <pc:sldMasterMk cId="3777723911" sldId="2147483711"/>
            <pc:sldLayoutMk cId="689557875" sldId="2147483768"/>
          </pc:sldLayoutMkLst>
          <pc:spChg chg="mod">
            <ac:chgData name="Renee Tatalovich" userId="c3a12dda-3e17-465b-a466-f28d262ac98c" providerId="ADAL" clId="{F193B713-57AD-4987-A843-0C0A2CADCCA9}" dt="2025-06-24T19:47:24.805" v="9" actId="6549"/>
            <ac:spMkLst>
              <pc:docMk/>
              <pc:sldMasterMk cId="3777723911" sldId="2147483711"/>
              <pc:sldLayoutMk cId="689557875" sldId="2147483768"/>
              <ac:spMk id="25" creationId="{55D23079-32B8-B687-9AC6-4C4229532B81}"/>
            </ac:spMkLst>
          </pc:spChg>
        </pc:sldLayoutChg>
        <pc:sldLayoutChg chg="modSp mod">
          <pc:chgData name="Renee Tatalovich" userId="c3a12dda-3e17-465b-a466-f28d262ac98c" providerId="ADAL" clId="{F193B713-57AD-4987-A843-0C0A2CADCCA9}" dt="2025-06-24T19:47:28.179" v="12" actId="6549"/>
          <pc:sldLayoutMkLst>
            <pc:docMk/>
            <pc:sldMasterMk cId="3777723911" sldId="2147483711"/>
            <pc:sldLayoutMk cId="2593455616" sldId="2147483769"/>
          </pc:sldLayoutMkLst>
          <pc:spChg chg="mod">
            <ac:chgData name="Renee Tatalovich" userId="c3a12dda-3e17-465b-a466-f28d262ac98c" providerId="ADAL" clId="{F193B713-57AD-4987-A843-0C0A2CADCCA9}" dt="2025-06-24T19:47:28.179" v="12" actId="6549"/>
            <ac:spMkLst>
              <pc:docMk/>
              <pc:sldMasterMk cId="3777723911" sldId="2147483711"/>
              <pc:sldLayoutMk cId="2593455616" sldId="2147483769"/>
              <ac:spMk id="25" creationId="{55D23079-32B8-B687-9AC6-4C4229532B81}"/>
            </ac:spMkLst>
          </pc:spChg>
        </pc:sldLayoutChg>
        <pc:sldLayoutChg chg="modSp mod">
          <pc:chgData name="Renee Tatalovich" userId="c3a12dda-3e17-465b-a466-f28d262ac98c" providerId="ADAL" clId="{F193B713-57AD-4987-A843-0C0A2CADCCA9}" dt="2025-06-24T19:47:30.910" v="15" actId="6549"/>
          <pc:sldLayoutMkLst>
            <pc:docMk/>
            <pc:sldMasterMk cId="3777723911" sldId="2147483711"/>
            <pc:sldLayoutMk cId="4275450192" sldId="2147483770"/>
          </pc:sldLayoutMkLst>
          <pc:spChg chg="mod">
            <ac:chgData name="Renee Tatalovich" userId="c3a12dda-3e17-465b-a466-f28d262ac98c" providerId="ADAL" clId="{F193B713-57AD-4987-A843-0C0A2CADCCA9}" dt="2025-06-24T19:47:30.910" v="15" actId="6549"/>
            <ac:spMkLst>
              <pc:docMk/>
              <pc:sldMasterMk cId="3777723911" sldId="2147483711"/>
              <pc:sldLayoutMk cId="4275450192" sldId="2147483770"/>
              <ac:spMk id="25" creationId="{55D23079-32B8-B687-9AC6-4C4229532B81}"/>
            </ac:spMkLst>
          </pc:spChg>
        </pc:sldLayoutChg>
      </pc:sldMasterChg>
    </pc:docChg>
  </pc:docChgLst>
  <pc:docChgLst>
    <pc:chgData name="Pourzal, Selma" userId="6296ec18-2087-4c06-891e-64f88ab0357b" providerId="ADAL" clId="{245492BD-7BC0-4A80-97F8-F63FFC3327F3}"/>
    <pc:docChg chg="undo redo custSel modSld">
      <pc:chgData name="Pourzal, Selma" userId="6296ec18-2087-4c06-891e-64f88ab0357b" providerId="ADAL" clId="{245492BD-7BC0-4A80-97F8-F63FFC3327F3}" dt="2025-06-03T18:03:48.599" v="1937" actId="20577"/>
      <pc:docMkLst>
        <pc:docMk/>
      </pc:docMkLst>
      <pc:sldChg chg="modSp mod modNotes">
        <pc:chgData name="Pourzal, Selma" userId="6296ec18-2087-4c06-891e-64f88ab0357b" providerId="ADAL" clId="{245492BD-7BC0-4A80-97F8-F63FFC3327F3}" dt="2025-06-03T15:56:16.987" v="686" actId="20577"/>
        <pc:sldMkLst>
          <pc:docMk/>
          <pc:sldMk cId="3014932788" sldId="4124"/>
        </pc:sldMkLst>
        <pc:spChg chg="mod">
          <ac:chgData name="Pourzal, Selma" userId="6296ec18-2087-4c06-891e-64f88ab0357b" providerId="ADAL" clId="{245492BD-7BC0-4A80-97F8-F63FFC3327F3}" dt="2025-06-03T15:26:28.003" v="389" actId="122"/>
          <ac:spMkLst>
            <pc:docMk/>
            <pc:sldMk cId="3014932788" sldId="4124"/>
            <ac:spMk id="5" creationId="{2FBEA186-9331-B43C-AD8C-91778EE9844E}"/>
          </ac:spMkLst>
        </pc:spChg>
      </pc:sldChg>
      <pc:sldChg chg="modSp mod modNotes modNotesTx">
        <pc:chgData name="Pourzal, Selma" userId="6296ec18-2087-4c06-891e-64f88ab0357b" providerId="ADAL" clId="{245492BD-7BC0-4A80-97F8-F63FFC3327F3}" dt="2025-06-03T16:56:10.240" v="1237" actId="20577"/>
        <pc:sldMkLst>
          <pc:docMk/>
          <pc:sldMk cId="1971615892" sldId="4144"/>
        </pc:sldMkLst>
        <pc:spChg chg="mod">
          <ac:chgData name="Pourzal, Selma" userId="6296ec18-2087-4c06-891e-64f88ab0357b" providerId="ADAL" clId="{245492BD-7BC0-4A80-97F8-F63FFC3327F3}" dt="2025-06-03T15:44:25.527" v="452" actId="20577"/>
          <ac:spMkLst>
            <pc:docMk/>
            <pc:sldMk cId="1971615892" sldId="4144"/>
            <ac:spMk id="2" creationId="{09B5235A-869A-1096-34C7-640708656CEA}"/>
          </ac:spMkLst>
        </pc:spChg>
        <pc:spChg chg="mod">
          <ac:chgData name="Pourzal, Selma" userId="6296ec18-2087-4c06-891e-64f88ab0357b" providerId="ADAL" clId="{245492BD-7BC0-4A80-97F8-F63FFC3327F3}" dt="2025-06-03T16:56:04.097" v="1232" actId="13926"/>
          <ac:spMkLst>
            <pc:docMk/>
            <pc:sldMk cId="1971615892" sldId="4144"/>
            <ac:spMk id="3" creationId="{0F8DE766-9FFD-4DBD-8177-773F452B0736}"/>
          </ac:spMkLst>
        </pc:spChg>
      </pc:sldChg>
      <pc:sldChg chg="modSp modAnim">
        <pc:chgData name="Pourzal, Selma" userId="6296ec18-2087-4c06-891e-64f88ab0357b" providerId="ADAL" clId="{245492BD-7BC0-4A80-97F8-F63FFC3327F3}" dt="2025-06-03T17:41:47.057" v="1736" actId="20577"/>
        <pc:sldMkLst>
          <pc:docMk/>
          <pc:sldMk cId="4237979316" sldId="4145"/>
        </pc:sldMkLst>
        <pc:spChg chg="mod">
          <ac:chgData name="Pourzal, Selma" userId="6296ec18-2087-4c06-891e-64f88ab0357b" providerId="ADAL" clId="{245492BD-7BC0-4A80-97F8-F63FFC3327F3}" dt="2025-06-03T15:29:40.031" v="406"/>
          <ac:spMkLst>
            <pc:docMk/>
            <pc:sldMk cId="4237979316" sldId="4145"/>
            <ac:spMk id="6" creationId="{3FB30CB1-A91B-1113-96E9-055D71F20EE6}"/>
          </ac:spMkLst>
        </pc:spChg>
        <pc:spChg chg="mod">
          <ac:chgData name="Pourzal, Selma" userId="6296ec18-2087-4c06-891e-64f88ab0357b" providerId="ADAL" clId="{245492BD-7BC0-4A80-97F8-F63FFC3327F3}" dt="2025-06-03T17:41:47.057" v="1736" actId="20577"/>
          <ac:spMkLst>
            <pc:docMk/>
            <pc:sldMk cId="4237979316" sldId="4145"/>
            <ac:spMk id="8" creationId="{CBA42195-BC4C-54F2-18F1-EBCC069C7BAF}"/>
          </ac:spMkLst>
        </pc:spChg>
      </pc:sldChg>
      <pc:sldChg chg="modSp mod modNotes">
        <pc:chgData name="Pourzal, Selma" userId="6296ec18-2087-4c06-891e-64f88ab0357b" providerId="ADAL" clId="{245492BD-7BC0-4A80-97F8-F63FFC3327F3}" dt="2025-06-03T15:59:42.216" v="813" actId="20577"/>
        <pc:sldMkLst>
          <pc:docMk/>
          <pc:sldMk cId="3634866688" sldId="4146"/>
        </pc:sldMkLst>
        <pc:spChg chg="mod">
          <ac:chgData name="Pourzal, Selma" userId="6296ec18-2087-4c06-891e-64f88ab0357b" providerId="ADAL" clId="{245492BD-7BC0-4A80-97F8-F63FFC3327F3}" dt="2025-06-03T15:47:26.018" v="510" actId="20577"/>
          <ac:spMkLst>
            <pc:docMk/>
            <pc:sldMk cId="3634866688" sldId="4146"/>
            <ac:spMk id="2" creationId="{3771F4BF-1752-E033-CED3-4C18ACE3E975}"/>
          </ac:spMkLst>
        </pc:spChg>
      </pc:sldChg>
      <pc:sldChg chg="delSp modSp mod delCm modCm modNotes">
        <pc:chgData name="Pourzal, Selma" userId="6296ec18-2087-4c06-891e-64f88ab0357b" providerId="ADAL" clId="{245492BD-7BC0-4A80-97F8-F63FFC3327F3}" dt="2025-06-03T18:03:48.599" v="1937" actId="20577"/>
        <pc:sldMkLst>
          <pc:docMk/>
          <pc:sldMk cId="3101096796" sldId="4148"/>
        </pc:sldMkLst>
        <pc:spChg chg="mod">
          <ac:chgData name="Pourzal, Selma" userId="6296ec18-2087-4c06-891e-64f88ab0357b" providerId="ADAL" clId="{245492BD-7BC0-4A80-97F8-F63FFC3327F3}" dt="2025-06-03T18:02:55.649" v="1925" actId="255"/>
          <ac:spMkLst>
            <pc:docMk/>
            <pc:sldMk cId="3101096796" sldId="4148"/>
            <ac:spMk id="6" creationId="{2FD3C924-CFCE-E260-941A-4D4897C4C07F}"/>
          </ac:spMkLst>
        </pc:spChg>
        <pc:spChg chg="mod">
          <ac:chgData name="Pourzal, Selma" userId="6296ec18-2087-4c06-891e-64f88ab0357b" providerId="ADAL" clId="{245492BD-7BC0-4A80-97F8-F63FFC3327F3}" dt="2025-06-03T18:03:48.599" v="1937" actId="20577"/>
          <ac:spMkLst>
            <pc:docMk/>
            <pc:sldMk cId="3101096796" sldId="4148"/>
            <ac:spMk id="7" creationId="{F2D52244-7919-3B0A-68EE-50FB45780BFF}"/>
          </ac:spMkLst>
        </pc:spChg>
        <pc:extLst>
          <p:ext xmlns:p="http://schemas.openxmlformats.org/presentationml/2006/main" uri="{D6D511B9-2390-475A-947B-AFAB55BFBCF1}">
            <pc226:cmChg xmlns:pc226="http://schemas.microsoft.com/office/powerpoint/2022/06/main/command" chg="del mod">
              <pc226:chgData name="Pourzal, Selma" userId="6296ec18-2087-4c06-891e-64f88ab0357b" providerId="ADAL" clId="{245492BD-7BC0-4A80-97F8-F63FFC3327F3}" dt="2025-06-03T15:16:26.724" v="127"/>
              <pc2:cmMkLst xmlns:pc2="http://schemas.microsoft.com/office/powerpoint/2019/9/main/command">
                <pc:docMk/>
                <pc:sldMk cId="3101096796" sldId="4148"/>
                <pc2:cmMk id="{53DD5160-BA1D-4633-8C61-3449E90D6FB0}"/>
              </pc2:cmMkLst>
            </pc226:cmChg>
          </p:ext>
        </pc:extLst>
      </pc:sldChg>
      <pc:sldChg chg="modSp mod delCm modCm modNotes modNotesTx">
        <pc:chgData name="Pourzal, Selma" userId="6296ec18-2087-4c06-891e-64f88ab0357b" providerId="ADAL" clId="{245492BD-7BC0-4A80-97F8-F63FFC3327F3}" dt="2025-06-03T17:39:37.939" v="1733" actId="20577"/>
        <pc:sldMkLst>
          <pc:docMk/>
          <pc:sldMk cId="3173851430" sldId="4149"/>
        </pc:sldMkLst>
        <pc:spChg chg="mod">
          <ac:chgData name="Pourzal, Selma" userId="6296ec18-2087-4c06-891e-64f88ab0357b" providerId="ADAL" clId="{245492BD-7BC0-4A80-97F8-F63FFC3327F3}" dt="2025-06-03T17:13:29.243" v="1588" actId="20577"/>
          <ac:spMkLst>
            <pc:docMk/>
            <pc:sldMk cId="3173851430" sldId="4149"/>
            <ac:spMk id="2" creationId="{9B612584-B741-AF47-34B4-4156AC9C4CD2}"/>
          </ac:spMkLst>
        </pc:spChg>
        <pc:spChg chg="mod">
          <ac:chgData name="Pourzal, Selma" userId="6296ec18-2087-4c06-891e-64f88ab0357b" providerId="ADAL" clId="{245492BD-7BC0-4A80-97F8-F63FFC3327F3}" dt="2025-06-03T15:24:08.796" v="377" actId="207"/>
          <ac:spMkLst>
            <pc:docMk/>
            <pc:sldMk cId="3173851430" sldId="4149"/>
            <ac:spMk id="4" creationId="{FAC04C5F-6072-D0FE-5BF0-942C8AB0EB73}"/>
          </ac:spMkLst>
        </pc:spChg>
        <pc:extLst>
          <p:ext xmlns:p="http://schemas.openxmlformats.org/presentationml/2006/main" uri="{D6D511B9-2390-475A-947B-AFAB55BFBCF1}">
            <pc226:cmChg xmlns:pc226="http://schemas.microsoft.com/office/powerpoint/2022/06/main/command" chg="del mod">
              <pc226:chgData name="Pourzal, Selma" userId="6296ec18-2087-4c06-891e-64f88ab0357b" providerId="ADAL" clId="{245492BD-7BC0-4A80-97F8-F63FFC3327F3}" dt="2025-06-03T15:24:00.936" v="376"/>
              <pc2:cmMkLst xmlns:pc2="http://schemas.microsoft.com/office/powerpoint/2019/9/main/command">
                <pc:docMk/>
                <pc:sldMk cId="3173851430" sldId="4149"/>
                <pc2:cmMk id="{B32F1FE5-7EF8-498F-B371-DC4DA1C39B59}"/>
              </pc2:cmMkLst>
            </pc226:cmChg>
          </p:ext>
        </pc:extLst>
      </pc:sldChg>
      <pc:sldChg chg="modSp mod modNotes">
        <pc:chgData name="Pourzal, Selma" userId="6296ec18-2087-4c06-891e-64f88ab0357b" providerId="ADAL" clId="{245492BD-7BC0-4A80-97F8-F63FFC3327F3}" dt="2025-06-03T16:27:11.764" v="887" actId="3064"/>
        <pc:sldMkLst>
          <pc:docMk/>
          <pc:sldMk cId="4048091148" sldId="4190"/>
        </pc:sldMkLst>
        <pc:spChg chg="mod">
          <ac:chgData name="Pourzal, Selma" userId="6296ec18-2087-4c06-891e-64f88ab0357b" providerId="ADAL" clId="{245492BD-7BC0-4A80-97F8-F63FFC3327F3}" dt="2025-06-03T16:27:11.764" v="887" actId="3064"/>
          <ac:spMkLst>
            <pc:docMk/>
            <pc:sldMk cId="4048091148" sldId="4190"/>
            <ac:spMk id="5" creationId="{BB5C3B67-9574-C7CE-86DC-B35A64D2CC1A}"/>
          </ac:spMkLst>
        </pc:spChg>
      </pc:sldChg>
      <pc:sldChg chg="modSp mod modAnim modNotes modNotesTx">
        <pc:chgData name="Pourzal, Selma" userId="6296ec18-2087-4c06-891e-64f88ab0357b" providerId="ADAL" clId="{245492BD-7BC0-4A80-97F8-F63FFC3327F3}" dt="2025-06-03T17:59:12.332" v="1892" actId="20577"/>
        <pc:sldMkLst>
          <pc:docMk/>
          <pc:sldMk cId="603761192" sldId="4192"/>
        </pc:sldMkLst>
        <pc:spChg chg="mod">
          <ac:chgData name="Pourzal, Selma" userId="6296ec18-2087-4c06-891e-64f88ab0357b" providerId="ADAL" clId="{245492BD-7BC0-4A80-97F8-F63FFC3327F3}" dt="2025-06-03T17:56:00.097" v="1819" actId="255"/>
          <ac:spMkLst>
            <pc:docMk/>
            <pc:sldMk cId="603761192" sldId="4192"/>
            <ac:spMk id="2" creationId="{35A17D46-9A94-32ED-CD55-7DFF3C08C601}"/>
          </ac:spMkLst>
        </pc:spChg>
        <pc:spChg chg="mod">
          <ac:chgData name="Pourzal, Selma" userId="6296ec18-2087-4c06-891e-64f88ab0357b" providerId="ADAL" clId="{245492BD-7BC0-4A80-97F8-F63FFC3327F3}" dt="2025-06-03T17:35:29.572" v="1701" actId="13926"/>
          <ac:spMkLst>
            <pc:docMk/>
            <pc:sldMk cId="603761192" sldId="4192"/>
            <ac:spMk id="3" creationId="{B871814F-D944-B2E9-6DF6-2D37BB014186}"/>
          </ac:spMkLst>
        </pc:spChg>
      </pc:sldChg>
      <pc:sldChg chg="modSp mod delCm modNotes modNotesTx">
        <pc:chgData name="Pourzal, Selma" userId="6296ec18-2087-4c06-891e-64f88ab0357b" providerId="ADAL" clId="{245492BD-7BC0-4A80-97F8-F63FFC3327F3}" dt="2025-06-03T17:57:57.315" v="1843" actId="20577"/>
        <pc:sldMkLst>
          <pc:docMk/>
          <pc:sldMk cId="347339885" sldId="4193"/>
        </pc:sldMkLst>
        <pc:spChg chg="mod">
          <ac:chgData name="Pourzal, Selma" userId="6296ec18-2087-4c06-891e-64f88ab0357b" providerId="ADAL" clId="{245492BD-7BC0-4A80-97F8-F63FFC3327F3}" dt="2025-06-03T17:56:42.429" v="1832" actId="20577"/>
          <ac:spMkLst>
            <pc:docMk/>
            <pc:sldMk cId="347339885" sldId="4193"/>
            <ac:spMk id="2" creationId="{5445E241-8DDB-3A38-CCF5-F4A51879EB7C}"/>
          </ac:spMkLst>
        </pc:spChg>
        <pc:extLst>
          <p:ext xmlns:p="http://schemas.openxmlformats.org/presentationml/2006/main" uri="{D6D511B9-2390-475A-947B-AFAB55BFBCF1}">
            <pc226:cmChg xmlns:pc226="http://schemas.microsoft.com/office/powerpoint/2022/06/main/command" chg="del">
              <pc226:chgData name="Pourzal, Selma" userId="6296ec18-2087-4c06-891e-64f88ab0357b" providerId="ADAL" clId="{245492BD-7BC0-4A80-97F8-F63FFC3327F3}" dt="2025-06-03T15:14:57.177" v="92"/>
              <pc2:cmMkLst xmlns:pc2="http://schemas.microsoft.com/office/powerpoint/2019/9/main/command">
                <pc:docMk/>
                <pc:sldMk cId="347339885" sldId="4193"/>
                <pc2:cmMk id="{D1B10FE1-BAFD-467D-BF5B-A05EBBDB6A45}"/>
              </pc2:cmMkLst>
            </pc226:cmChg>
          </p:ext>
        </pc:extLst>
      </pc:sldChg>
      <pc:sldChg chg="modSp mod modNotes">
        <pc:chgData name="Pourzal, Selma" userId="6296ec18-2087-4c06-891e-64f88ab0357b" providerId="ADAL" clId="{245492BD-7BC0-4A80-97F8-F63FFC3327F3}" dt="2025-06-03T16:01:10.126" v="883" actId="20577"/>
        <pc:sldMkLst>
          <pc:docMk/>
          <pc:sldMk cId="3680512929" sldId="4196"/>
        </pc:sldMkLst>
        <pc:spChg chg="mod">
          <ac:chgData name="Pourzal, Selma" userId="6296ec18-2087-4c06-891e-64f88ab0357b" providerId="ADAL" clId="{245492BD-7BC0-4A80-97F8-F63FFC3327F3}" dt="2025-06-03T15:49:41.939" v="529" actId="1076"/>
          <ac:spMkLst>
            <pc:docMk/>
            <pc:sldMk cId="3680512929" sldId="4196"/>
            <ac:spMk id="7" creationId="{FDA7BB69-6802-D772-E602-49A9FF457D3B}"/>
          </ac:spMkLst>
        </pc:spChg>
        <pc:picChg chg="mod">
          <ac:chgData name="Pourzal, Selma" userId="6296ec18-2087-4c06-891e-64f88ab0357b" providerId="ADAL" clId="{245492BD-7BC0-4A80-97F8-F63FFC3327F3}" dt="2025-06-03T15:50:45.382" v="532" actId="108"/>
          <ac:picMkLst>
            <pc:docMk/>
            <pc:sldMk cId="3680512929" sldId="4196"/>
            <ac:picMk id="3" creationId="{6555B7A2-D768-7983-E35B-99EA8A31B6D7}"/>
          </ac:picMkLst>
        </pc:picChg>
      </pc:sldChg>
      <pc:sldChg chg="modSp">
        <pc:chgData name="Pourzal, Selma" userId="6296ec18-2087-4c06-891e-64f88ab0357b" providerId="ADAL" clId="{245492BD-7BC0-4A80-97F8-F63FFC3327F3}" dt="2025-06-03T17:53:59.392" v="1779" actId="115"/>
        <pc:sldMkLst>
          <pc:docMk/>
          <pc:sldMk cId="2777936311" sldId="4197"/>
        </pc:sldMkLst>
        <pc:spChg chg="mod">
          <ac:chgData name="Pourzal, Selma" userId="6296ec18-2087-4c06-891e-64f88ab0357b" providerId="ADAL" clId="{245492BD-7BC0-4A80-97F8-F63FFC3327F3}" dt="2025-06-03T17:53:59.392" v="1779" actId="115"/>
          <ac:spMkLst>
            <pc:docMk/>
            <pc:sldMk cId="2777936311" sldId="4197"/>
            <ac:spMk id="5" creationId="{C2336E47-DCCF-13A8-FA6C-026417A5E378}"/>
          </ac:spMkLst>
        </pc:spChg>
      </pc:sldChg>
      <pc:sldChg chg="modSp mod">
        <pc:chgData name="Pourzal, Selma" userId="6296ec18-2087-4c06-891e-64f88ab0357b" providerId="ADAL" clId="{245492BD-7BC0-4A80-97F8-F63FFC3327F3}" dt="2025-06-03T17:53:42.494" v="1778" actId="6549"/>
        <pc:sldMkLst>
          <pc:docMk/>
          <pc:sldMk cId="3173368138" sldId="4198"/>
        </pc:sldMkLst>
        <pc:spChg chg="mod">
          <ac:chgData name="Pourzal, Selma" userId="6296ec18-2087-4c06-891e-64f88ab0357b" providerId="ADAL" clId="{245492BD-7BC0-4A80-97F8-F63FFC3327F3}" dt="2025-06-03T17:53:42.494" v="1778" actId="6549"/>
          <ac:spMkLst>
            <pc:docMk/>
            <pc:sldMk cId="3173368138" sldId="4198"/>
            <ac:spMk id="8" creationId="{D8813F27-E7A8-46C1-DCFF-9D477FCEB815}"/>
          </ac:spMkLst>
        </pc:spChg>
      </pc:sldChg>
    </pc:docChg>
  </pc:docChgLst>
  <pc:docChgLst>
    <pc:chgData name="Tracey Nicholson" userId="2d9ee02c-1be0-4a68-b5f3-2777bd5801a4" providerId="ADAL" clId="{FD8A67E7-3C33-4417-9CFC-7BCFC4A4C58B}"/>
    <pc:docChg chg="custSel modSld">
      <pc:chgData name="Tracey Nicholson" userId="2d9ee02c-1be0-4a68-b5f3-2777bd5801a4" providerId="ADAL" clId="{FD8A67E7-3C33-4417-9CFC-7BCFC4A4C58B}" dt="2025-06-04T14:52:24.176" v="131" actId="478"/>
      <pc:docMkLst>
        <pc:docMk/>
      </pc:docMkLst>
      <pc:sldChg chg="modNotes">
        <pc:chgData name="Tracey Nicholson" userId="2d9ee02c-1be0-4a68-b5f3-2777bd5801a4" providerId="ADAL" clId="{FD8A67E7-3C33-4417-9CFC-7BCFC4A4C58B}" dt="2025-06-04T14:48:26.597" v="34" actId="20577"/>
        <pc:sldMkLst>
          <pc:docMk/>
          <pc:sldMk cId="3014932788" sldId="4124"/>
        </pc:sldMkLst>
      </pc:sldChg>
      <pc:sldChg chg="modNotes">
        <pc:chgData name="Tracey Nicholson" userId="2d9ee02c-1be0-4a68-b5f3-2777bd5801a4" providerId="ADAL" clId="{FD8A67E7-3C33-4417-9CFC-7BCFC4A4C58B}" dt="2025-06-04T14:49:02.914" v="38" actId="20577"/>
        <pc:sldMkLst>
          <pc:docMk/>
          <pc:sldMk cId="1971615892" sldId="4144"/>
        </pc:sldMkLst>
      </pc:sldChg>
      <pc:sldChg chg="modNotes">
        <pc:chgData name="Tracey Nicholson" userId="2d9ee02c-1be0-4a68-b5f3-2777bd5801a4" providerId="ADAL" clId="{FD8A67E7-3C33-4417-9CFC-7BCFC4A4C58B}" dt="2025-06-04T14:48:40.022" v="35" actId="20577"/>
        <pc:sldMkLst>
          <pc:docMk/>
          <pc:sldMk cId="4237979316" sldId="4145"/>
        </pc:sldMkLst>
      </pc:sldChg>
      <pc:sldChg chg="modNotes">
        <pc:chgData name="Tracey Nicholson" userId="2d9ee02c-1be0-4a68-b5f3-2777bd5801a4" providerId="ADAL" clId="{FD8A67E7-3C33-4417-9CFC-7BCFC4A4C58B}" dt="2025-06-04T14:50:56.204" v="84" actId="478"/>
        <pc:sldMkLst>
          <pc:docMk/>
          <pc:sldMk cId="3634866688" sldId="4146"/>
        </pc:sldMkLst>
      </pc:sldChg>
      <pc:sldChg chg="modNotes">
        <pc:chgData name="Tracey Nicholson" userId="2d9ee02c-1be0-4a68-b5f3-2777bd5801a4" providerId="ADAL" clId="{FD8A67E7-3C33-4417-9CFC-7BCFC4A4C58B}" dt="2025-06-04T14:51:43.540" v="129" actId="20577"/>
        <pc:sldMkLst>
          <pc:docMk/>
          <pc:sldMk cId="3173851430" sldId="4149"/>
        </pc:sldMkLst>
      </pc:sldChg>
      <pc:sldChg chg="modNotes modNotesTx">
        <pc:chgData name="Tracey Nicholson" userId="2d9ee02c-1be0-4a68-b5f3-2777bd5801a4" providerId="ADAL" clId="{FD8A67E7-3C33-4417-9CFC-7BCFC4A4C58B}" dt="2025-06-04T14:47:10.679" v="26" actId="20577"/>
        <pc:sldMkLst>
          <pc:docMk/>
          <pc:sldMk cId="4048091148" sldId="4190"/>
        </pc:sldMkLst>
      </pc:sldChg>
      <pc:sldChg chg="modNotes">
        <pc:chgData name="Tracey Nicholson" userId="2d9ee02c-1be0-4a68-b5f3-2777bd5801a4" providerId="ADAL" clId="{FD8A67E7-3C33-4417-9CFC-7BCFC4A4C58B}" dt="2025-06-04T14:49:56.611" v="72" actId="20577"/>
        <pc:sldMkLst>
          <pc:docMk/>
          <pc:sldMk cId="1750114535" sldId="4191"/>
        </pc:sldMkLst>
      </pc:sldChg>
      <pc:sldChg chg="modNotes">
        <pc:chgData name="Tracey Nicholson" userId="2d9ee02c-1be0-4a68-b5f3-2777bd5801a4" providerId="ADAL" clId="{FD8A67E7-3C33-4417-9CFC-7BCFC4A4C58B}" dt="2025-06-04T14:50:32.580" v="81" actId="478"/>
        <pc:sldMkLst>
          <pc:docMk/>
          <pc:sldMk cId="603761192" sldId="4192"/>
        </pc:sldMkLst>
      </pc:sldChg>
      <pc:sldChg chg="modSp">
        <pc:chgData name="Tracey Nicholson" userId="2d9ee02c-1be0-4a68-b5f3-2777bd5801a4" providerId="ADAL" clId="{FD8A67E7-3C33-4417-9CFC-7BCFC4A4C58B}" dt="2025-06-04T14:51:55.945" v="130" actId="115"/>
        <pc:sldMkLst>
          <pc:docMk/>
          <pc:sldMk cId="2777936311" sldId="4197"/>
        </pc:sldMkLst>
        <pc:spChg chg="mod">
          <ac:chgData name="Tracey Nicholson" userId="2d9ee02c-1be0-4a68-b5f3-2777bd5801a4" providerId="ADAL" clId="{FD8A67E7-3C33-4417-9CFC-7BCFC4A4C58B}" dt="2025-06-04T14:51:55.945" v="130" actId="115"/>
          <ac:spMkLst>
            <pc:docMk/>
            <pc:sldMk cId="2777936311" sldId="4197"/>
            <ac:spMk id="5" creationId="{C2336E47-DCCF-13A8-FA6C-026417A5E378}"/>
          </ac:spMkLst>
        </pc:spChg>
      </pc:sldChg>
      <pc:sldChg chg="modNotes">
        <pc:chgData name="Tracey Nicholson" userId="2d9ee02c-1be0-4a68-b5f3-2777bd5801a4" providerId="ADAL" clId="{FD8A67E7-3C33-4417-9CFC-7BCFC4A4C58B}" dt="2025-06-04T14:52:24.176" v="131" actId="478"/>
        <pc:sldMkLst>
          <pc:docMk/>
          <pc:sldMk cId="3173368138" sldId="419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CBE7C-F41F-4FAA-9300-8C2A8F1A235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0D92F654-9A2E-43AF-9BAE-1AD7098A912C}">
      <dgm:prSet phldrT="[Text]" custT="1">
        <dgm: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dgm:style>
      </dgm:prSet>
      <dgm:spPr>
        <a:solidFill>
          <a:srgbClr val="023E86"/>
        </a:solidFill>
      </dgm:spPr>
      <dgm:t>
        <a:bodyPr spcFirstLastPara="0" vert="horz" wrap="square" lIns="91440" tIns="197832" rIns="91440" bIns="197831" numCol="1" spcCol="1270" anchor="ctr" anchorCtr="0"/>
        <a:lstStyle/>
        <a:p>
          <a:pPr marL="0" lvl="0" indent="0" algn="ctr" defTabSz="889000" rtl="0" eaLnBrk="1" latinLnBrk="0" hangingPunct="1">
            <a:lnSpc>
              <a:spcPct val="90000"/>
            </a:lnSpc>
            <a:spcBef>
              <a:spcPct val="0"/>
            </a:spcBef>
            <a:spcAft>
              <a:spcPct val="35000"/>
            </a:spcAft>
            <a:buNone/>
          </a:pPr>
          <a:r>
            <a:rPr lang="en-US" sz="2800" kern="1200" dirty="0">
              <a:solidFill>
                <a:schemeClr val="lt1"/>
              </a:solidFill>
              <a:latin typeface="+mn-lt"/>
              <a:ea typeface="+mn-ea"/>
              <a:cs typeface="+mn-cs"/>
            </a:rPr>
            <a:t>2</a:t>
          </a:r>
        </a:p>
        <a:p>
          <a:pPr marL="0" lvl="0" indent="0" algn="ctr" defTabSz="889000" rtl="0" eaLnBrk="1" latinLnBrk="0" hangingPunct="1">
            <a:lnSpc>
              <a:spcPct val="90000"/>
            </a:lnSpc>
            <a:spcBef>
              <a:spcPct val="0"/>
            </a:spcBef>
            <a:spcAft>
              <a:spcPct val="35000"/>
            </a:spcAft>
            <a:buNone/>
          </a:pPr>
          <a:r>
            <a:rPr lang="en-US" sz="2400" kern="1200" dirty="0">
              <a:solidFill>
                <a:schemeClr val="lt1"/>
              </a:solidFill>
              <a:latin typeface="+mn-lt"/>
              <a:ea typeface="+mn-ea"/>
              <a:cs typeface="+mn-cs"/>
            </a:rPr>
            <a:t>Choose an accredited laboratory</a:t>
          </a:r>
        </a:p>
      </dgm:t>
    </dgm:pt>
    <dgm:pt modelId="{9A868534-1554-468C-9B0D-678B3161CA3B}" type="parTrans" cxnId="{D666D245-6353-463D-A736-E6C4730A312F}">
      <dgm:prSet/>
      <dgm:spPr/>
      <dgm:t>
        <a:bodyPr/>
        <a:lstStyle/>
        <a:p>
          <a:endParaRPr lang="en-US" sz="2800"/>
        </a:p>
      </dgm:t>
    </dgm:pt>
    <dgm:pt modelId="{43904879-6C2B-42B0-A492-8ABAFE44875F}" type="sibTrans" cxnId="{D666D245-6353-463D-A736-E6C4730A312F}">
      <dgm:prSet custT="1">
        <dgm: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dgm:style>
      </dgm:prSet>
      <dgm:spPr>
        <a:solidFill>
          <a:srgbClr val="023E86"/>
        </a:solidFill>
      </dgm:spPr>
      <dgm:t>
        <a:bodyPr spcFirstLastPara="0" vert="horz" wrap="square" lIns="91440" tIns="197832" rIns="91440" bIns="197831" numCol="1" spcCol="1270" anchor="ctr" anchorCtr="0"/>
        <a:lstStyle/>
        <a:p>
          <a:pPr marL="0" lvl="0" indent="0" algn="ctr" defTabSz="889000" rtl="0" eaLnBrk="1" latinLnBrk="0" hangingPunct="1">
            <a:lnSpc>
              <a:spcPct val="90000"/>
            </a:lnSpc>
            <a:spcBef>
              <a:spcPct val="0"/>
            </a:spcBef>
            <a:spcAft>
              <a:spcPct val="35000"/>
            </a:spcAft>
            <a:buNone/>
          </a:pPr>
          <a:r>
            <a:rPr lang="en-US" sz="2800" kern="1200" dirty="0">
              <a:solidFill>
                <a:schemeClr val="lt1"/>
              </a:solidFill>
              <a:latin typeface="+mn-lt"/>
              <a:ea typeface="+mn-ea"/>
              <a:cs typeface="+mn-cs"/>
            </a:rPr>
            <a:t>1</a:t>
          </a:r>
        </a:p>
        <a:p>
          <a:pPr marL="0" lvl="0" indent="0" algn="ctr" defTabSz="889000" rtl="0" eaLnBrk="1" latinLnBrk="0" hangingPunct="1">
            <a:lnSpc>
              <a:spcPct val="90000"/>
            </a:lnSpc>
            <a:spcBef>
              <a:spcPct val="0"/>
            </a:spcBef>
            <a:spcAft>
              <a:spcPct val="35000"/>
            </a:spcAft>
            <a:buNone/>
          </a:pPr>
          <a:r>
            <a:rPr lang="en-US" sz="2400" kern="1200" dirty="0">
              <a:solidFill>
                <a:schemeClr val="lt1"/>
              </a:solidFill>
              <a:latin typeface="+mn-lt"/>
              <a:ea typeface="+mn-ea"/>
              <a:cs typeface="+mn-cs"/>
            </a:rPr>
            <a:t>Conduct periodic testing</a:t>
          </a:r>
        </a:p>
      </dgm:t>
    </dgm:pt>
    <dgm:pt modelId="{91DD24F8-F891-43A4-A230-43E87D7925F1}">
      <dgm:prSet phldrT="[Text]" custT="1">
        <dgm: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dgm:style>
      </dgm:prSet>
      <dgm:spPr>
        <a:solidFill>
          <a:srgbClr val="023E86"/>
        </a:solidFill>
      </dgm:spPr>
      <dgm:t>
        <a:bodyPr spcFirstLastPara="0" vert="horz" wrap="square" lIns="91440" tIns="197832" rIns="91440" bIns="197831" numCol="1" spcCol="1270" anchor="ctr" anchorCtr="0"/>
        <a:lstStyle/>
        <a:p>
          <a:pPr marL="0" lvl="0" indent="0" algn="ctr" defTabSz="889000" rtl="0" eaLnBrk="1" latinLnBrk="0" hangingPunct="1">
            <a:lnSpc>
              <a:spcPct val="90000"/>
            </a:lnSpc>
            <a:spcBef>
              <a:spcPct val="0"/>
            </a:spcBef>
            <a:spcAft>
              <a:spcPct val="35000"/>
            </a:spcAft>
            <a:buNone/>
          </a:pPr>
          <a:r>
            <a:rPr lang="en-US" sz="2800" kern="1200" dirty="0">
              <a:solidFill>
                <a:schemeClr val="lt1"/>
              </a:solidFill>
              <a:latin typeface="+mn-lt"/>
              <a:ea typeface="+mn-ea"/>
              <a:cs typeface="+mn-cs"/>
            </a:rPr>
            <a:t>3</a:t>
          </a:r>
        </a:p>
        <a:p>
          <a:pPr marL="0" lvl="0" indent="0" algn="ctr" defTabSz="889000" rtl="0" eaLnBrk="1" latinLnBrk="0" hangingPunct="1">
            <a:lnSpc>
              <a:spcPct val="90000"/>
            </a:lnSpc>
            <a:spcBef>
              <a:spcPct val="0"/>
            </a:spcBef>
            <a:spcAft>
              <a:spcPct val="35000"/>
            </a:spcAft>
            <a:buNone/>
          </a:pPr>
          <a:r>
            <a:rPr lang="en-US" sz="2400" kern="1200" dirty="0">
              <a:solidFill>
                <a:schemeClr val="lt1"/>
              </a:solidFill>
              <a:latin typeface="+mn-lt"/>
              <a:ea typeface="+mn-ea"/>
              <a:cs typeface="+mn-cs"/>
            </a:rPr>
            <a:t>Ensure and document the quality procedures of the lab</a:t>
          </a:r>
        </a:p>
      </dgm:t>
    </dgm:pt>
    <dgm:pt modelId="{63DD480A-1564-4173-B6C6-108EAC350200}" type="parTrans" cxnId="{5828C6D0-0391-47A7-B5F0-CA8FBEA8602C}">
      <dgm:prSet/>
      <dgm:spPr/>
      <dgm:t>
        <a:bodyPr/>
        <a:lstStyle/>
        <a:p>
          <a:endParaRPr lang="en-US" sz="2800"/>
        </a:p>
      </dgm:t>
    </dgm:pt>
    <dgm:pt modelId="{51D1BDC8-A5AE-4FA1-81CF-7B6E476F6431}" type="sibTrans" cxnId="{5828C6D0-0391-47A7-B5F0-CA8FBEA8602C}">
      <dgm:prSet custT="1">
        <dgm: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dgm:style>
      </dgm:prSet>
      <dgm:spPr>
        <a:solidFill>
          <a:srgbClr val="023E86"/>
        </a:solidFill>
      </dgm:spPr>
      <dgm:t>
        <a:bodyPr spcFirstLastPara="0" vert="horz" wrap="square" lIns="91440" tIns="197832" rIns="91440" bIns="197831" numCol="1" spcCol="1270" anchor="ctr" anchorCtr="0"/>
        <a:lstStyle/>
        <a:p>
          <a:pPr marL="0" lvl="0" indent="0" algn="ctr" defTabSz="889000" rtl="0" eaLnBrk="1" latinLnBrk="0" hangingPunct="1">
            <a:lnSpc>
              <a:spcPct val="90000"/>
            </a:lnSpc>
            <a:spcBef>
              <a:spcPct val="0"/>
            </a:spcBef>
            <a:spcAft>
              <a:spcPct val="35000"/>
            </a:spcAft>
            <a:buNone/>
          </a:pPr>
          <a:r>
            <a:rPr lang="en-US" sz="2800" kern="1200">
              <a:solidFill>
                <a:schemeClr val="lt1"/>
              </a:solidFill>
              <a:latin typeface="+mn-lt"/>
              <a:ea typeface="+mn-ea"/>
              <a:cs typeface="+mn-cs"/>
            </a:rPr>
            <a:t>4</a:t>
          </a:r>
        </a:p>
        <a:p>
          <a:pPr marL="0" lvl="0" indent="0" algn="ctr" defTabSz="889000" rtl="0" eaLnBrk="1" latinLnBrk="0" hangingPunct="1">
            <a:lnSpc>
              <a:spcPct val="90000"/>
            </a:lnSpc>
            <a:spcBef>
              <a:spcPct val="0"/>
            </a:spcBef>
            <a:spcAft>
              <a:spcPct val="35000"/>
            </a:spcAft>
            <a:buNone/>
          </a:pPr>
          <a:r>
            <a:rPr lang="en-US" sz="2400" kern="1200">
              <a:solidFill>
                <a:schemeClr val="lt1"/>
              </a:solidFill>
              <a:latin typeface="+mn-lt"/>
              <a:ea typeface="+mn-ea"/>
              <a:cs typeface="+mn-cs"/>
            </a:rPr>
            <a:t>Maintain records</a:t>
          </a:r>
        </a:p>
      </dgm:t>
    </dgm:pt>
    <dgm:pt modelId="{4532207B-9CF6-42F2-A005-7E7BAA0B4F98}" type="pres">
      <dgm:prSet presAssocID="{CAFCBE7C-F41F-4FAA-9300-8C2A8F1A2352}" presName="Name0" presStyleCnt="0">
        <dgm:presLayoutVars>
          <dgm:chMax/>
          <dgm:chPref/>
          <dgm:dir/>
          <dgm:animLvl val="lvl"/>
        </dgm:presLayoutVars>
      </dgm:prSet>
      <dgm:spPr/>
    </dgm:pt>
    <dgm:pt modelId="{738E69FE-E742-4749-9160-64352C45D31D}" type="pres">
      <dgm:prSet presAssocID="{0D92F654-9A2E-43AF-9BAE-1AD7098A912C}" presName="composite" presStyleCnt="0"/>
      <dgm:spPr/>
    </dgm:pt>
    <dgm:pt modelId="{08B0FF19-6723-4943-A496-2DC6A9BE0265}" type="pres">
      <dgm:prSet presAssocID="{0D92F654-9A2E-43AF-9BAE-1AD7098A912C}" presName="Parent1" presStyleLbl="node1" presStyleIdx="0" presStyleCnt="4" custScaleX="112127" custScaleY="100040" custLinFactNeighborX="13346" custLinFactNeighborY="105">
        <dgm:presLayoutVars>
          <dgm:chMax val="1"/>
          <dgm:chPref val="1"/>
          <dgm:bulletEnabled val="1"/>
        </dgm:presLayoutVars>
      </dgm:prSet>
      <dgm:spPr>
        <a:xfrm rot="5400000">
          <a:off x="4083845" y="874550"/>
          <a:ext cx="2679056" cy="2330779"/>
        </a:xfrm>
        <a:prstGeom prst="hexagon">
          <a:avLst>
            <a:gd name="adj" fmla="val 25000"/>
            <a:gd name="vf" fmla="val 115470"/>
          </a:avLst>
        </a:prstGeom>
      </dgm:spPr>
    </dgm:pt>
    <dgm:pt modelId="{23F4F046-4C88-47E9-B28D-E4AF0CDF2151}" type="pres">
      <dgm:prSet presAssocID="{0D92F654-9A2E-43AF-9BAE-1AD7098A912C}" presName="Childtext1" presStyleLbl="revTx" presStyleIdx="0" presStyleCnt="2">
        <dgm:presLayoutVars>
          <dgm:chMax val="0"/>
          <dgm:chPref val="0"/>
          <dgm:bulletEnabled val="1"/>
        </dgm:presLayoutVars>
      </dgm:prSet>
      <dgm:spPr/>
    </dgm:pt>
    <dgm:pt modelId="{A5A88D72-A039-4240-BED0-07F57D34E036}" type="pres">
      <dgm:prSet presAssocID="{0D92F654-9A2E-43AF-9BAE-1AD7098A912C}" presName="BalanceSpacing" presStyleCnt="0"/>
      <dgm:spPr/>
    </dgm:pt>
    <dgm:pt modelId="{B5CA7C79-AB65-43E7-8D77-E2D35FE59EE0}" type="pres">
      <dgm:prSet presAssocID="{0D92F654-9A2E-43AF-9BAE-1AD7098A912C}" presName="BalanceSpacing1" presStyleCnt="0"/>
      <dgm:spPr/>
    </dgm:pt>
    <dgm:pt modelId="{126B179C-2CDC-43F8-B7A6-E5D7B1504197}" type="pres">
      <dgm:prSet presAssocID="{43904879-6C2B-42B0-A492-8ABAFE44875F}" presName="Accent1Text" presStyleLbl="node1" presStyleIdx="1" presStyleCnt="4" custScaleX="112151"/>
      <dgm:spPr>
        <a:xfrm rot="5400000">
          <a:off x="1563416" y="872300"/>
          <a:ext cx="2681675" cy="2333057"/>
        </a:xfrm>
        <a:prstGeom prst="hexagon">
          <a:avLst>
            <a:gd name="adj" fmla="val 25000"/>
            <a:gd name="vf" fmla="val 115470"/>
          </a:avLst>
        </a:prstGeom>
      </dgm:spPr>
    </dgm:pt>
    <dgm:pt modelId="{5B65E1A1-81BC-46FE-860C-3022081D5DC0}" type="pres">
      <dgm:prSet presAssocID="{43904879-6C2B-42B0-A492-8ABAFE44875F}" presName="spaceBetweenRectangles" presStyleCnt="0"/>
      <dgm:spPr/>
    </dgm:pt>
    <dgm:pt modelId="{4A8E93CE-53AE-4EB6-A4DA-7DE99DE94BCA}" type="pres">
      <dgm:prSet presAssocID="{91DD24F8-F891-43A4-A230-43E87D7925F1}" presName="composite" presStyleCnt="0"/>
      <dgm:spPr/>
    </dgm:pt>
    <dgm:pt modelId="{8FD78644-6503-4510-83B4-7C816E2E37E4}" type="pres">
      <dgm:prSet presAssocID="{91DD24F8-F891-43A4-A230-43E87D7925F1}" presName="Parent1" presStyleLbl="node1" presStyleIdx="2" presStyleCnt="4" custScaleX="112148" custLinFactNeighborX="6471" custLinFactNeighborY="-1869">
        <dgm:presLayoutVars>
          <dgm:chMax val="1"/>
          <dgm:chPref val="1"/>
          <dgm:bulletEnabled val="1"/>
        </dgm:presLayoutVars>
      </dgm:prSet>
      <dgm:spPr>
        <a:xfrm rot="5400000">
          <a:off x="2820402" y="3148533"/>
          <a:ext cx="2679056" cy="2330779"/>
        </a:xfrm>
        <a:prstGeom prst="hexagon">
          <a:avLst>
            <a:gd name="adj" fmla="val 25000"/>
            <a:gd name="vf" fmla="val 115470"/>
          </a:avLst>
        </a:prstGeom>
      </dgm:spPr>
    </dgm:pt>
    <dgm:pt modelId="{41C668E1-EF08-47E0-9DE4-CB623E500B6A}" type="pres">
      <dgm:prSet presAssocID="{91DD24F8-F891-43A4-A230-43E87D7925F1}" presName="Childtext1" presStyleLbl="revTx" presStyleIdx="1" presStyleCnt="2">
        <dgm:presLayoutVars>
          <dgm:chMax val="0"/>
          <dgm:chPref val="0"/>
          <dgm:bulletEnabled val="1"/>
        </dgm:presLayoutVars>
      </dgm:prSet>
      <dgm:spPr/>
    </dgm:pt>
    <dgm:pt modelId="{CAD46960-D198-48B2-A909-84F989B53DE7}" type="pres">
      <dgm:prSet presAssocID="{91DD24F8-F891-43A4-A230-43E87D7925F1}" presName="BalanceSpacing" presStyleCnt="0"/>
      <dgm:spPr/>
    </dgm:pt>
    <dgm:pt modelId="{3C66727C-7CFE-47D2-A271-0A420CF8D4C0}" type="pres">
      <dgm:prSet presAssocID="{91DD24F8-F891-43A4-A230-43E87D7925F1}" presName="BalanceSpacing1" presStyleCnt="0"/>
      <dgm:spPr/>
    </dgm:pt>
    <dgm:pt modelId="{6CFFFF01-F148-48B4-9BF5-F95FBDBF9C4A}" type="pres">
      <dgm:prSet presAssocID="{51D1BDC8-A5AE-4FA1-81CF-7B6E476F6431}" presName="Accent1Text" presStyleLbl="node1" presStyleIdx="3" presStyleCnt="4" custScaleX="112933" custLinFactNeighborX="19818" custLinFactNeighborY="-1530"/>
      <dgm:spPr>
        <a:xfrm rot="5400000">
          <a:off x="5337644" y="3148533"/>
          <a:ext cx="2679056" cy="2330779"/>
        </a:xfrm>
        <a:prstGeom prst="hexagon">
          <a:avLst>
            <a:gd name="adj" fmla="val 25000"/>
            <a:gd name="vf" fmla="val 115470"/>
          </a:avLst>
        </a:prstGeom>
      </dgm:spPr>
    </dgm:pt>
  </dgm:ptLst>
  <dgm:cxnLst>
    <dgm:cxn modelId="{D666D245-6353-463D-A736-E6C4730A312F}" srcId="{CAFCBE7C-F41F-4FAA-9300-8C2A8F1A2352}" destId="{0D92F654-9A2E-43AF-9BAE-1AD7098A912C}" srcOrd="0" destOrd="0" parTransId="{9A868534-1554-468C-9B0D-678B3161CA3B}" sibTransId="{43904879-6C2B-42B0-A492-8ABAFE44875F}"/>
    <dgm:cxn modelId="{5919B24A-7A4E-4BC7-A634-4E8B3CC2B14E}" type="presOf" srcId="{0D92F654-9A2E-43AF-9BAE-1AD7098A912C}" destId="{08B0FF19-6723-4943-A496-2DC6A9BE0265}" srcOrd="0" destOrd="0" presId="urn:microsoft.com/office/officeart/2008/layout/AlternatingHexagons"/>
    <dgm:cxn modelId="{7BA2BDB3-7153-4671-9ABA-EE682245FB4A}" type="presOf" srcId="{CAFCBE7C-F41F-4FAA-9300-8C2A8F1A2352}" destId="{4532207B-9CF6-42F2-A005-7E7BAA0B4F98}" srcOrd="0" destOrd="0" presId="urn:microsoft.com/office/officeart/2008/layout/AlternatingHexagons"/>
    <dgm:cxn modelId="{117215B7-D629-4196-ADDF-22CAB3DD111B}" type="presOf" srcId="{51D1BDC8-A5AE-4FA1-81CF-7B6E476F6431}" destId="{6CFFFF01-F148-48B4-9BF5-F95FBDBF9C4A}" srcOrd="0" destOrd="0" presId="urn:microsoft.com/office/officeart/2008/layout/AlternatingHexagons"/>
    <dgm:cxn modelId="{1D761ECD-2B37-4CC1-9673-D355E8B1101B}" type="presOf" srcId="{91DD24F8-F891-43A4-A230-43E87D7925F1}" destId="{8FD78644-6503-4510-83B4-7C816E2E37E4}" srcOrd="0" destOrd="0" presId="urn:microsoft.com/office/officeart/2008/layout/AlternatingHexagons"/>
    <dgm:cxn modelId="{5828C6D0-0391-47A7-B5F0-CA8FBEA8602C}" srcId="{CAFCBE7C-F41F-4FAA-9300-8C2A8F1A2352}" destId="{91DD24F8-F891-43A4-A230-43E87D7925F1}" srcOrd="1" destOrd="0" parTransId="{63DD480A-1564-4173-B6C6-108EAC350200}" sibTransId="{51D1BDC8-A5AE-4FA1-81CF-7B6E476F6431}"/>
    <dgm:cxn modelId="{0AE94CE3-D320-4458-B007-22A152AAD452}" type="presOf" srcId="{43904879-6C2B-42B0-A492-8ABAFE44875F}" destId="{126B179C-2CDC-43F8-B7A6-E5D7B1504197}" srcOrd="0" destOrd="0" presId="urn:microsoft.com/office/officeart/2008/layout/AlternatingHexagons"/>
    <dgm:cxn modelId="{57781283-0FEB-4648-99A6-0AB9355AFCDF}" type="presParOf" srcId="{4532207B-9CF6-42F2-A005-7E7BAA0B4F98}" destId="{738E69FE-E742-4749-9160-64352C45D31D}" srcOrd="0" destOrd="0" presId="urn:microsoft.com/office/officeart/2008/layout/AlternatingHexagons"/>
    <dgm:cxn modelId="{31D8C6CA-B9AE-448E-8250-E0D819ABEFBC}" type="presParOf" srcId="{738E69FE-E742-4749-9160-64352C45D31D}" destId="{08B0FF19-6723-4943-A496-2DC6A9BE0265}" srcOrd="0" destOrd="0" presId="urn:microsoft.com/office/officeart/2008/layout/AlternatingHexagons"/>
    <dgm:cxn modelId="{D59602AD-FDBD-4E52-A7B5-473001C146ED}" type="presParOf" srcId="{738E69FE-E742-4749-9160-64352C45D31D}" destId="{23F4F046-4C88-47E9-B28D-E4AF0CDF2151}" srcOrd="1" destOrd="0" presId="urn:microsoft.com/office/officeart/2008/layout/AlternatingHexagons"/>
    <dgm:cxn modelId="{D4992ADD-2C30-4A89-9B3C-D9B271206869}" type="presParOf" srcId="{738E69FE-E742-4749-9160-64352C45D31D}" destId="{A5A88D72-A039-4240-BED0-07F57D34E036}" srcOrd="2" destOrd="0" presId="urn:microsoft.com/office/officeart/2008/layout/AlternatingHexagons"/>
    <dgm:cxn modelId="{9F8A9D17-9519-4FA6-8EAA-34A465DB5210}" type="presParOf" srcId="{738E69FE-E742-4749-9160-64352C45D31D}" destId="{B5CA7C79-AB65-43E7-8D77-E2D35FE59EE0}" srcOrd="3" destOrd="0" presId="urn:microsoft.com/office/officeart/2008/layout/AlternatingHexagons"/>
    <dgm:cxn modelId="{DA3F35E1-3ADB-43EE-AAEE-78672A634177}" type="presParOf" srcId="{738E69FE-E742-4749-9160-64352C45D31D}" destId="{126B179C-2CDC-43F8-B7A6-E5D7B1504197}" srcOrd="4" destOrd="0" presId="urn:microsoft.com/office/officeart/2008/layout/AlternatingHexagons"/>
    <dgm:cxn modelId="{13EDC7D3-7294-44BF-A1A1-C95C3D72AD1E}" type="presParOf" srcId="{4532207B-9CF6-42F2-A005-7E7BAA0B4F98}" destId="{5B65E1A1-81BC-46FE-860C-3022081D5DC0}" srcOrd="1" destOrd="0" presId="urn:microsoft.com/office/officeart/2008/layout/AlternatingHexagons"/>
    <dgm:cxn modelId="{0FEF9528-3B6D-4346-B53B-0E2419B56F35}" type="presParOf" srcId="{4532207B-9CF6-42F2-A005-7E7BAA0B4F98}" destId="{4A8E93CE-53AE-4EB6-A4DA-7DE99DE94BCA}" srcOrd="2" destOrd="0" presId="urn:microsoft.com/office/officeart/2008/layout/AlternatingHexagons"/>
    <dgm:cxn modelId="{ABB9A084-5AE6-4FF0-B98D-B10079E6BA73}" type="presParOf" srcId="{4A8E93CE-53AE-4EB6-A4DA-7DE99DE94BCA}" destId="{8FD78644-6503-4510-83B4-7C816E2E37E4}" srcOrd="0" destOrd="0" presId="urn:microsoft.com/office/officeart/2008/layout/AlternatingHexagons"/>
    <dgm:cxn modelId="{06F3F938-86C2-44C4-BC9C-92988262898A}" type="presParOf" srcId="{4A8E93CE-53AE-4EB6-A4DA-7DE99DE94BCA}" destId="{41C668E1-EF08-47E0-9DE4-CB623E500B6A}" srcOrd="1" destOrd="0" presId="urn:microsoft.com/office/officeart/2008/layout/AlternatingHexagons"/>
    <dgm:cxn modelId="{DB6C5C47-0223-429C-9C8D-B8354174A9E5}" type="presParOf" srcId="{4A8E93CE-53AE-4EB6-A4DA-7DE99DE94BCA}" destId="{CAD46960-D198-48B2-A909-84F989B53DE7}" srcOrd="2" destOrd="0" presId="urn:microsoft.com/office/officeart/2008/layout/AlternatingHexagons"/>
    <dgm:cxn modelId="{9BFFD592-2F3F-4A89-A467-CF9A1879BD8F}" type="presParOf" srcId="{4A8E93CE-53AE-4EB6-A4DA-7DE99DE94BCA}" destId="{3C66727C-7CFE-47D2-A271-0A420CF8D4C0}" srcOrd="3" destOrd="0" presId="urn:microsoft.com/office/officeart/2008/layout/AlternatingHexagons"/>
    <dgm:cxn modelId="{044E3EAE-01D0-45A8-AD59-B1FEE48FB0EB}" type="presParOf" srcId="{4A8E93CE-53AE-4EB6-A4DA-7DE99DE94BCA}" destId="{6CFFFF01-F148-48B4-9BF5-F95FBDBF9C4A}"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0FF19-6723-4943-A496-2DC6A9BE0265}">
      <dsp:nvSpPr>
        <dsp:cNvPr id="0" name=""/>
        <dsp:cNvSpPr/>
      </dsp:nvSpPr>
      <dsp:spPr>
        <a:xfrm rot="5400000">
          <a:off x="4394375" y="736036"/>
          <a:ext cx="2680128" cy="2613432"/>
        </a:xfrm>
        <a:prstGeom prst="hexagon">
          <a:avLst>
            <a:gd name="adj" fmla="val 25000"/>
            <a:gd name="vf" fmla="val 115470"/>
          </a:avLst>
        </a:prstGeom>
        <a:solidFill>
          <a:srgbClr val="023E86"/>
        </a:solidFill>
        <a:ln w="25400" cap="flat" cmpd="sng" algn="ctr">
          <a:solidFill>
            <a:schemeClr val="lt1">
              <a:hueOff val="0"/>
              <a:satOff val="0"/>
              <a:lumOff val="0"/>
              <a:alphaOff val="0"/>
            </a:schemeClr>
          </a:solidFill>
          <a:prstDash val="solid"/>
        </a:ln>
        <a:effectLst/>
      </dsp:spPr>
      <ds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dsp:style>
      <dsp:txBody>
        <a:bodyPr spcFirstLastPara="0" vert="horz" wrap="square" lIns="91440" tIns="197832" rIns="91440" bIns="197831" numCol="1" spcCol="1270" anchor="ctr" anchorCtr="0">
          <a:noAutofit/>
        </a:bodyPr>
        <a:lstStyle/>
        <a:p>
          <a:pPr marL="0" lvl="0" indent="0" algn="ctr" defTabSz="889000" rtl="0" eaLnBrk="1" latinLnBrk="0" hangingPunct="1">
            <a:lnSpc>
              <a:spcPct val="90000"/>
            </a:lnSpc>
            <a:spcBef>
              <a:spcPct val="0"/>
            </a:spcBef>
            <a:spcAft>
              <a:spcPct val="35000"/>
            </a:spcAft>
            <a:buNone/>
          </a:pPr>
          <a:r>
            <a:rPr lang="en-US" sz="2800" kern="1200" dirty="0">
              <a:solidFill>
                <a:schemeClr val="lt1"/>
              </a:solidFill>
              <a:latin typeface="+mn-lt"/>
              <a:ea typeface="+mn-ea"/>
              <a:cs typeface="+mn-cs"/>
            </a:rPr>
            <a:t>2</a:t>
          </a:r>
        </a:p>
        <a:p>
          <a:pPr marL="0" lvl="0" indent="0" algn="ctr" defTabSz="889000" rtl="0" eaLnBrk="1" latinLnBrk="0" hangingPunct="1">
            <a:lnSpc>
              <a:spcPct val="90000"/>
            </a:lnSpc>
            <a:spcBef>
              <a:spcPct val="0"/>
            </a:spcBef>
            <a:spcAft>
              <a:spcPct val="35000"/>
            </a:spcAft>
            <a:buNone/>
          </a:pPr>
          <a:r>
            <a:rPr lang="en-US" sz="2400" kern="1200" dirty="0">
              <a:solidFill>
                <a:schemeClr val="lt1"/>
              </a:solidFill>
              <a:latin typeface="+mn-lt"/>
              <a:ea typeface="+mn-ea"/>
              <a:cs typeface="+mn-cs"/>
            </a:rPr>
            <a:t>Choose an accredited laboratory</a:t>
          </a:r>
        </a:p>
      </dsp:txBody>
      <dsp:txXfrm rot="-5400000">
        <a:off x="4857875" y="1143818"/>
        <a:ext cx="1753128" cy="1797868"/>
      </dsp:txXfrm>
    </dsp:sp>
    <dsp:sp modelId="{23F4F046-4C88-47E9-B28D-E4AF0CDF2151}">
      <dsp:nvSpPr>
        <dsp:cNvPr id="0" name=""/>
        <dsp:cNvSpPr/>
      </dsp:nvSpPr>
      <dsp:spPr>
        <a:xfrm>
          <a:off x="6659490" y="1236223"/>
          <a:ext cx="2989827" cy="1607434"/>
        </a:xfrm>
        <a:prstGeom prst="rect">
          <a:avLst/>
        </a:prstGeom>
        <a:noFill/>
        <a:ln>
          <a:noFill/>
        </a:ln>
        <a:effectLst/>
      </dsp:spPr>
      <dsp:style>
        <a:lnRef idx="0">
          <a:scrgbClr r="0" g="0" b="0"/>
        </a:lnRef>
        <a:fillRef idx="0">
          <a:scrgbClr r="0" g="0" b="0"/>
        </a:fillRef>
        <a:effectRef idx="0">
          <a:scrgbClr r="0" g="0" b="0"/>
        </a:effectRef>
        <a:fontRef idx="minor"/>
      </dsp:style>
    </dsp:sp>
    <dsp:sp modelId="{126B179C-2CDC-43F8-B7A6-E5D7B1504197}">
      <dsp:nvSpPr>
        <dsp:cNvPr id="0" name=""/>
        <dsp:cNvSpPr/>
      </dsp:nvSpPr>
      <dsp:spPr>
        <a:xfrm rot="5400000">
          <a:off x="1566603" y="732944"/>
          <a:ext cx="2679056" cy="2613992"/>
        </a:xfrm>
        <a:prstGeom prst="hexagon">
          <a:avLst>
            <a:gd name="adj" fmla="val 25000"/>
            <a:gd name="vf" fmla="val 115470"/>
          </a:avLst>
        </a:prstGeom>
        <a:solidFill>
          <a:srgbClr val="023E86"/>
        </a:solidFill>
        <a:ln w="25400" cap="flat" cmpd="sng" algn="ctr">
          <a:solidFill>
            <a:schemeClr val="lt1">
              <a:hueOff val="0"/>
              <a:satOff val="0"/>
              <a:lumOff val="0"/>
              <a:alphaOff val="0"/>
            </a:schemeClr>
          </a:solidFill>
          <a:prstDash val="solid"/>
        </a:ln>
        <a:effectLst/>
      </dsp:spPr>
      <ds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dsp:style>
      <dsp:txBody>
        <a:bodyPr spcFirstLastPara="0" vert="horz" wrap="square" lIns="91440" tIns="197832" rIns="91440" bIns="197831" numCol="1" spcCol="1270" anchor="ctr" anchorCtr="0">
          <a:noAutofit/>
        </a:bodyPr>
        <a:lstStyle/>
        <a:p>
          <a:pPr marL="0" lvl="0" indent="0" algn="ctr" defTabSz="889000" rtl="0" eaLnBrk="1" latinLnBrk="0" hangingPunct="1">
            <a:lnSpc>
              <a:spcPct val="90000"/>
            </a:lnSpc>
            <a:spcBef>
              <a:spcPct val="0"/>
            </a:spcBef>
            <a:spcAft>
              <a:spcPct val="35000"/>
            </a:spcAft>
            <a:buNone/>
          </a:pPr>
          <a:r>
            <a:rPr lang="en-US" sz="2800" kern="1200" dirty="0">
              <a:solidFill>
                <a:schemeClr val="lt1"/>
              </a:solidFill>
              <a:latin typeface="+mn-lt"/>
              <a:ea typeface="+mn-ea"/>
              <a:cs typeface="+mn-cs"/>
            </a:rPr>
            <a:t>1</a:t>
          </a:r>
        </a:p>
        <a:p>
          <a:pPr marL="0" lvl="0" indent="0" algn="ctr" defTabSz="889000" rtl="0" eaLnBrk="1" latinLnBrk="0" hangingPunct="1">
            <a:lnSpc>
              <a:spcPct val="90000"/>
            </a:lnSpc>
            <a:spcBef>
              <a:spcPct val="0"/>
            </a:spcBef>
            <a:spcAft>
              <a:spcPct val="35000"/>
            </a:spcAft>
            <a:buNone/>
          </a:pPr>
          <a:r>
            <a:rPr lang="en-US" sz="2400" kern="1200" dirty="0">
              <a:solidFill>
                <a:schemeClr val="lt1"/>
              </a:solidFill>
              <a:latin typeface="+mn-lt"/>
              <a:ea typeface="+mn-ea"/>
              <a:cs typeface="+mn-cs"/>
            </a:rPr>
            <a:t>Conduct periodic testing</a:t>
          </a:r>
        </a:p>
      </dsp:txBody>
      <dsp:txXfrm rot="-5400000">
        <a:off x="2029510" y="1141499"/>
        <a:ext cx="1753242" cy="1796882"/>
      </dsp:txXfrm>
    </dsp:sp>
    <dsp:sp modelId="{8FD78644-6503-4510-83B4-7C816E2E37E4}">
      <dsp:nvSpPr>
        <dsp:cNvPr id="0" name=""/>
        <dsp:cNvSpPr/>
      </dsp:nvSpPr>
      <dsp:spPr>
        <a:xfrm rot="5400000">
          <a:off x="2971227" y="2957426"/>
          <a:ext cx="2679056" cy="2613922"/>
        </a:xfrm>
        <a:prstGeom prst="hexagon">
          <a:avLst>
            <a:gd name="adj" fmla="val 25000"/>
            <a:gd name="vf" fmla="val 115470"/>
          </a:avLst>
        </a:prstGeom>
        <a:solidFill>
          <a:srgbClr val="023E86"/>
        </a:solidFill>
        <a:ln w="25400" cap="flat" cmpd="sng" algn="ctr">
          <a:solidFill>
            <a:schemeClr val="lt1">
              <a:hueOff val="0"/>
              <a:satOff val="0"/>
              <a:lumOff val="0"/>
              <a:alphaOff val="0"/>
            </a:schemeClr>
          </a:solidFill>
          <a:prstDash val="solid"/>
        </a:ln>
        <a:effectLst/>
      </dsp:spPr>
      <ds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dsp:style>
      <dsp:txBody>
        <a:bodyPr spcFirstLastPara="0" vert="horz" wrap="square" lIns="91440" tIns="197832" rIns="91440" bIns="197831" numCol="1" spcCol="1270" anchor="ctr" anchorCtr="0">
          <a:noAutofit/>
        </a:bodyPr>
        <a:lstStyle/>
        <a:p>
          <a:pPr marL="0" lvl="0" indent="0" algn="ctr" defTabSz="889000" rtl="0" eaLnBrk="1" latinLnBrk="0" hangingPunct="1">
            <a:lnSpc>
              <a:spcPct val="90000"/>
            </a:lnSpc>
            <a:spcBef>
              <a:spcPct val="0"/>
            </a:spcBef>
            <a:spcAft>
              <a:spcPct val="35000"/>
            </a:spcAft>
            <a:buNone/>
          </a:pPr>
          <a:r>
            <a:rPr lang="en-US" sz="2800" kern="1200" dirty="0">
              <a:solidFill>
                <a:schemeClr val="lt1"/>
              </a:solidFill>
              <a:latin typeface="+mn-lt"/>
              <a:ea typeface="+mn-ea"/>
              <a:cs typeface="+mn-cs"/>
            </a:rPr>
            <a:t>3</a:t>
          </a:r>
        </a:p>
        <a:p>
          <a:pPr marL="0" lvl="0" indent="0" algn="ctr" defTabSz="889000" rtl="0" eaLnBrk="1" latinLnBrk="0" hangingPunct="1">
            <a:lnSpc>
              <a:spcPct val="90000"/>
            </a:lnSpc>
            <a:spcBef>
              <a:spcPct val="0"/>
            </a:spcBef>
            <a:spcAft>
              <a:spcPct val="35000"/>
            </a:spcAft>
            <a:buNone/>
          </a:pPr>
          <a:r>
            <a:rPr lang="en-US" sz="2400" kern="1200" dirty="0">
              <a:solidFill>
                <a:schemeClr val="lt1"/>
              </a:solidFill>
              <a:latin typeface="+mn-lt"/>
              <a:ea typeface="+mn-ea"/>
              <a:cs typeface="+mn-cs"/>
            </a:rPr>
            <a:t>Ensure and document the quality procedures of the lab</a:t>
          </a:r>
        </a:p>
      </dsp:txBody>
      <dsp:txXfrm rot="-5400000">
        <a:off x="3434152" y="3365942"/>
        <a:ext cx="1753206" cy="1796893"/>
      </dsp:txXfrm>
    </dsp:sp>
    <dsp:sp modelId="{41C668E1-EF08-47E0-9DE4-CB623E500B6A}">
      <dsp:nvSpPr>
        <dsp:cNvPr id="0" name=""/>
        <dsp:cNvSpPr/>
      </dsp:nvSpPr>
      <dsp:spPr>
        <a:xfrm>
          <a:off x="4713" y="3510742"/>
          <a:ext cx="2893381" cy="1607434"/>
        </a:xfrm>
        <a:prstGeom prst="rect">
          <a:avLst/>
        </a:prstGeom>
        <a:noFill/>
        <a:ln>
          <a:noFill/>
        </a:ln>
        <a:effectLst/>
      </dsp:spPr>
      <dsp:style>
        <a:lnRef idx="0">
          <a:scrgbClr r="0" g="0" b="0"/>
        </a:lnRef>
        <a:fillRef idx="0">
          <a:scrgbClr r="0" g="0" b="0"/>
        </a:fillRef>
        <a:effectRef idx="0">
          <a:scrgbClr r="0" g="0" b="0"/>
        </a:effectRef>
        <a:fontRef idx="minor"/>
      </dsp:style>
    </dsp:sp>
    <dsp:sp modelId="{6CFFFF01-F148-48B4-9BF5-F95FBDBF9C4A}">
      <dsp:nvSpPr>
        <dsp:cNvPr id="0" name=""/>
        <dsp:cNvSpPr/>
      </dsp:nvSpPr>
      <dsp:spPr>
        <a:xfrm rot="5400000">
          <a:off x="5799558" y="2957360"/>
          <a:ext cx="2679056" cy="2632219"/>
        </a:xfrm>
        <a:prstGeom prst="hexagon">
          <a:avLst>
            <a:gd name="adj" fmla="val 25000"/>
            <a:gd name="vf" fmla="val 115470"/>
          </a:avLst>
        </a:prstGeom>
        <a:solidFill>
          <a:srgbClr val="023E86"/>
        </a:solidFill>
        <a:ln w="25400" cap="flat" cmpd="sng" algn="ctr">
          <a:solidFill>
            <a:schemeClr val="lt1">
              <a:hueOff val="0"/>
              <a:satOff val="0"/>
              <a:lumOff val="0"/>
              <a:alphaOff val="0"/>
            </a:schemeClr>
          </a:solidFill>
          <a:prstDash val="solid"/>
        </a:ln>
        <a:effectLst/>
      </dsp:spPr>
      <ds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dsp:style>
      <dsp:txBody>
        <a:bodyPr spcFirstLastPara="0" vert="horz" wrap="square" lIns="91440" tIns="197832" rIns="91440" bIns="197831" numCol="1" spcCol="1270" anchor="ctr" anchorCtr="0">
          <a:noAutofit/>
        </a:bodyPr>
        <a:lstStyle/>
        <a:p>
          <a:pPr marL="0" lvl="0" indent="0" algn="ctr" defTabSz="889000" rtl="0" eaLnBrk="1" latinLnBrk="0" hangingPunct="1">
            <a:lnSpc>
              <a:spcPct val="90000"/>
            </a:lnSpc>
            <a:spcBef>
              <a:spcPct val="0"/>
            </a:spcBef>
            <a:spcAft>
              <a:spcPct val="35000"/>
            </a:spcAft>
            <a:buNone/>
          </a:pPr>
          <a:r>
            <a:rPr lang="en-US" sz="2800" kern="1200">
              <a:solidFill>
                <a:schemeClr val="lt1"/>
              </a:solidFill>
              <a:latin typeface="+mn-lt"/>
              <a:ea typeface="+mn-ea"/>
              <a:cs typeface="+mn-cs"/>
            </a:rPr>
            <a:t>4</a:t>
          </a:r>
        </a:p>
        <a:p>
          <a:pPr marL="0" lvl="0" indent="0" algn="ctr" defTabSz="889000" rtl="0" eaLnBrk="1" latinLnBrk="0" hangingPunct="1">
            <a:lnSpc>
              <a:spcPct val="90000"/>
            </a:lnSpc>
            <a:spcBef>
              <a:spcPct val="0"/>
            </a:spcBef>
            <a:spcAft>
              <a:spcPct val="35000"/>
            </a:spcAft>
            <a:buNone/>
          </a:pPr>
          <a:r>
            <a:rPr lang="en-US" sz="2400" kern="1200">
              <a:solidFill>
                <a:schemeClr val="lt1"/>
              </a:solidFill>
              <a:latin typeface="+mn-lt"/>
              <a:ea typeface="+mn-ea"/>
              <a:cs typeface="+mn-cs"/>
            </a:rPr>
            <a:t>Maintain records</a:t>
          </a:r>
        </a:p>
      </dsp:txBody>
      <dsp:txXfrm rot="-5400000">
        <a:off x="6257844" y="3376548"/>
        <a:ext cx="1762483" cy="179384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ags" Target="../tags/tag16.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13">
            <a:extLst>
              <a:ext uri="{FF2B5EF4-FFF2-40B4-BE49-F238E27FC236}">
                <a16:creationId xmlns:a16="http://schemas.microsoft.com/office/drawing/2014/main" id="{8C737B25-4771-B0E4-27FB-40A04A8CC703}"/>
              </a:ext>
              <a:ext uri="{C183D7F6-B498-43B3-948B-1728B52AA6E4}">
                <adec:decorative xmlns:adec="http://schemas.microsoft.com/office/drawing/2017/decorative" val="1"/>
              </a:ext>
            </a:extLst>
          </p:cNvPr>
          <p:cNvSpPr>
            <a:spLocks noChangeArrowheads="1"/>
          </p:cNvSpPr>
          <p:nvPr/>
        </p:nvSpPr>
        <p:spPr bwMode="auto">
          <a:xfrm>
            <a:off x="0" y="0"/>
            <a:ext cx="7008778" cy="431800"/>
          </a:xfrm>
          <a:prstGeom prst="rect">
            <a:avLst/>
          </a:prstGeom>
          <a:solidFill>
            <a:schemeClr val="tx1"/>
          </a:solidFill>
          <a:ln>
            <a:noFill/>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b="0" i="0">
              <a:latin typeface="Arial Regular"/>
            </a:endParaRPr>
          </a:p>
        </p:txBody>
      </p:sp>
      <p:pic>
        <p:nvPicPr>
          <p:cNvPr id="6" name="Picture 5">
            <a:extLst>
              <a:ext uri="{FF2B5EF4-FFF2-40B4-BE49-F238E27FC236}">
                <a16:creationId xmlns:a16="http://schemas.microsoft.com/office/drawing/2014/main" id="{A47A72F6-5B24-7D1B-06A7-C756BCA7CE4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97" y="82349"/>
            <a:ext cx="782585" cy="782583"/>
          </a:xfrm>
          <a:prstGeom prst="rect">
            <a:avLst/>
          </a:prstGeom>
        </p:spPr>
      </p:pic>
      <p:sp>
        <p:nvSpPr>
          <p:cNvPr id="2" name="Header Placeholder 1">
            <a:extLst>
              <a:ext uri="{FF2B5EF4-FFF2-40B4-BE49-F238E27FC236}">
                <a16:creationId xmlns:a16="http://schemas.microsoft.com/office/drawing/2014/main" id="{4209BED9-7A7B-4A73-BAD7-8E7F00AD37F8}"/>
              </a:ext>
            </a:extLst>
          </p:cNvPr>
          <p:cNvSpPr>
            <a:spLocks noGrp="1"/>
          </p:cNvSpPr>
          <p:nvPr>
            <p:ph type="hdr" sz="quarter"/>
          </p:nvPr>
        </p:nvSpPr>
        <p:spPr>
          <a:xfrm>
            <a:off x="942109" y="0"/>
            <a:ext cx="5963994" cy="431800"/>
          </a:xfrm>
          <a:prstGeom prst="rect">
            <a:avLst/>
          </a:prstGeom>
        </p:spPr>
        <p:txBody>
          <a:bodyPr vert="horz" lIns="93177" tIns="46589" rIns="93177" bIns="46589" rtlCol="0" anchor="ctr"/>
          <a:lstStyle>
            <a:lvl1pPr algn="l">
              <a:defRPr sz="1200"/>
            </a:lvl1pPr>
          </a:lstStyle>
          <a:p>
            <a:r>
              <a:rPr lang="en-US">
                <a:solidFill>
                  <a:schemeClr val="bg1"/>
                </a:solidFill>
                <a:latin typeface="Arial Regular"/>
              </a:rPr>
              <a:t>Good Aquaculture Practices Training 		     PARTICIPANT GUIDE</a:t>
            </a:r>
          </a:p>
        </p:txBody>
      </p:sp>
      <p:sp>
        <p:nvSpPr>
          <p:cNvPr id="5" name="Slide Number Placeholder 4">
            <a:extLst>
              <a:ext uri="{FF2B5EF4-FFF2-40B4-BE49-F238E27FC236}">
                <a16:creationId xmlns:a16="http://schemas.microsoft.com/office/drawing/2014/main" id="{FABA64BE-9396-4C83-B976-EC06531FD15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C8AB4BE-D0C6-4CB6-A4FA-45595542DFE2}" type="slidenum">
              <a:rPr lang="en-US" smtClean="0">
                <a:latin typeface="Arial Regular"/>
              </a:rPr>
              <a:t>‹#›</a:t>
            </a:fld>
            <a:endParaRPr lang="en-US">
              <a:latin typeface="Arial Regular"/>
            </a:endParaRPr>
          </a:p>
        </p:txBody>
      </p:sp>
      <p:sp>
        <p:nvSpPr>
          <p:cNvPr id="7" name="Slide Number Placeholder 5">
            <a:extLst>
              <a:ext uri="{FF2B5EF4-FFF2-40B4-BE49-F238E27FC236}">
                <a16:creationId xmlns:a16="http://schemas.microsoft.com/office/drawing/2014/main" id="{B9BEDABC-D354-6A62-EA16-E994607CB1D5}"/>
              </a:ext>
            </a:extLst>
          </p:cNvPr>
          <p:cNvSpPr txBox="1">
            <a:spLocks/>
          </p:cNvSpPr>
          <p:nvPr/>
        </p:nvSpPr>
        <p:spPr>
          <a:xfrm>
            <a:off x="0" y="9104627"/>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Tree>
    <p:custDataLst>
      <p:tags r:id="rId2"/>
    </p:custDataLst>
    <p:extLst>
      <p:ext uri="{BB962C8B-B14F-4D97-AF65-F5344CB8AC3E}">
        <p14:creationId xmlns:p14="http://schemas.microsoft.com/office/powerpoint/2010/main" val="13758299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a:extLst>
              <a:ext uri="{C183D7F6-B498-43B3-948B-1728B52AA6E4}">
                <adec:decorative xmlns:adec="http://schemas.microsoft.com/office/drawing/2017/decorative" val="1"/>
              </a:ext>
            </a:extLst>
          </p:cNvPr>
          <p:cNvSpPr>
            <a:spLocks noGrp="1" noRot="1" noChangeAspect="1"/>
          </p:cNvSpPr>
          <p:nvPr>
            <p:ph type="sldImg" idx="2"/>
          </p:nvPr>
        </p:nvSpPr>
        <p:spPr>
          <a:xfrm>
            <a:off x="2995530" y="685800"/>
            <a:ext cx="3510407" cy="1975104"/>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1321288" y="2816352"/>
            <a:ext cx="5322579" cy="5943600"/>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70938" y="8915400"/>
            <a:ext cx="3037840" cy="317629"/>
          </a:xfrm>
          <a:prstGeom prst="rect">
            <a:avLst/>
          </a:prstGeom>
        </p:spPr>
        <p:txBody>
          <a:bodyPr vert="horz" lIns="93177" tIns="46589" rIns="93177" bIns="46589" rtlCol="0" anchor="b"/>
          <a:lstStyle>
            <a:lvl1pPr algn="r">
              <a:defRPr sz="900" b="0" i="0">
                <a:latin typeface="Helvetica" pitchFamily="2" charset="0"/>
              </a:defRPr>
            </a:lvl1pPr>
          </a:lstStyle>
          <a:p>
            <a:fld id="{A7439025-DF34-46F9-8BF3-4E94808FAC7B}" type="slidenum">
              <a:rPr lang="en-US" smtClean="0"/>
              <a:pPr/>
              <a:t>‹#›</a:t>
            </a:fld>
            <a:endParaRPr lang="en-US"/>
          </a:p>
        </p:txBody>
      </p:sp>
      <p:cxnSp>
        <p:nvCxnSpPr>
          <p:cNvPr id="17" name="Straight Connector 16">
            <a:extLst>
              <a:ext uri="{FF2B5EF4-FFF2-40B4-BE49-F238E27FC236}">
                <a16:creationId xmlns:a16="http://schemas.microsoft.com/office/drawing/2014/main" id="{0B98BE63-6F99-624A-BFE1-836B1562FE2B}"/>
              </a:ext>
              <a:ext uri="{C183D7F6-B498-43B3-948B-1728B52AA6E4}">
                <adec:decorative xmlns:adec="http://schemas.microsoft.com/office/drawing/2017/decorative" val="1"/>
              </a:ext>
            </a:extLst>
          </p:cNvPr>
          <p:cNvCxnSpPr/>
          <p:nvPr/>
        </p:nvCxnSpPr>
        <p:spPr>
          <a:xfrm>
            <a:off x="1271588" y="2796250"/>
            <a:ext cx="0" cy="601980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0" name="Rectangle 13">
            <a:extLst>
              <a:ext uri="{FF2B5EF4-FFF2-40B4-BE49-F238E27FC236}">
                <a16:creationId xmlns:a16="http://schemas.microsoft.com/office/drawing/2014/main" id="{E50E8828-0201-934C-BC14-35D7E21CFBFB}"/>
              </a:ext>
              <a:ext uri="{C183D7F6-B498-43B3-948B-1728B52AA6E4}">
                <adec:decorative xmlns:adec="http://schemas.microsoft.com/office/drawing/2017/decorative" val="1"/>
              </a:ext>
            </a:extLst>
          </p:cNvPr>
          <p:cNvSpPr>
            <a:spLocks noChangeArrowheads="1"/>
          </p:cNvSpPr>
          <p:nvPr/>
        </p:nvSpPr>
        <p:spPr bwMode="auto">
          <a:xfrm>
            <a:off x="0" y="0"/>
            <a:ext cx="7008778" cy="431800"/>
          </a:xfrm>
          <a:prstGeom prst="rect">
            <a:avLst/>
          </a:prstGeom>
          <a:solidFill>
            <a:schemeClr val="tx1"/>
          </a:solidFill>
          <a:ln>
            <a:noFill/>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b="0" i="0">
              <a:latin typeface="Arial Regular"/>
            </a:endParaRPr>
          </a:p>
        </p:txBody>
      </p:sp>
      <p:sp>
        <p:nvSpPr>
          <p:cNvPr id="11" name="Rectangle 15">
            <a:extLst>
              <a:ext uri="{FF2B5EF4-FFF2-40B4-BE49-F238E27FC236}">
                <a16:creationId xmlns:a16="http://schemas.microsoft.com/office/drawing/2014/main" id="{9D902712-3C48-E94A-91F4-B29F1F4F2959}"/>
              </a:ext>
            </a:extLst>
          </p:cNvPr>
          <p:cNvSpPr>
            <a:spLocks noChangeArrowheads="1"/>
          </p:cNvSpPr>
          <p:nvPr/>
        </p:nvSpPr>
        <p:spPr bwMode="auto">
          <a:xfrm>
            <a:off x="989557" y="61913"/>
            <a:ext cx="57096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1400" b="0" i="0">
                <a:solidFill>
                  <a:schemeClr val="bg1"/>
                </a:solidFill>
                <a:latin typeface="Arial Regular"/>
                <a:cs typeface="Arial" panose="020B0604020202020204" pitchFamily="34" charset="0"/>
              </a:rPr>
              <a:t>INSTRUCTOR GUIDE – GAqP Training</a:t>
            </a:r>
          </a:p>
        </p:txBody>
      </p:sp>
      <p:pic>
        <p:nvPicPr>
          <p:cNvPr id="2" name="Picture 1">
            <a:extLst>
              <a:ext uri="{FF2B5EF4-FFF2-40B4-BE49-F238E27FC236}">
                <a16:creationId xmlns:a16="http://schemas.microsoft.com/office/drawing/2014/main" id="{4A4B23EC-5B6E-3419-115D-88AAE50D19A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
        <p:nvSpPr>
          <p:cNvPr id="3" name="Slide Number Placeholder 5">
            <a:extLst>
              <a:ext uri="{FF2B5EF4-FFF2-40B4-BE49-F238E27FC236}">
                <a16:creationId xmlns:a16="http://schemas.microsoft.com/office/drawing/2014/main" id="{5496D0C3-DDEA-65DC-CFF9-CE870679BDAE}"/>
              </a:ext>
            </a:extLst>
          </p:cNvPr>
          <p:cNvSpPr txBox="1">
            <a:spLocks/>
          </p:cNvSpPr>
          <p:nvPr/>
        </p:nvSpPr>
        <p:spPr>
          <a:xfrm>
            <a:off x="4262" y="9104627"/>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Tree>
    <p:extLst>
      <p:ext uri="{BB962C8B-B14F-4D97-AF65-F5344CB8AC3E}">
        <p14:creationId xmlns:p14="http://schemas.microsoft.com/office/powerpoint/2010/main" val="25075331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s/slide1.xml"/><Relationship Id="rId1" Type="http://schemas.openxmlformats.org/officeDocument/2006/relationships/notesMaster" Target="../notesMasters/notesMaster1.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0.png"/></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image" Target="../media/image20.png"/><Relationship Id="rId4" Type="http://schemas.openxmlformats.org/officeDocument/2006/relationships/image" Target="../media/image19.pn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8C5F59-AD0D-1448-9CF4-455A349C02D7}"/>
              </a:ext>
              <a:ext uri="{C183D7F6-B498-43B3-948B-1728B52AA6E4}">
                <adec:decorative xmlns:adec="http://schemas.microsoft.com/office/drawing/2017/decorative" val="1"/>
              </a:ext>
            </a:extLst>
          </p:cNvPr>
          <p:cNvSpPr/>
          <p:nvPr/>
        </p:nvSpPr>
        <p:spPr>
          <a:xfrm>
            <a:off x="0" y="38101"/>
            <a:ext cx="7010400" cy="929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2" name="Picture 1">
            <a:extLst>
              <a:ext uri="{FF2B5EF4-FFF2-40B4-BE49-F238E27FC236}">
                <a16:creationId xmlns:a16="http://schemas.microsoft.com/office/drawing/2014/main" id="{8495F3BB-84EA-8BAF-3C12-AE46B42C88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347854"/>
            <a:ext cx="7019635" cy="3948545"/>
          </a:xfrm>
          <a:prstGeom prst="rect">
            <a:avLst/>
          </a:prstGeom>
        </p:spPr>
      </p:pic>
      <p:sp>
        <p:nvSpPr>
          <p:cNvPr id="10" name="Text Box 30">
            <a:extLst>
              <a:ext uri="{FF2B5EF4-FFF2-40B4-BE49-F238E27FC236}">
                <a16:creationId xmlns:a16="http://schemas.microsoft.com/office/drawing/2014/main" id="{97E4C75D-B698-8F49-BDBB-094D0A1CFD66}"/>
              </a:ext>
            </a:extLst>
          </p:cNvPr>
          <p:cNvSpPr txBox="1"/>
          <p:nvPr/>
        </p:nvSpPr>
        <p:spPr>
          <a:xfrm>
            <a:off x="831272" y="2827172"/>
            <a:ext cx="6026727" cy="1819754"/>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3200" dirty="0"/>
              <a:t>Aquaculture Drugs Overview</a:t>
            </a:r>
          </a:p>
          <a:p>
            <a:endParaRPr lang="en-US" sz="3200" dirty="0">
              <a:effectLst/>
              <a:latin typeface="Arial" panose="020B0604020202020204" pitchFamily="34" charset="0"/>
              <a:ea typeface="Cambria" panose="02040503050406030204" pitchFamily="18" charset="0"/>
              <a:cs typeface="Arial" panose="020B0604020202020204" pitchFamily="34" charset="0"/>
            </a:endParaRPr>
          </a:p>
          <a:p>
            <a:r>
              <a:rPr lang="en-US" sz="1800" dirty="0">
                <a:effectLst/>
                <a:latin typeface="Arial" panose="020B0604020202020204" pitchFamily="34" charset="0"/>
                <a:ea typeface="Cambria" panose="02040503050406030204" pitchFamily="18" charset="0"/>
                <a:cs typeface="Arial" panose="020B0604020202020204" pitchFamily="34" charset="0"/>
              </a:rPr>
              <a:t>Instructor Guide</a:t>
            </a:r>
          </a:p>
          <a:p>
            <a:pPr marL="0" marR="0">
              <a:spcBef>
                <a:spcPts val="0"/>
              </a:spcBef>
              <a:spcAft>
                <a:spcPts val="0"/>
              </a:spcAft>
            </a:pPr>
            <a:r>
              <a:rPr lang="en-US" sz="1100" dirty="0">
                <a:effectLst/>
                <a:latin typeface="Arial" panose="020B0604020202020204" pitchFamily="34" charset="0"/>
                <a:ea typeface="Cambria" panose="02040503050406030204" pitchFamily="18" charset="0"/>
                <a:cs typeface="Arial" panose="020B0604020202020204" pitchFamily="34" charset="0"/>
              </a:rPr>
              <a:t> </a:t>
            </a:r>
          </a:p>
        </p:txBody>
      </p:sp>
      <p:pic>
        <p:nvPicPr>
          <p:cNvPr id="3" name="Picture 2" descr="University of Maryland and FDA Joint Institute for Food Safety and Applied Nutrition logo.">
            <a:extLst>
              <a:ext uri="{FF2B5EF4-FFF2-40B4-BE49-F238E27FC236}">
                <a16:creationId xmlns:a16="http://schemas.microsoft.com/office/drawing/2014/main" id="{0BF6B854-78BF-1AC2-A38A-B66FCE345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086" y="320295"/>
            <a:ext cx="2441827" cy="2441827"/>
          </a:xfrm>
          <a:prstGeom prst="rect">
            <a:avLst/>
          </a:prstGeom>
        </p:spPr>
      </p:pic>
      <p:sp>
        <p:nvSpPr>
          <p:cNvPr id="4" name="Slide Number Placeholder 5">
            <a:extLst>
              <a:ext uri="{FF2B5EF4-FFF2-40B4-BE49-F238E27FC236}">
                <a16:creationId xmlns:a16="http://schemas.microsoft.com/office/drawing/2014/main" id="{176BA131-5372-3362-37B4-E5868B1F0AAA}"/>
              </a:ext>
            </a:extLst>
          </p:cNvPr>
          <p:cNvSpPr txBox="1">
            <a:spLocks/>
          </p:cNvSpPr>
          <p:nvPr/>
        </p:nvSpPr>
        <p:spPr>
          <a:xfrm>
            <a:off x="0" y="9104626"/>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cxnSp>
        <p:nvCxnSpPr>
          <p:cNvPr id="7" name="Straight Connector 6">
            <a:extLst>
              <a:ext uri="{FF2B5EF4-FFF2-40B4-BE49-F238E27FC236}">
                <a16:creationId xmlns:a16="http://schemas.microsoft.com/office/drawing/2014/main" id="{D650EB00-C85E-F6FD-C5DD-5BC53047C837}"/>
              </a:ext>
              <a:ext uri="{C183D7F6-B498-43B3-948B-1728B52AA6E4}">
                <adec:decorative xmlns:adec="http://schemas.microsoft.com/office/drawing/2017/decorative" val="1"/>
              </a:ext>
            </a:extLst>
          </p:cNvPr>
          <p:cNvCxnSpPr>
            <a:cxnSpLocks/>
          </p:cNvCxnSpPr>
          <p:nvPr/>
        </p:nvCxnSpPr>
        <p:spPr>
          <a:xfrm rot="5400000" flipV="1">
            <a:off x="3580627" y="1531948"/>
            <a:ext cx="0" cy="6126480"/>
          </a:xfrm>
          <a:prstGeom prst="line">
            <a:avLst/>
          </a:prstGeom>
          <a:ln>
            <a:gradFill flip="none" rotWithShape="1">
              <a:gsLst>
                <a:gs pos="0">
                  <a:srgbClr val="373737">
                    <a:alpha val="0"/>
                  </a:srgbClr>
                </a:gs>
                <a:gs pos="25000">
                  <a:srgbClr val="373737">
                    <a:alpha val="49777"/>
                  </a:srgbClr>
                </a:gs>
                <a:gs pos="75000">
                  <a:srgbClr val="373737">
                    <a:alpha val="50000"/>
                  </a:srgbClr>
                </a:gs>
                <a:gs pos="100000">
                  <a:srgbClr val="373737">
                    <a:alpha val="0"/>
                  </a:srgbClr>
                </a:gs>
              </a:gsLst>
              <a:lin ang="5400000" scaled="1"/>
              <a:tileRect/>
            </a:gra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7B8C98DC-F148-2D5F-FBA6-252A86D78F37}"/>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831272" y="6795918"/>
            <a:ext cx="677228" cy="677228"/>
          </a:xfrm>
          <a:prstGeom prst="rect">
            <a:avLst/>
          </a:prstGeom>
        </p:spPr>
      </p:pic>
      <p:sp>
        <p:nvSpPr>
          <p:cNvPr id="9" name="TextBox 8">
            <a:extLst>
              <a:ext uri="{FF2B5EF4-FFF2-40B4-BE49-F238E27FC236}">
                <a16:creationId xmlns:a16="http://schemas.microsoft.com/office/drawing/2014/main" id="{997CF526-F67D-518E-FC7D-EC12C5370973}"/>
              </a:ext>
            </a:extLst>
          </p:cNvPr>
          <p:cNvSpPr txBox="1"/>
          <p:nvPr/>
        </p:nvSpPr>
        <p:spPr>
          <a:xfrm>
            <a:off x="1466899" y="7075238"/>
            <a:ext cx="1754501" cy="369332"/>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30 minutes</a:t>
            </a:r>
            <a:endParaRPr lang="en-US" sz="1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902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E0E4E-4FB9-63F6-97C6-51775902E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EF0A87-2338-8407-C1C7-E238DED6DE14}"/>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2D0DFCCF-82A3-5977-B565-0577BD001107}"/>
              </a:ext>
            </a:extLst>
          </p:cNvPr>
          <p:cNvSpPr>
            <a:spLocks noGrp="1"/>
          </p:cNvSpPr>
          <p:nvPr>
            <p:ph type="body" idx="1"/>
          </p:nvPr>
        </p:nvSpPr>
        <p:spPr/>
        <p:txBody>
          <a:bodyPr/>
          <a:lstStyle/>
          <a:p>
            <a:r>
              <a:rPr lang="en-US" b="1" dirty="0"/>
              <a:t>What Type of Testing Method Should Be Used?</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What type of testing method should you use? A method that fits the intended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Discuss</a:t>
            </a:r>
            <a:r>
              <a:rPr lang="en-US" b="0" dirty="0"/>
              <a:t> the bullet points on the screen, ensuring participants add their thoughts and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There are two types of testing methods.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a:t>
            </a:r>
            <a:r>
              <a:rPr lang="en-US" b="1" dirty="0"/>
              <a:t>Select</a:t>
            </a:r>
            <a:r>
              <a:rPr lang="en-US" dirty="0"/>
              <a:t> </a:t>
            </a:r>
            <a:r>
              <a:rPr lang="en-US" b="1" dirty="0"/>
              <a:t>Enter</a:t>
            </a:r>
            <a:r>
              <a:rPr lang="en-US" dirty="0"/>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Screening methods </a:t>
            </a:r>
            <a:r>
              <a:rPr lang="en-US" b="0" dirty="0"/>
              <a:t>used for detecting </a:t>
            </a:r>
            <a:r>
              <a:rPr lang="en-US" sz="1200" b="0" dirty="0"/>
              <a:t>the </a:t>
            </a:r>
            <a:r>
              <a:rPr lang="en-US" sz="1200" b="1" i="1" dirty="0"/>
              <a:t>presence </a:t>
            </a:r>
            <a:r>
              <a:rPr lang="en-US" sz="1200" b="0" dirty="0"/>
              <a:t>of specific target drug residues.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a:t>
            </a:r>
            <a:r>
              <a:rPr lang="en-US" b="1" dirty="0"/>
              <a:t>Select</a:t>
            </a:r>
            <a:r>
              <a:rPr lang="en-US" dirty="0"/>
              <a:t> </a:t>
            </a:r>
            <a:r>
              <a:rPr lang="en-US" b="1" dirty="0"/>
              <a:t>Enter</a:t>
            </a:r>
            <a:r>
              <a:rPr lang="en-US" dirty="0"/>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Say: Confirmatory methods</a:t>
            </a:r>
            <a:r>
              <a:rPr lang="en-US" sz="1200" b="0" dirty="0"/>
              <a:t> verify screening results, are highly specific and identify </a:t>
            </a:r>
            <a:r>
              <a:rPr lang="en-US" sz="1200" b="1" i="1" dirty="0"/>
              <a:t>what drug residue is present </a:t>
            </a:r>
            <a:r>
              <a:rPr lang="en-US" sz="1200" b="0" dirty="0"/>
              <a:t>and </a:t>
            </a:r>
            <a:r>
              <a:rPr lang="en-US" sz="1200" b="1" i="1" dirty="0"/>
              <a:t>how much </a:t>
            </a:r>
            <a:r>
              <a:rPr lang="en-US" sz="1200" b="0" dirty="0"/>
              <a:t>is present with high precision and accuracy.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10355BE9-0EE3-F8A2-9300-74E807BA8F90}"/>
              </a:ext>
            </a:extLst>
          </p:cNvPr>
          <p:cNvSpPr>
            <a:spLocks noGrp="1"/>
          </p:cNvSpPr>
          <p:nvPr>
            <p:ph type="sldNum" sz="quarter" idx="5"/>
          </p:nvPr>
        </p:nvSpPr>
        <p:spPr/>
        <p:txBody>
          <a:bodyPr/>
          <a:lstStyle/>
          <a:p>
            <a:fld id="{A7439025-DF34-46F9-8BF3-4E94808FAC7B}" type="slidenum">
              <a:rPr lang="en-US" smtClean="0"/>
              <a:pPr/>
              <a:t>10</a:t>
            </a:fld>
            <a:endParaRPr lang="en-US"/>
          </a:p>
        </p:txBody>
      </p:sp>
      <p:pic>
        <p:nvPicPr>
          <p:cNvPr id="5" name="Picture 4">
            <a:extLst>
              <a:ext uri="{FF2B5EF4-FFF2-40B4-BE49-F238E27FC236}">
                <a16:creationId xmlns:a16="http://schemas.microsoft.com/office/drawing/2014/main" id="{F53CD378-BA42-4E3F-C79F-B8134E6F3C0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45888"/>
            <a:ext cx="713364" cy="713364"/>
          </a:xfrm>
          <a:prstGeom prst="rect">
            <a:avLst/>
          </a:prstGeom>
        </p:spPr>
      </p:pic>
      <p:pic>
        <p:nvPicPr>
          <p:cNvPr id="6" name="Picture 5">
            <a:extLst>
              <a:ext uri="{FF2B5EF4-FFF2-40B4-BE49-F238E27FC236}">
                <a16:creationId xmlns:a16="http://schemas.microsoft.com/office/drawing/2014/main" id="{CD62047A-3276-98AA-4325-D1793A1901F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155538"/>
            <a:ext cx="713364" cy="713364"/>
          </a:xfrm>
          <a:prstGeom prst="rect">
            <a:avLst/>
          </a:prstGeom>
        </p:spPr>
      </p:pic>
      <p:pic>
        <p:nvPicPr>
          <p:cNvPr id="7" name="Picture 6">
            <a:extLst>
              <a:ext uri="{FF2B5EF4-FFF2-40B4-BE49-F238E27FC236}">
                <a16:creationId xmlns:a16="http://schemas.microsoft.com/office/drawing/2014/main" id="{9C1D04AB-1827-0E7B-F38A-F48883CE55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44" y="5165188"/>
            <a:ext cx="713364" cy="713364"/>
          </a:xfrm>
          <a:prstGeom prst="rect">
            <a:avLst/>
          </a:prstGeom>
        </p:spPr>
      </p:pic>
      <p:pic>
        <p:nvPicPr>
          <p:cNvPr id="8" name="Picture 7">
            <a:extLst>
              <a:ext uri="{FF2B5EF4-FFF2-40B4-BE49-F238E27FC236}">
                <a16:creationId xmlns:a16="http://schemas.microsoft.com/office/drawing/2014/main" id="{418CEB0A-8498-684A-4F03-76F0B39CA47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5986272"/>
            <a:ext cx="713364" cy="713364"/>
          </a:xfrm>
          <a:prstGeom prst="rect">
            <a:avLst/>
          </a:prstGeom>
        </p:spPr>
      </p:pic>
    </p:spTree>
    <p:extLst>
      <p:ext uri="{BB962C8B-B14F-4D97-AF65-F5344CB8AC3E}">
        <p14:creationId xmlns:p14="http://schemas.microsoft.com/office/powerpoint/2010/main" val="1168952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dirty="0"/>
              <a:t>Screening Methods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ELISA</a:t>
            </a:r>
            <a:r>
              <a:rPr lang="en-US" b="1" dirty="0"/>
              <a:t> </a:t>
            </a:r>
            <a:r>
              <a:rPr lang="en-US" b="0" dirty="0"/>
              <a:t>Rapid Screening Methods is a commercially available, widely used method as a preliminary screening for residues in seafood. It provides a quick visual detection of residues with high-throughput screening that allows for testing numerous samples simultaneously.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a:t>
            </a:r>
            <a:r>
              <a:rPr lang="en-US" b="0" dirty="0"/>
              <a:t>the remaining Pros shown on the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a:t>
            </a:r>
            <a:r>
              <a:rPr lang="en-US" b="1" dirty="0"/>
              <a:t>Select</a:t>
            </a:r>
            <a:r>
              <a:rPr lang="en-US" dirty="0"/>
              <a:t> </a:t>
            </a:r>
            <a:r>
              <a:rPr lang="en-US" b="1" dirty="0"/>
              <a:t>Enter</a:t>
            </a:r>
            <a:r>
              <a:rPr lang="en-US" dirty="0"/>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a:defRPr/>
            </a:pPr>
            <a:r>
              <a:rPr lang="en-US" b="1" dirty="0"/>
              <a:t>Say: </a:t>
            </a:r>
            <a:r>
              <a:rPr lang="en-US" b="0" dirty="0"/>
              <a:t>However, screening methods may not be as sensitive or specific (not able to distinguish between closely related compounds) and can be prone to false negative/positive results. For regulatory compliance and accurate quantification, ELISA results should be confirmed with more sensitive and specific techniques like LC-MS/MS. Accurate residue detection helps ensure the safety of seafood product.</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using commercially available kits, it’s important not to use expired test kits or deteriorated reagents and solutions. Pay attention to the expiration date on screening test kits.</a:t>
            </a:r>
            <a:endParaRPr lang="en-US" b="1" dirty="0"/>
          </a:p>
        </p:txBody>
      </p:sp>
      <p:sp>
        <p:nvSpPr>
          <p:cNvPr id="4" name="Slide Number Placeholder 3"/>
          <p:cNvSpPr>
            <a:spLocks noGrp="1"/>
          </p:cNvSpPr>
          <p:nvPr>
            <p:ph type="sldNum" sz="quarter" idx="5"/>
          </p:nvPr>
        </p:nvSpPr>
        <p:spPr/>
        <p:txBody>
          <a:bodyPr/>
          <a:lstStyle/>
          <a:p>
            <a:fld id="{A7439025-DF34-46F9-8BF3-4E94808FAC7B}" type="slidenum">
              <a:rPr lang="en-US" smtClean="0"/>
              <a:pPr/>
              <a:t>11</a:t>
            </a:fld>
            <a:endParaRPr lang="en-US"/>
          </a:p>
        </p:txBody>
      </p:sp>
      <p:pic>
        <p:nvPicPr>
          <p:cNvPr id="5" name="Picture 4">
            <a:extLst>
              <a:ext uri="{FF2B5EF4-FFF2-40B4-BE49-F238E27FC236}">
                <a16:creationId xmlns:a16="http://schemas.microsoft.com/office/drawing/2014/main" id="{27C3B96F-BB5F-AFB5-E9DD-25D7BC62383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32513"/>
            <a:ext cx="713364" cy="713364"/>
          </a:xfrm>
          <a:prstGeom prst="rect">
            <a:avLst/>
          </a:prstGeom>
        </p:spPr>
      </p:pic>
      <p:pic>
        <p:nvPicPr>
          <p:cNvPr id="6" name="Picture 5">
            <a:extLst>
              <a:ext uri="{FF2B5EF4-FFF2-40B4-BE49-F238E27FC236}">
                <a16:creationId xmlns:a16="http://schemas.microsoft.com/office/drawing/2014/main" id="{0C11AD89-AC81-E233-6F00-621A589E672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858531"/>
            <a:ext cx="713364" cy="713364"/>
          </a:xfrm>
          <a:prstGeom prst="rect">
            <a:avLst/>
          </a:prstGeom>
        </p:spPr>
      </p:pic>
    </p:spTree>
    <p:extLst>
      <p:ext uri="{BB962C8B-B14F-4D97-AF65-F5344CB8AC3E}">
        <p14:creationId xmlns:p14="http://schemas.microsoft.com/office/powerpoint/2010/main" val="1520407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dirty="0"/>
              <a:t>Confirmatory Drug Residue Testing</a:t>
            </a:r>
          </a:p>
          <a:p>
            <a:endParaRPr lang="en-US" b="1" dirty="0"/>
          </a:p>
          <a:p>
            <a:r>
              <a:rPr lang="en-US" b="1" dirty="0"/>
              <a:t>Say: </a:t>
            </a:r>
            <a:r>
              <a:rPr lang="en-US" dirty="0"/>
              <a:t>When choosing a lab, they must:</a:t>
            </a:r>
            <a:endParaRPr lang="en-US" sz="1200" dirty="0">
              <a:ea typeface="Arial Unicode MS" pitchFamily="34" charset="-128"/>
              <a:cs typeface="Arial Unicode MS" pitchFamily="34" charset="-128"/>
            </a:endParaRPr>
          </a:p>
          <a:p>
            <a:pPr marL="171450" indent="-171450">
              <a:spcBef>
                <a:spcPts val="600"/>
              </a:spcBef>
              <a:buFont typeface="Arial" panose="020B0604020202020204" pitchFamily="34" charset="0"/>
              <a:buChar char="•"/>
            </a:pPr>
            <a:r>
              <a:rPr lang="en-US" dirty="0">
                <a:ea typeface="Arial Unicode MS" pitchFamily="34" charset="-128"/>
                <a:cs typeface="Arial Unicode MS" pitchFamily="34" charset="-128"/>
              </a:rPr>
              <a:t>Be accredited </a:t>
            </a:r>
          </a:p>
          <a:p>
            <a:pPr marL="171450" indent="-171450">
              <a:spcBef>
                <a:spcPts val="600"/>
              </a:spcBef>
              <a:buFont typeface="Arial" panose="020B0604020202020204" pitchFamily="34" charset="0"/>
              <a:buChar char="•"/>
            </a:pPr>
            <a:r>
              <a:rPr lang="en-US" dirty="0">
                <a:ea typeface="Arial Unicode MS" pitchFamily="34" charset="-128"/>
                <a:cs typeface="Arial Unicode MS" pitchFamily="34" charset="-128"/>
              </a:rPr>
              <a:t>U</a:t>
            </a:r>
            <a:r>
              <a:rPr lang="en-US" sz="1200" dirty="0">
                <a:ea typeface="Arial Unicode MS" pitchFamily="34" charset="-128"/>
                <a:cs typeface="Arial Unicode MS" pitchFamily="34" charset="-128"/>
              </a:rPr>
              <a:t>se internationally recognized and validated methods</a:t>
            </a:r>
          </a:p>
          <a:p>
            <a:pPr marL="171450" indent="-171450">
              <a:spcBef>
                <a:spcPts val="600"/>
              </a:spcBef>
              <a:buFont typeface="Arial" panose="020B0604020202020204" pitchFamily="34" charset="0"/>
              <a:buChar char="•"/>
            </a:pPr>
            <a:r>
              <a:rPr lang="en-US" sz="1200" dirty="0">
                <a:ea typeface="Arial Unicode MS" pitchFamily="34" charset="-128"/>
                <a:cs typeface="Arial Unicode MS" pitchFamily="34" charset="-128"/>
              </a:rPr>
              <a:t>Run replicate analyses, at least duplicate samples</a:t>
            </a:r>
          </a:p>
          <a:p>
            <a:pPr marL="171450" indent="-171450">
              <a:spcBef>
                <a:spcPts val="600"/>
              </a:spcBef>
              <a:buFont typeface="Arial" panose="020B0604020202020204" pitchFamily="34" charset="0"/>
              <a:buChar char="•"/>
            </a:pPr>
            <a:r>
              <a:rPr lang="en-US" sz="1200" dirty="0">
                <a:ea typeface="Arial Unicode MS" pitchFamily="34" charset="-128"/>
                <a:cs typeface="Arial Unicode MS" pitchFamily="34" charset="-128"/>
              </a:rPr>
              <a:t>Measure appropriate analytes (residue marker, parent drug, metabolite)</a:t>
            </a:r>
          </a:p>
          <a:p>
            <a:pPr marL="171450" indent="-171450">
              <a:spcBef>
                <a:spcPts val="600"/>
              </a:spcBef>
              <a:buFont typeface="Arial" panose="020B0604020202020204" pitchFamily="34" charset="0"/>
              <a:buChar char="•"/>
            </a:pPr>
            <a:r>
              <a:rPr lang="en-US" sz="1200" dirty="0">
                <a:ea typeface="Arial Unicode MS" pitchFamily="34" charset="-128"/>
                <a:cs typeface="Arial Unicode MS" pitchFamily="34" charset="-128"/>
              </a:rPr>
              <a:t>Target the right species and tissue</a:t>
            </a:r>
          </a:p>
          <a:p>
            <a:pPr marL="171450" indent="-171450">
              <a:spcBef>
                <a:spcPts val="600"/>
              </a:spcBef>
              <a:buFont typeface="Arial" panose="020B0604020202020204" pitchFamily="34" charset="0"/>
              <a:buChar char="•"/>
            </a:pPr>
            <a:r>
              <a:rPr lang="en-US" sz="1200" dirty="0">
                <a:ea typeface="Arial Unicode MS" pitchFamily="34" charset="-128"/>
                <a:cs typeface="Arial Unicode MS" pitchFamily="34" charset="-128"/>
              </a:rPr>
              <a:t>Demonstrate precision and accuracy</a:t>
            </a:r>
          </a:p>
          <a:p>
            <a:pPr marL="0" indent="0">
              <a:lnSpc>
                <a:spcPct val="90000"/>
              </a:lnSpc>
              <a:buFont typeface="Arial" panose="020B0604020202020204" pitchFamily="34" charset="0"/>
              <a:buNone/>
            </a:pPr>
            <a:endParaRPr lang="en-US" sz="1200" dirty="0">
              <a:ea typeface="Arial Unicode MS" pitchFamily="34" charset="-128"/>
              <a:cs typeface="Arial Unicode MS" pitchFamily="34" charset="-128"/>
            </a:endParaRPr>
          </a:p>
          <a:p>
            <a:pPr marL="0" marR="0" lvl="0" indent="0" algn="l" defTabSz="914400" rtl="0" eaLnBrk="1" fontAlgn="auto" latinLnBrk="0" hangingPunct="1">
              <a:spcBef>
                <a:spcPts val="0"/>
              </a:spcBef>
              <a:spcAft>
                <a:spcPts val="0"/>
              </a:spcAft>
              <a:buClrTx/>
              <a:buSzTx/>
              <a:buFont typeface="Arial" panose="020B0604020202020204" pitchFamily="34" charset="0"/>
              <a:buNone/>
              <a:tabLst/>
              <a:defRPr/>
            </a:pPr>
            <a:r>
              <a:rPr lang="en-US" dirty="0"/>
              <a:t>Keep in mind the idea of Limit of Detection or LOD. This is not a safety number, it only reflects the sensitivity of the equipment used for testing. You should make sure the LOD is less than the allowable limit for a drug so that you can trust the test results.</a:t>
            </a:r>
          </a:p>
          <a:p>
            <a:endParaRPr lang="en-US" dirty="0"/>
          </a:p>
          <a:p>
            <a:pPr marL="0" marR="0" lvl="0" indent="0" algn="l" defTabSz="914400" rtl="0" eaLnBrk="1" fontAlgn="auto" latinLnBrk="0" hangingPunct="1">
              <a:spcBef>
                <a:spcPts val="0"/>
              </a:spcBef>
              <a:spcAft>
                <a:spcPts val="0"/>
              </a:spcAft>
              <a:buClrTx/>
              <a:buSzTx/>
              <a:buFontTx/>
              <a:buNone/>
              <a:tabLst/>
              <a:defRPr/>
            </a:pPr>
            <a:r>
              <a:rPr lang="en-US" dirty="0"/>
              <a:t>&lt;</a:t>
            </a:r>
            <a:r>
              <a:rPr lang="en-US" b="1" dirty="0"/>
              <a:t>Select</a:t>
            </a:r>
            <a:r>
              <a:rPr lang="en-US" dirty="0"/>
              <a:t> </a:t>
            </a:r>
            <a:r>
              <a:rPr lang="en-US" b="1" dirty="0"/>
              <a:t>Enter</a:t>
            </a:r>
            <a:r>
              <a:rPr lang="en-US" dirty="0"/>
              <a:t> to advance the slide build.&gt;</a:t>
            </a:r>
          </a:p>
          <a:p>
            <a:endParaRPr lang="en-US" dirty="0"/>
          </a:p>
          <a:p>
            <a:r>
              <a:rPr lang="en-US" b="1" dirty="0"/>
              <a:t>Read</a:t>
            </a:r>
            <a:r>
              <a:rPr lang="en-US" dirty="0"/>
              <a:t> the bullets under Interpreting Results.</a:t>
            </a:r>
          </a:p>
        </p:txBody>
      </p:sp>
      <p:sp>
        <p:nvSpPr>
          <p:cNvPr id="4" name="Slide Number Placeholder 3"/>
          <p:cNvSpPr>
            <a:spLocks noGrp="1"/>
          </p:cNvSpPr>
          <p:nvPr>
            <p:ph type="sldNum" sz="quarter" idx="5"/>
          </p:nvPr>
        </p:nvSpPr>
        <p:spPr/>
        <p:txBody>
          <a:bodyPr/>
          <a:lstStyle/>
          <a:p>
            <a:fld id="{A7439025-DF34-46F9-8BF3-4E94808FAC7B}" type="slidenum">
              <a:rPr lang="en-US" smtClean="0"/>
              <a:pPr/>
              <a:t>12</a:t>
            </a:fld>
            <a:endParaRPr lang="en-US"/>
          </a:p>
        </p:txBody>
      </p:sp>
      <p:pic>
        <p:nvPicPr>
          <p:cNvPr id="5" name="Picture 4">
            <a:extLst>
              <a:ext uri="{FF2B5EF4-FFF2-40B4-BE49-F238E27FC236}">
                <a16:creationId xmlns:a16="http://schemas.microsoft.com/office/drawing/2014/main" id="{3C1AF896-7D8D-F614-05F4-955EEDD119D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45888"/>
            <a:ext cx="713364" cy="713364"/>
          </a:xfrm>
          <a:prstGeom prst="rect">
            <a:avLst/>
          </a:prstGeom>
        </p:spPr>
      </p:pic>
    </p:spTree>
    <p:extLst>
      <p:ext uri="{BB962C8B-B14F-4D97-AF65-F5344CB8AC3E}">
        <p14:creationId xmlns:p14="http://schemas.microsoft.com/office/powerpoint/2010/main" val="3637562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D60B1-EFD7-965C-61D5-437BE65B4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7866C-EF08-FC97-D6D9-1655550A2992}"/>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AEB72D35-AB74-7AF2-EC13-D7267953E3E9}"/>
              </a:ext>
            </a:extLst>
          </p:cNvPr>
          <p:cNvSpPr>
            <a:spLocks noGrp="1"/>
          </p:cNvSpPr>
          <p:nvPr>
            <p:ph type="body" idx="1"/>
          </p:nvPr>
        </p:nvSpPr>
        <p:spPr/>
        <p:txBody>
          <a:bodyPr/>
          <a:lstStyle/>
          <a:p>
            <a:r>
              <a:rPr lang="en-US" b="1" dirty="0"/>
              <a:t>Food Science and Research</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A</a:t>
            </a:r>
            <a:r>
              <a:rPr lang="en-US" b="0" dirty="0"/>
              <a:t> link is provided on this slide to the U.S. FDA Food Science and Research website. Here you can learn more about laboratory methods used for testing food products.</a:t>
            </a:r>
            <a:endParaRPr lang="en-US" dirty="0"/>
          </a:p>
        </p:txBody>
      </p:sp>
      <p:sp>
        <p:nvSpPr>
          <p:cNvPr id="4" name="Slide Number Placeholder 3">
            <a:extLst>
              <a:ext uri="{FF2B5EF4-FFF2-40B4-BE49-F238E27FC236}">
                <a16:creationId xmlns:a16="http://schemas.microsoft.com/office/drawing/2014/main" id="{31AF377D-52AD-4E10-2D8E-30153F1B3B5B}"/>
              </a:ext>
            </a:extLst>
          </p:cNvPr>
          <p:cNvSpPr>
            <a:spLocks noGrp="1"/>
          </p:cNvSpPr>
          <p:nvPr>
            <p:ph type="sldNum" sz="quarter" idx="5"/>
          </p:nvPr>
        </p:nvSpPr>
        <p:spPr/>
        <p:txBody>
          <a:bodyPr/>
          <a:lstStyle/>
          <a:p>
            <a:fld id="{A7439025-DF34-46F9-8BF3-4E94808FAC7B}" type="slidenum">
              <a:rPr lang="en-US" smtClean="0"/>
              <a:pPr/>
              <a:t>13</a:t>
            </a:fld>
            <a:endParaRPr lang="en-US"/>
          </a:p>
        </p:txBody>
      </p:sp>
      <p:pic>
        <p:nvPicPr>
          <p:cNvPr id="5" name="Picture 4">
            <a:extLst>
              <a:ext uri="{FF2B5EF4-FFF2-40B4-BE49-F238E27FC236}">
                <a16:creationId xmlns:a16="http://schemas.microsoft.com/office/drawing/2014/main" id="{1FEDDBC6-6F8A-69BC-8A17-3C285D96986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45888"/>
            <a:ext cx="713364" cy="713364"/>
          </a:xfrm>
          <a:prstGeom prst="rect">
            <a:avLst/>
          </a:prstGeom>
        </p:spPr>
      </p:pic>
    </p:spTree>
    <p:extLst>
      <p:ext uri="{BB962C8B-B14F-4D97-AF65-F5344CB8AC3E}">
        <p14:creationId xmlns:p14="http://schemas.microsoft.com/office/powerpoint/2010/main" val="400867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D60B1-EFD7-965C-61D5-437BE65B4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7866C-EF08-FC97-D6D9-1655550A2992}"/>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AEB72D35-AB74-7AF2-EC13-D7267953E3E9}"/>
              </a:ext>
            </a:extLst>
          </p:cNvPr>
          <p:cNvSpPr>
            <a:spLocks noGrp="1"/>
          </p:cNvSpPr>
          <p:nvPr>
            <p:ph type="body" idx="1"/>
          </p:nvPr>
        </p:nvSpPr>
        <p:spPr/>
        <p:txBody>
          <a:bodyPr/>
          <a:lstStyle/>
          <a:p>
            <a:r>
              <a:rPr lang="en-US" b="1" dirty="0"/>
              <a:t>Summary</a:t>
            </a:r>
          </a:p>
          <a:p>
            <a:endParaRPr lang="en-US" b="1" dirty="0"/>
          </a:p>
          <a:p>
            <a:r>
              <a:rPr lang="en-US" b="1" dirty="0"/>
              <a:t>Review</a:t>
            </a:r>
            <a:r>
              <a:rPr lang="en-US" dirty="0"/>
              <a:t> each point on the slide one-by-one.</a:t>
            </a:r>
          </a:p>
          <a:p>
            <a:endParaRPr lang="en-US" dirty="0"/>
          </a:p>
        </p:txBody>
      </p:sp>
      <p:sp>
        <p:nvSpPr>
          <p:cNvPr id="4" name="Slide Number Placeholder 3">
            <a:extLst>
              <a:ext uri="{FF2B5EF4-FFF2-40B4-BE49-F238E27FC236}">
                <a16:creationId xmlns:a16="http://schemas.microsoft.com/office/drawing/2014/main" id="{31AF377D-52AD-4E10-2D8E-30153F1B3B5B}"/>
              </a:ext>
            </a:extLst>
          </p:cNvPr>
          <p:cNvSpPr>
            <a:spLocks noGrp="1"/>
          </p:cNvSpPr>
          <p:nvPr>
            <p:ph type="sldNum" sz="quarter" idx="5"/>
          </p:nvPr>
        </p:nvSpPr>
        <p:spPr/>
        <p:txBody>
          <a:bodyPr/>
          <a:lstStyle/>
          <a:p>
            <a:fld id="{A7439025-DF34-46F9-8BF3-4E94808FAC7B}" type="slidenum">
              <a:rPr lang="en-US" smtClean="0"/>
              <a:pPr/>
              <a:t>14</a:t>
            </a:fld>
            <a:endParaRPr lang="en-US"/>
          </a:p>
        </p:txBody>
      </p:sp>
    </p:spTree>
    <p:extLst>
      <p:ext uri="{BB962C8B-B14F-4D97-AF65-F5344CB8AC3E}">
        <p14:creationId xmlns:p14="http://schemas.microsoft.com/office/powerpoint/2010/main" val="2144779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a:t>Ask: </a:t>
            </a:r>
            <a:r>
              <a:rPr lang="en-US"/>
              <a:t>What questions do you have?</a:t>
            </a:r>
          </a:p>
        </p:txBody>
      </p:sp>
      <p:sp>
        <p:nvSpPr>
          <p:cNvPr id="4" name="Slide Number Placeholder 3"/>
          <p:cNvSpPr>
            <a:spLocks noGrp="1"/>
          </p:cNvSpPr>
          <p:nvPr>
            <p:ph type="sldNum" sz="quarter" idx="5"/>
          </p:nvPr>
        </p:nvSpPr>
        <p:spPr/>
        <p:txBody>
          <a:bodyPr/>
          <a:lstStyle/>
          <a:p>
            <a:fld id="{A7439025-DF34-46F9-8BF3-4E94808FAC7B}" type="slidenum">
              <a:rPr lang="en-US" smtClean="0"/>
              <a:pPr/>
              <a:t>15</a:t>
            </a:fld>
            <a:endParaRPr lang="en-US"/>
          </a:p>
        </p:txBody>
      </p:sp>
      <p:pic>
        <p:nvPicPr>
          <p:cNvPr id="5" name="Picture 4">
            <a:extLst>
              <a:ext uri="{FF2B5EF4-FFF2-40B4-BE49-F238E27FC236}">
                <a16:creationId xmlns:a16="http://schemas.microsoft.com/office/drawing/2014/main" id="{5CF4E97F-2589-6348-F0BD-44B3A45BF1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6533" y="2818318"/>
            <a:ext cx="713364" cy="713364"/>
          </a:xfrm>
          <a:prstGeom prst="rect">
            <a:avLst/>
          </a:prstGeom>
        </p:spPr>
      </p:pic>
    </p:spTree>
    <p:extLst>
      <p:ext uri="{BB962C8B-B14F-4D97-AF65-F5344CB8AC3E}">
        <p14:creationId xmlns:p14="http://schemas.microsoft.com/office/powerpoint/2010/main" val="306197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564D0-94E8-8E77-068A-A6FDF4E428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FE793D-4D21-089A-7954-52197F5E356E}"/>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88F6FAB3-B590-219E-0BA3-0DA74DC2EF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6B9DEE-D228-044F-2C5F-013637427E10}"/>
              </a:ext>
            </a:extLst>
          </p:cNvPr>
          <p:cNvSpPr>
            <a:spLocks noGrp="1"/>
          </p:cNvSpPr>
          <p:nvPr>
            <p:ph type="sldNum" sz="quarter" idx="5"/>
          </p:nvPr>
        </p:nvSpPr>
        <p:spPr/>
        <p:txBody>
          <a:bodyPr/>
          <a:lstStyle/>
          <a:p>
            <a:fld id="{A7439025-DF34-46F9-8BF3-4E94808FAC7B}" type="slidenum">
              <a:rPr lang="en-US" smtClean="0"/>
              <a:pPr/>
              <a:t>16</a:t>
            </a:fld>
            <a:endParaRPr lang="en-US"/>
          </a:p>
        </p:txBody>
      </p:sp>
      <p:pic>
        <p:nvPicPr>
          <p:cNvPr id="5" name="Picture 4">
            <a:extLst>
              <a:ext uri="{FF2B5EF4-FFF2-40B4-BE49-F238E27FC236}">
                <a16:creationId xmlns:a16="http://schemas.microsoft.com/office/drawing/2014/main" id="{39B0919E-2977-7AA6-DFB6-A997B00E3A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2818318"/>
            <a:ext cx="713364" cy="713364"/>
          </a:xfrm>
          <a:prstGeom prst="rect">
            <a:avLst/>
          </a:prstGeom>
        </p:spPr>
      </p:pic>
    </p:spTree>
    <p:extLst>
      <p:ext uri="{BB962C8B-B14F-4D97-AF65-F5344CB8AC3E}">
        <p14:creationId xmlns:p14="http://schemas.microsoft.com/office/powerpoint/2010/main" val="396249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indent="0">
              <a:buFontTx/>
              <a:buNone/>
            </a:pPr>
            <a:r>
              <a:rPr lang="en-US" altLang="en-US" b="1" dirty="0"/>
              <a:t>What Is a Drug?</a:t>
            </a:r>
          </a:p>
          <a:p>
            <a:pPr marL="0" indent="0">
              <a:buFontTx/>
              <a:buNone/>
            </a:pPr>
            <a:endParaRPr lang="en-US" altLang="en-US" b="1" dirty="0"/>
          </a:p>
          <a:p>
            <a:pPr marL="0" indent="0">
              <a:buFontTx/>
              <a:buNone/>
            </a:pPr>
            <a:r>
              <a:rPr lang="en-US" altLang="en-US" b="1" dirty="0"/>
              <a:t>Say:</a:t>
            </a:r>
            <a:r>
              <a:rPr lang="en-US" altLang="en-US" dirty="0"/>
              <a:t> This is how the U.S. FDA defines a drug in the Food Drug and Cosmetic Act.</a:t>
            </a:r>
          </a:p>
          <a:p>
            <a:pPr marL="0" indent="0">
              <a:buFontTx/>
              <a:buNone/>
            </a:pPr>
            <a:endParaRPr lang="en-US" altLang="en-US" dirty="0"/>
          </a:p>
          <a:p>
            <a:pPr>
              <a:defRPr/>
            </a:pPr>
            <a:r>
              <a:rPr lang="en-US" b="1" dirty="0"/>
              <a:t>Read</a:t>
            </a:r>
            <a:r>
              <a:rPr lang="en-US" dirty="0"/>
              <a:t> the definition from the slide. As appropriate, invite a participant to read the definition in their language. </a:t>
            </a:r>
          </a:p>
        </p:txBody>
      </p:sp>
      <p:sp>
        <p:nvSpPr>
          <p:cNvPr id="4" name="Slide Number Placeholder 3"/>
          <p:cNvSpPr>
            <a:spLocks noGrp="1"/>
          </p:cNvSpPr>
          <p:nvPr>
            <p:ph type="sldNum" sz="quarter" idx="5"/>
          </p:nvPr>
        </p:nvSpPr>
        <p:spPr/>
        <p:txBody>
          <a:bodyPr/>
          <a:lstStyle/>
          <a:p>
            <a:fld id="{A7439025-DF34-46F9-8BF3-4E94808FAC7B}" type="slidenum">
              <a:rPr lang="en-US" smtClean="0"/>
              <a:pPr/>
              <a:t>2</a:t>
            </a:fld>
            <a:endParaRPr lang="en-US"/>
          </a:p>
        </p:txBody>
      </p:sp>
      <p:pic>
        <p:nvPicPr>
          <p:cNvPr id="5" name="Picture 4">
            <a:extLst>
              <a:ext uri="{FF2B5EF4-FFF2-40B4-BE49-F238E27FC236}">
                <a16:creationId xmlns:a16="http://schemas.microsoft.com/office/drawing/2014/main" id="{BE89CF53-F211-B84E-431A-CA768E0477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30277"/>
            <a:ext cx="713364" cy="713364"/>
          </a:xfrm>
          <a:prstGeom prst="rect">
            <a:avLst/>
          </a:prstGeom>
        </p:spPr>
      </p:pic>
    </p:spTree>
    <p:extLst>
      <p:ext uri="{BB962C8B-B14F-4D97-AF65-F5344CB8AC3E}">
        <p14:creationId xmlns:p14="http://schemas.microsoft.com/office/powerpoint/2010/main" val="189737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E6E4B-F0A2-F2E4-5DD1-B046FC16C6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CC132E-78D6-C99C-1DC6-1AD25E3FCFAC}"/>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C244F3BA-DA27-C85E-21DB-8647EA33C0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Animal Drug Regulations in the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Animal drug regulations that apply to food consumed in the U.S. are as follows: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a:t>
            </a:r>
            <a:r>
              <a:rPr lang="en-US" dirty="0"/>
              <a:t> each bullet point as displayed. &lt;</a:t>
            </a:r>
            <a:r>
              <a:rPr lang="en-US" b="1" dirty="0"/>
              <a:t>Select</a:t>
            </a:r>
            <a:r>
              <a:rPr lang="en-US" dirty="0"/>
              <a:t> </a:t>
            </a:r>
            <a:r>
              <a:rPr lang="en-US" b="1" dirty="0"/>
              <a:t>Enter</a:t>
            </a:r>
            <a:r>
              <a:rPr lang="en-US" dirty="0"/>
              <a:t> to advance the slide build.&gt;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A link is provided on this slide to the U.S. FDA Center for Veterinary Medicine website where you can learn more about aquaculture drugs regulations in the U.S.</a:t>
            </a:r>
            <a:endParaRPr lang="en-US" dirty="0"/>
          </a:p>
          <a:p>
            <a:endParaRPr lang="en-US" dirty="0"/>
          </a:p>
          <a:p>
            <a:r>
              <a:rPr lang="en-US" dirty="0"/>
              <a:t>Medically important antibiotics being used to treat animal disease runs the risk that these antibiotics may develop antimicrobial resistance in humans. U.S. FDA will not approve antibiotics to enhance growth in animals. Approved animal drugs are only for treating diseases.</a:t>
            </a:r>
          </a:p>
        </p:txBody>
      </p:sp>
      <p:sp>
        <p:nvSpPr>
          <p:cNvPr id="4" name="Slide Number Placeholder 3">
            <a:extLst>
              <a:ext uri="{FF2B5EF4-FFF2-40B4-BE49-F238E27FC236}">
                <a16:creationId xmlns:a16="http://schemas.microsoft.com/office/drawing/2014/main" id="{94A922F3-5615-A22E-6A66-076378C3CC10}"/>
              </a:ext>
            </a:extLst>
          </p:cNvPr>
          <p:cNvSpPr>
            <a:spLocks noGrp="1"/>
          </p:cNvSpPr>
          <p:nvPr>
            <p:ph type="sldNum" sz="quarter" idx="5"/>
          </p:nvPr>
        </p:nvSpPr>
        <p:spPr/>
        <p:txBody>
          <a:bodyPr/>
          <a:lstStyle/>
          <a:p>
            <a:fld id="{A7439025-DF34-46F9-8BF3-4E94808FAC7B}" type="slidenum">
              <a:rPr lang="en-US" smtClean="0"/>
              <a:pPr/>
              <a:t>3</a:t>
            </a:fld>
            <a:endParaRPr lang="en-US"/>
          </a:p>
        </p:txBody>
      </p:sp>
      <p:pic>
        <p:nvPicPr>
          <p:cNvPr id="5" name="Picture 4">
            <a:extLst>
              <a:ext uri="{FF2B5EF4-FFF2-40B4-BE49-F238E27FC236}">
                <a16:creationId xmlns:a16="http://schemas.microsoft.com/office/drawing/2014/main" id="{68CE68DC-0FA5-7673-BFC5-F325F0F1BE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30277"/>
            <a:ext cx="713364" cy="713364"/>
          </a:xfrm>
          <a:prstGeom prst="rect">
            <a:avLst/>
          </a:prstGeom>
        </p:spPr>
      </p:pic>
      <p:pic>
        <p:nvPicPr>
          <p:cNvPr id="6" name="Picture 5">
            <a:extLst>
              <a:ext uri="{FF2B5EF4-FFF2-40B4-BE49-F238E27FC236}">
                <a16:creationId xmlns:a16="http://schemas.microsoft.com/office/drawing/2014/main" id="{20EFA758-7847-EACB-2DDB-052D9EF6FD6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197077"/>
            <a:ext cx="713364" cy="713364"/>
          </a:xfrm>
          <a:prstGeom prst="rect">
            <a:avLst/>
          </a:prstGeom>
        </p:spPr>
      </p:pic>
    </p:spTree>
    <p:extLst>
      <p:ext uri="{BB962C8B-B14F-4D97-AF65-F5344CB8AC3E}">
        <p14:creationId xmlns:p14="http://schemas.microsoft.com/office/powerpoint/2010/main" val="1209797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B711E-D0A6-78A6-FDDA-A872A43CD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AD149E-E53F-F878-7D97-494D2993FCB3}"/>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0A9771B4-286D-ADFA-9578-9404E14925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U.S. FDA Animal Drug Approval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a:t>
            </a:r>
            <a:r>
              <a:rPr lang="en-US" b="0" dirty="0"/>
              <a:t>each bullet as displayed. </a:t>
            </a:r>
            <a:r>
              <a:rPr lang="en-US" dirty="0"/>
              <a:t>&lt;</a:t>
            </a:r>
            <a:r>
              <a:rPr lang="en-US" b="1" dirty="0"/>
              <a:t>Select</a:t>
            </a:r>
            <a:r>
              <a:rPr lang="en-US" dirty="0"/>
              <a:t> </a:t>
            </a:r>
            <a:r>
              <a:rPr lang="en-US" b="1" dirty="0"/>
              <a:t>Enter</a:t>
            </a:r>
            <a:r>
              <a:rPr lang="en-US" dirty="0"/>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endParaRPr lang="en-US" altLang="en-US" b="1" dirty="0"/>
          </a:p>
        </p:txBody>
      </p:sp>
      <p:sp>
        <p:nvSpPr>
          <p:cNvPr id="4" name="Slide Number Placeholder 3">
            <a:extLst>
              <a:ext uri="{FF2B5EF4-FFF2-40B4-BE49-F238E27FC236}">
                <a16:creationId xmlns:a16="http://schemas.microsoft.com/office/drawing/2014/main" id="{5AC401AC-D99A-D0E8-7C8E-E036817E9C5B}"/>
              </a:ext>
            </a:extLst>
          </p:cNvPr>
          <p:cNvSpPr>
            <a:spLocks noGrp="1"/>
          </p:cNvSpPr>
          <p:nvPr>
            <p:ph type="sldNum" sz="quarter" idx="5"/>
          </p:nvPr>
        </p:nvSpPr>
        <p:spPr/>
        <p:txBody>
          <a:bodyPr/>
          <a:lstStyle/>
          <a:p>
            <a:fld id="{A7439025-DF34-46F9-8BF3-4E94808FAC7B}" type="slidenum">
              <a:rPr lang="en-US" smtClean="0"/>
              <a:pPr/>
              <a:t>4</a:t>
            </a:fld>
            <a:endParaRPr lang="en-US"/>
          </a:p>
        </p:txBody>
      </p:sp>
    </p:spTree>
    <p:extLst>
      <p:ext uri="{BB962C8B-B14F-4D97-AF65-F5344CB8AC3E}">
        <p14:creationId xmlns:p14="http://schemas.microsoft.com/office/powerpoint/2010/main" val="278565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dirty="0"/>
              <a:t>Animal Drugs Approved by U.S. FDA for Aquaculture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This is the list of approved animal drugs. Refer to your participant guide for additional details.</a:t>
            </a:r>
          </a:p>
          <a:p>
            <a:pPr algn="l"/>
            <a:endParaRPr lang="en-US" dirty="0"/>
          </a:p>
          <a:p>
            <a:pPr algn="l"/>
            <a:r>
              <a:rPr lang="en-US" dirty="0"/>
              <a:t>Animal drugs are categorized according to their route of administration. </a:t>
            </a:r>
            <a:r>
              <a:rPr lang="en-US" b="1" dirty="0"/>
              <a:t>Immersion Drugs</a:t>
            </a:r>
            <a:r>
              <a:rPr lang="en-US" dirty="0"/>
              <a:t> use a bath treatment where a concentration of medication is mixed into the water and animals are submerged for a certain length of time, to absorb the medication through their skin or gills. </a:t>
            </a:r>
            <a:r>
              <a:rPr lang="en-US" b="1" dirty="0"/>
              <a:t>Medicated Feed </a:t>
            </a:r>
            <a:r>
              <a:rPr lang="en-US" b="0" dirty="0"/>
              <a:t>includes m</a:t>
            </a:r>
            <a:r>
              <a:rPr lang="en-US" dirty="0"/>
              <a:t>edications that are mixed into the food given to animals. And </a:t>
            </a:r>
            <a:r>
              <a:rPr lang="en-US" b="1" dirty="0"/>
              <a:t>Injectable Drugs</a:t>
            </a:r>
            <a:r>
              <a:rPr lang="en-US" dirty="0"/>
              <a:t> are injected into each animal individually.</a:t>
            </a:r>
          </a:p>
          <a:p>
            <a:pPr marL="171450" indent="-171450" algn="l">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7439025-DF34-46F9-8BF3-4E94808FAC7B}" type="slidenum">
              <a:rPr lang="en-US" smtClean="0"/>
              <a:pPr/>
              <a:t>5</a:t>
            </a:fld>
            <a:endParaRPr lang="en-US"/>
          </a:p>
        </p:txBody>
      </p:sp>
      <p:pic>
        <p:nvPicPr>
          <p:cNvPr id="7" name="Picture 6">
            <a:extLst>
              <a:ext uri="{FF2B5EF4-FFF2-40B4-BE49-F238E27FC236}">
                <a16:creationId xmlns:a16="http://schemas.microsoft.com/office/drawing/2014/main" id="{60F20145-EA2B-98FA-C4D8-BBA056990D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82112"/>
            <a:ext cx="713364" cy="713364"/>
          </a:xfrm>
          <a:prstGeom prst="rect">
            <a:avLst/>
          </a:prstGeom>
        </p:spPr>
      </p:pic>
    </p:spTree>
    <p:extLst>
      <p:ext uri="{BB962C8B-B14F-4D97-AF65-F5344CB8AC3E}">
        <p14:creationId xmlns:p14="http://schemas.microsoft.com/office/powerpoint/2010/main" val="2241904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3EF1D-07E0-2321-2825-B11CDE113F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E613CB-2B77-C10A-E878-6963B5A605B2}"/>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2CFBB855-E687-6D5D-9230-6D14C7D199DC}"/>
              </a:ext>
            </a:extLst>
          </p:cNvPr>
          <p:cNvSpPr>
            <a:spLocks noGrp="1"/>
          </p:cNvSpPr>
          <p:nvPr>
            <p:ph type="body" idx="1"/>
          </p:nvPr>
        </p:nvSpPr>
        <p:spPr>
          <a:xfrm>
            <a:off x="1321287" y="2816352"/>
            <a:ext cx="5490059" cy="6099048"/>
          </a:xfrm>
        </p:spPr>
        <p:txBody>
          <a:bodyPr/>
          <a:lstStyle/>
          <a:p>
            <a:pPr algn="l"/>
            <a:r>
              <a:rPr lang="en-US" b="1" dirty="0">
                <a:solidFill>
                  <a:schemeClr val="tx1"/>
                </a:solidFill>
              </a:rPr>
              <a:t>How to Read a Drug Label</a:t>
            </a:r>
          </a:p>
          <a:p>
            <a:pPr algn="l"/>
            <a:endParaRPr lang="en-US" b="1" dirty="0">
              <a:solidFill>
                <a:schemeClr val="tx1"/>
              </a:solidFill>
            </a:endParaRPr>
          </a:p>
          <a:p>
            <a:pPr algn="l"/>
            <a:r>
              <a:rPr lang="en-US" b="1" dirty="0">
                <a:solidFill>
                  <a:schemeClr val="tx1"/>
                </a:solidFill>
              </a:rPr>
              <a:t>Say</a:t>
            </a:r>
            <a:r>
              <a:rPr lang="en-US" sz="1200" b="1" dirty="0"/>
              <a:t>: </a:t>
            </a:r>
            <a:r>
              <a:rPr lang="en-US" sz="1200" b="0" dirty="0"/>
              <a:t>Since misuse of approved drugs is a violation, it </a:t>
            </a:r>
            <a:r>
              <a:rPr lang="en-US" sz="1200" dirty="0"/>
              <a:t>is important to know how to read a drug label to prevent misusing an approved drug</a:t>
            </a:r>
            <a:r>
              <a:rPr lang="en-US" sz="1200" dirty="0">
                <a:solidFill>
                  <a:schemeClr val="tx1"/>
                </a:solidFill>
              </a:rPr>
              <a:t>.</a:t>
            </a:r>
            <a:r>
              <a:rPr lang="en-US" dirty="0">
                <a:solidFill>
                  <a:schemeClr val="tx1"/>
                </a:solidFill>
              </a:rPr>
              <a:t> </a:t>
            </a:r>
          </a:p>
          <a:p>
            <a:pPr algn="l"/>
            <a:endParaRPr lang="en-US" dirty="0">
              <a:solidFill>
                <a:schemeClr val="tx1"/>
              </a:solidFill>
            </a:endParaRPr>
          </a:p>
          <a:p>
            <a:pPr algn="l"/>
            <a:r>
              <a:rPr lang="en-US" b="1" dirty="0">
                <a:solidFill>
                  <a:schemeClr val="tx1"/>
                </a:solidFill>
              </a:rPr>
              <a:t>Step through </a:t>
            </a:r>
            <a:r>
              <a:rPr lang="en-US" dirty="0">
                <a:solidFill>
                  <a:schemeClr val="tx1"/>
                </a:solidFill>
              </a:rPr>
              <a:t>each part of the drug label shown. </a:t>
            </a:r>
            <a:r>
              <a:rPr lang="en-US" dirty="0"/>
              <a:t>&lt;</a:t>
            </a:r>
            <a:r>
              <a:rPr lang="en-US" b="1" dirty="0"/>
              <a:t>Select</a:t>
            </a:r>
            <a:r>
              <a:rPr lang="en-US" dirty="0"/>
              <a:t> </a:t>
            </a:r>
            <a:r>
              <a:rPr lang="en-US" b="1" dirty="0"/>
              <a:t>Enter</a:t>
            </a:r>
            <a:r>
              <a:rPr lang="en-US" dirty="0"/>
              <a:t> to advance the slide build.&gt;</a:t>
            </a:r>
          </a:p>
          <a:p>
            <a:pPr algn="l"/>
            <a:endParaRPr lang="en-US" dirty="0"/>
          </a:p>
          <a:p>
            <a:pPr marL="171450" marR="0" indent="-171450">
              <a:buFont typeface="Arial" panose="020B0604020202020204" pitchFamily="34" charset="0"/>
              <a:buChar char="•"/>
            </a:pPr>
            <a:r>
              <a:rPr lang="en-US" sz="1100" b="1" dirty="0">
                <a:effectLst/>
                <a:latin typeface="Arial"/>
                <a:ea typeface="Aptos" panose="020B0004020202020204" pitchFamily="34" charset="0"/>
                <a:cs typeface="Arial"/>
              </a:rPr>
              <a:t>Route of administration </a:t>
            </a:r>
            <a:r>
              <a:rPr lang="en-US" sz="1100" dirty="0">
                <a:effectLst/>
                <a:latin typeface="Arial"/>
                <a:ea typeface="Aptos" panose="020B0004020202020204" pitchFamily="34" charset="0"/>
                <a:cs typeface="Arial"/>
              </a:rPr>
              <a:t>is the </a:t>
            </a:r>
            <a:r>
              <a:rPr lang="en-US" sz="1100" dirty="0">
                <a:latin typeface="Arial"/>
                <a:cs typeface="Arial"/>
              </a:rPr>
              <a:t>method or process used to administer the drug. </a:t>
            </a:r>
            <a:r>
              <a:rPr lang="en-US" sz="1100" dirty="0">
                <a:effectLst/>
                <a:latin typeface="Arial"/>
                <a:ea typeface="Times New Roman" panose="02020603050405020304" pitchFamily="18" charset="0"/>
                <a:cs typeface="Arial"/>
              </a:rPr>
              <a:t>Can be administered via feed, immersion (bath/dip), or injection</a:t>
            </a:r>
            <a:r>
              <a:rPr lang="en-US" sz="1100" dirty="0">
                <a:latin typeface="Arial"/>
                <a:ea typeface="Calibri"/>
                <a:cs typeface="Arial"/>
              </a:rPr>
              <a:t>. </a:t>
            </a:r>
            <a:r>
              <a:rPr lang="en-US" sz="1100" dirty="0">
                <a:effectLst/>
                <a:latin typeface="Arial"/>
                <a:ea typeface="Times New Roman" panose="02020603050405020304" pitchFamily="18" charset="0"/>
                <a:cs typeface="Arial"/>
              </a:rPr>
              <a:t>Appropriate route depends on the species, disease, and drug formulation</a:t>
            </a:r>
            <a:r>
              <a:rPr lang="en-US" sz="1100" dirty="0">
                <a:latin typeface="Arial"/>
                <a:ea typeface="Calibri"/>
                <a:cs typeface="Arial"/>
              </a:rPr>
              <a:t>. </a:t>
            </a:r>
            <a:r>
              <a:rPr lang="en-US" sz="1100" dirty="0">
                <a:effectLst/>
                <a:latin typeface="Arial"/>
                <a:ea typeface="Times New Roman" panose="02020603050405020304" pitchFamily="18" charset="0"/>
                <a:cs typeface="Arial"/>
              </a:rPr>
              <a:t>Misuse or off-label administration can lead to ineffective treatment and/or regulatory violations</a:t>
            </a:r>
            <a:endParaRPr lang="en-US" sz="1100" dirty="0">
              <a:latin typeface="Arial"/>
              <a:ea typeface="Calibri" panose="020F0502020204030204" pitchFamily="34" charset="0"/>
              <a:cs typeface="Arial"/>
            </a:endParaRPr>
          </a:p>
          <a:p>
            <a:pPr marL="171450" indent="-171450">
              <a:buFont typeface="Arial" panose="020B0604020202020204" pitchFamily="34" charset="0"/>
              <a:buChar char="•"/>
            </a:pPr>
            <a:r>
              <a:rPr lang="en-US" sz="1100" b="1" dirty="0">
                <a:effectLst/>
                <a:latin typeface="Arial"/>
                <a:ea typeface="Aptos" panose="020B0004020202020204" pitchFamily="34" charset="0"/>
                <a:cs typeface="Arial"/>
              </a:rPr>
              <a:t>Species</a:t>
            </a:r>
            <a:r>
              <a:rPr lang="en-US" sz="1100" dirty="0">
                <a:effectLst/>
                <a:latin typeface="Arial"/>
                <a:ea typeface="Aptos" panose="020B0004020202020204" pitchFamily="34" charset="0"/>
                <a:cs typeface="Arial"/>
              </a:rPr>
              <a:t> describes the animals that may be given the medication. </a:t>
            </a:r>
            <a:r>
              <a:rPr lang="en-US" sz="1100" dirty="0">
                <a:effectLst/>
                <a:latin typeface="Arial"/>
                <a:ea typeface="Times New Roman" panose="02020603050405020304" pitchFamily="18" charset="0"/>
                <a:cs typeface="Arial"/>
              </a:rPr>
              <a:t>Each drug may be approved for a specific species. Always verify the species listed on the label prior to use. Using a drug for an unlisted species can lead to ineffective treatment and/or regulatory violations</a:t>
            </a:r>
            <a:r>
              <a:rPr lang="en-US" sz="1100" dirty="0">
                <a:latin typeface="Arial"/>
                <a:ea typeface="Times New Roman" panose="02020603050405020304" pitchFamily="18" charset="0"/>
                <a:cs typeface="Arial"/>
              </a:rPr>
              <a:t>. </a:t>
            </a:r>
          </a:p>
          <a:p>
            <a:pPr marL="171450" indent="-171450">
              <a:buFont typeface="Arial" panose="020B0604020202020204" pitchFamily="34" charset="0"/>
              <a:buChar char="•"/>
            </a:pPr>
            <a:r>
              <a:rPr lang="en-US" sz="1100" b="1" dirty="0"/>
              <a:t>Frequency</a:t>
            </a:r>
            <a:r>
              <a:rPr lang="en-US" sz="1100" dirty="0"/>
              <a:t> specifies how often the drug should be given. Overuse can lead to residues in animal tissues, contribute to the development of antimicrobial resistance in pathogens and negatively impact the environment. Follow prescribed treatment schedule to ensure therapeutic effectiveness, safeguard public health, and maintain regulatory compliance.</a:t>
            </a:r>
            <a:endParaRPr lang="en-US" sz="1100" dirty="0">
              <a:effectLst/>
              <a:latin typeface="Arial"/>
              <a:ea typeface="Calibri" panose="020F0502020204030204" pitchFamily="34" charset="0"/>
              <a:cs typeface="Arial"/>
            </a:endParaRPr>
          </a:p>
          <a:p>
            <a:pPr marL="171450" marR="0" indent="-171450">
              <a:buFont typeface="Arial" panose="020B0604020202020204" pitchFamily="34" charset="0"/>
              <a:buChar char="•"/>
            </a:pPr>
            <a:r>
              <a:rPr lang="en-US" sz="1100" b="1" dirty="0">
                <a:effectLst/>
                <a:latin typeface="Arial"/>
                <a:ea typeface="Aptos" panose="020B0004020202020204" pitchFamily="34" charset="0"/>
                <a:cs typeface="Arial"/>
              </a:rPr>
              <a:t>Indication</a:t>
            </a:r>
            <a:r>
              <a:rPr lang="en-US" sz="1100" dirty="0">
                <a:effectLst/>
                <a:latin typeface="Arial"/>
                <a:ea typeface="Aptos" panose="020B0004020202020204" pitchFamily="34" charset="0"/>
                <a:cs typeface="Arial"/>
              </a:rPr>
              <a:t> for use describes what a drug may be used for. </a:t>
            </a:r>
            <a:r>
              <a:rPr lang="en-US" sz="1100" dirty="0">
                <a:effectLst/>
                <a:latin typeface="Arial"/>
                <a:ea typeface="Times New Roman" panose="02020603050405020304" pitchFamily="18" charset="0"/>
                <a:cs typeface="Arial"/>
              </a:rPr>
              <a:t>Drugs are approved for specific diseases or conditions (bacterial infections, parasite control, etc.). Using a drug for an unapproved purpose can lead to safety concerns and regulatory action. Off-label use requires a veterinarian’s prescription under extra-label drug use regulations (Title 21 Code of Federal Regulations Part 530.3).</a:t>
            </a:r>
            <a:endParaRPr lang="en-US" sz="1100" dirty="0">
              <a:effectLst/>
              <a:latin typeface="Arial"/>
              <a:ea typeface="Calibri" panose="020F0502020204030204" pitchFamily="34" charset="0"/>
              <a:cs typeface="Arial"/>
            </a:endParaRPr>
          </a:p>
          <a:p>
            <a:pPr marL="171450" marR="0" indent="-171450">
              <a:buFont typeface="Arial" panose="020B0604020202020204" pitchFamily="34" charset="0"/>
              <a:buChar char="•"/>
            </a:pPr>
            <a:r>
              <a:rPr lang="en-US" sz="1100" b="1" dirty="0">
                <a:effectLst/>
                <a:latin typeface="Arial"/>
                <a:ea typeface="Aptos" panose="020B0004020202020204" pitchFamily="34" charset="0"/>
                <a:cs typeface="Arial"/>
              </a:rPr>
              <a:t>Dosage</a:t>
            </a:r>
            <a:r>
              <a:rPr lang="en-US" sz="1100" dirty="0">
                <a:effectLst/>
                <a:latin typeface="Arial"/>
                <a:ea typeface="Aptos" panose="020B0004020202020204" pitchFamily="34" charset="0"/>
                <a:cs typeface="Arial"/>
              </a:rPr>
              <a:t> </a:t>
            </a:r>
            <a:r>
              <a:rPr lang="en-US" sz="1100" b="1" dirty="0">
                <a:effectLst/>
                <a:latin typeface="Arial"/>
                <a:ea typeface="Aptos" panose="020B0004020202020204" pitchFamily="34" charset="0"/>
                <a:cs typeface="Arial"/>
              </a:rPr>
              <a:t>regimen</a:t>
            </a:r>
            <a:r>
              <a:rPr lang="en-US" sz="1100" dirty="0">
                <a:effectLst/>
                <a:latin typeface="Arial"/>
                <a:ea typeface="Aptos" panose="020B0004020202020204" pitchFamily="34" charset="0"/>
                <a:cs typeface="Arial"/>
              </a:rPr>
              <a:t> is how much of the medication may be used at a time. </a:t>
            </a:r>
            <a:r>
              <a:rPr lang="en-US" sz="1100" dirty="0">
                <a:effectLst/>
                <a:latin typeface="Arial"/>
                <a:ea typeface="Times New Roman" panose="02020603050405020304" pitchFamily="18" charset="0"/>
                <a:cs typeface="Arial"/>
              </a:rPr>
              <a:t>Overdosing can cause toxicity, while underdosing may lead to antimicrobial resistance.</a:t>
            </a:r>
            <a:r>
              <a:rPr lang="en-US" sz="1100" dirty="0">
                <a:latin typeface="Arial"/>
                <a:ea typeface="Calibri" panose="020F0502020204030204" pitchFamily="34" charset="0"/>
                <a:cs typeface="Arial"/>
              </a:rPr>
              <a:t> </a:t>
            </a:r>
            <a:r>
              <a:rPr lang="en-US" sz="1100" dirty="0">
                <a:effectLst/>
                <a:latin typeface="Arial"/>
                <a:ea typeface="Times New Roman" panose="02020603050405020304" pitchFamily="18" charset="0"/>
                <a:cs typeface="Arial"/>
              </a:rPr>
              <a:t>Always measure accurately and adhere to recommended concentrations.</a:t>
            </a:r>
            <a:endParaRPr lang="en-US" sz="1100" dirty="0">
              <a:effectLst/>
              <a:latin typeface="Arial"/>
              <a:ea typeface="Calibri" panose="020F0502020204030204" pitchFamily="34" charset="0"/>
              <a:cs typeface="Arial"/>
            </a:endParaRPr>
          </a:p>
          <a:p>
            <a:pPr marL="171450" indent="-171450">
              <a:buFont typeface="Arial" panose="020B0604020202020204" pitchFamily="34" charset="0"/>
              <a:buChar char="•"/>
            </a:pPr>
            <a:r>
              <a:rPr lang="en-US" sz="1100" b="1" dirty="0">
                <a:effectLst/>
                <a:latin typeface="Arial"/>
                <a:ea typeface="Aptos" panose="020B0004020202020204" pitchFamily="34" charset="0"/>
                <a:cs typeface="Arial"/>
              </a:rPr>
              <a:t>Withdrawal time</a:t>
            </a:r>
            <a:r>
              <a:rPr lang="en-US" sz="1100" dirty="0">
                <a:effectLst/>
                <a:latin typeface="Arial"/>
                <a:ea typeface="Aptos" panose="020B0004020202020204" pitchFamily="34" charset="0"/>
                <a:cs typeface="Arial"/>
              </a:rPr>
              <a:t> </a:t>
            </a:r>
            <a:r>
              <a:rPr lang="en-US" sz="1100" dirty="0">
                <a:effectLst/>
                <a:latin typeface="Arial"/>
                <a:ea typeface="Times New Roman" panose="02020603050405020304" pitchFamily="18" charset="0"/>
                <a:cs typeface="Arial"/>
              </a:rPr>
              <a:t>refers to the mandatory interval between last drug administration and harvest. This period ensures the drug has sufficient time to metabolize, reducing residues to safe levels and preventing potential public health hazards. </a:t>
            </a:r>
            <a:r>
              <a:rPr lang="en-US" sz="1100" dirty="0"/>
              <a:t>Since withdrawal periods vary by drug, always verify the specific timeframe before harvesting.</a:t>
            </a:r>
            <a:endParaRPr lang="en-US" sz="1100" dirty="0">
              <a:latin typeface="Arial"/>
              <a:ea typeface="Times New Roman" panose="02020603050405020304" pitchFamily="18" charset="0"/>
              <a:cs typeface="Arial"/>
            </a:endParaRPr>
          </a:p>
        </p:txBody>
      </p:sp>
      <p:sp>
        <p:nvSpPr>
          <p:cNvPr id="4" name="Slide Number Placeholder 3">
            <a:extLst>
              <a:ext uri="{FF2B5EF4-FFF2-40B4-BE49-F238E27FC236}">
                <a16:creationId xmlns:a16="http://schemas.microsoft.com/office/drawing/2014/main" id="{B799AD12-C7D8-F253-49D9-E6779A92E2CA}"/>
              </a:ext>
            </a:extLst>
          </p:cNvPr>
          <p:cNvSpPr>
            <a:spLocks noGrp="1"/>
          </p:cNvSpPr>
          <p:nvPr>
            <p:ph type="sldNum" sz="quarter" idx="5"/>
          </p:nvPr>
        </p:nvSpPr>
        <p:spPr/>
        <p:txBody>
          <a:bodyPr/>
          <a:lstStyle/>
          <a:p>
            <a:fld id="{A7439025-DF34-46F9-8BF3-4E94808FAC7B}" type="slidenum">
              <a:rPr lang="en-US" smtClean="0"/>
              <a:pPr/>
              <a:t>6</a:t>
            </a:fld>
            <a:endParaRPr lang="en-US" dirty="0"/>
          </a:p>
        </p:txBody>
      </p:sp>
      <p:pic>
        <p:nvPicPr>
          <p:cNvPr id="5" name="Picture 4">
            <a:extLst>
              <a:ext uri="{FF2B5EF4-FFF2-40B4-BE49-F238E27FC236}">
                <a16:creationId xmlns:a16="http://schemas.microsoft.com/office/drawing/2014/main" id="{6781A105-EE7F-B572-04EA-9574130FA0A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78425"/>
            <a:ext cx="713364" cy="713364"/>
          </a:xfrm>
          <a:prstGeom prst="rect">
            <a:avLst/>
          </a:prstGeom>
        </p:spPr>
      </p:pic>
    </p:spTree>
    <p:extLst>
      <p:ext uri="{BB962C8B-B14F-4D97-AF65-F5344CB8AC3E}">
        <p14:creationId xmlns:p14="http://schemas.microsoft.com/office/powerpoint/2010/main" val="2727570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13EF0-F912-A07C-DC44-E77FA4910D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50EDD-900A-0A22-EA92-65B9932248BB}"/>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AD25B775-F22B-FB27-D7A7-FC96D0AECAC0}"/>
              </a:ext>
            </a:extLst>
          </p:cNvPr>
          <p:cNvSpPr>
            <a:spLocks noGrp="1"/>
          </p:cNvSpPr>
          <p:nvPr>
            <p:ph type="body" idx="1"/>
          </p:nvPr>
        </p:nvSpPr>
        <p:spPr/>
        <p:txBody>
          <a:bodyPr/>
          <a:lstStyle/>
          <a:p>
            <a:r>
              <a:rPr lang="en-US" b="1" dirty="0"/>
              <a:t>Animal Drugs Not Approved by U.S. FDA (Unapproved Drugs)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Drugs not approved by U.S. FDA are considered unapproved </a:t>
            </a:r>
            <a:r>
              <a:rPr lang="en-US" b="0" dirty="0"/>
              <a:t>drugs which have not been evaluated and are not recognized as safe under any condition of intended use. Unapproved drugs do not meet U.S. FDA standards for safety and effectiveness. There are public health concerns with the unapproved drugs. These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a:t>
            </a:r>
            <a:r>
              <a:rPr lang="en-US" dirty="0"/>
              <a:t>the next two bullets on the slide</a:t>
            </a:r>
            <a:r>
              <a:rPr lang="en-US" b="0" dirty="0"/>
              <a:t>. </a:t>
            </a:r>
            <a:r>
              <a:rPr lang="en-US" dirty="0"/>
              <a:t>&lt;</a:t>
            </a:r>
            <a:r>
              <a:rPr lang="en-US" b="1" dirty="0"/>
              <a:t>Select</a:t>
            </a:r>
            <a:r>
              <a:rPr lang="en-US" dirty="0"/>
              <a:t> </a:t>
            </a:r>
            <a:r>
              <a:rPr lang="en-US" b="1" dirty="0"/>
              <a:t>Enter</a:t>
            </a:r>
            <a:r>
              <a:rPr lang="en-US" dirty="0"/>
              <a:t> to advance the slide build.&gt;</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If a drug is not listed on the Approved Drug list, it should be considered Unapproved.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Read </a:t>
            </a:r>
            <a:r>
              <a:rPr lang="en-US" dirty="0"/>
              <a:t>Any use of unapproved drugs or misuse of approved drugs is considered a </a:t>
            </a:r>
            <a:r>
              <a:rPr lang="en-US" b="1" dirty="0"/>
              <a:t>violation</a:t>
            </a:r>
            <a:r>
              <a:rPr lang="en-US" dirty="0"/>
              <a:t>.</a:t>
            </a:r>
          </a:p>
          <a:p>
            <a:endParaRPr lang="en-US" dirty="0"/>
          </a:p>
          <a:p>
            <a:r>
              <a:rPr lang="en-US" dirty="0"/>
              <a:t>&lt;</a:t>
            </a:r>
            <a:r>
              <a:rPr lang="en-US" b="1" dirty="0"/>
              <a:t>Select</a:t>
            </a:r>
            <a:r>
              <a:rPr lang="en-US" dirty="0"/>
              <a:t> </a:t>
            </a:r>
            <a:r>
              <a:rPr lang="en-US" b="1" dirty="0"/>
              <a:t>Enter</a:t>
            </a:r>
            <a:r>
              <a:rPr lang="en-US" dirty="0"/>
              <a:t> to advance the slide build.&gt;</a:t>
            </a:r>
          </a:p>
          <a:p>
            <a:endParaRPr lang="en-US" dirty="0"/>
          </a:p>
          <a:p>
            <a:r>
              <a:rPr lang="en-US" b="1" dirty="0"/>
              <a:t>Read</a:t>
            </a:r>
            <a:r>
              <a:rPr lang="en-US" dirty="0"/>
              <a:t> Any detection of residues of unapproved drugs through U.S. FDA foreign facilities inspection or U.S. FDA testing program is a </a:t>
            </a:r>
            <a:r>
              <a:rPr lang="en-US" b="1" dirty="0"/>
              <a:t>violation</a:t>
            </a:r>
            <a:r>
              <a:rPr lang="en-US" dirty="0"/>
              <a:t>.</a:t>
            </a:r>
          </a:p>
          <a:p>
            <a:endParaRPr lang="en-US" dirty="0"/>
          </a:p>
          <a:p>
            <a:r>
              <a:rPr lang="en-US" dirty="0"/>
              <a:t>&lt;</a:t>
            </a:r>
            <a:r>
              <a:rPr lang="en-US" b="1" dirty="0"/>
              <a:t>Select</a:t>
            </a:r>
            <a:r>
              <a:rPr lang="en-US" dirty="0"/>
              <a:t> </a:t>
            </a:r>
            <a:r>
              <a:rPr lang="en-US" b="1" dirty="0"/>
              <a:t>Enter</a:t>
            </a:r>
            <a:r>
              <a:rPr lang="en-US" dirty="0"/>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Read</a:t>
            </a:r>
            <a:r>
              <a:rPr lang="en-US" dirty="0"/>
              <a:t> Imported aquaculture product treated with an unapproved drug would be </a:t>
            </a:r>
            <a:r>
              <a:rPr lang="en-US" b="1" dirty="0"/>
              <a:t>denied entry into the U.S. </a:t>
            </a:r>
            <a:r>
              <a:rPr lang="en-US" dirty="0"/>
              <a:t>even if the level of residues is considered safe by a country where the animal drug is lawfully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a:extLst>
              <a:ext uri="{FF2B5EF4-FFF2-40B4-BE49-F238E27FC236}">
                <a16:creationId xmlns:a16="http://schemas.microsoft.com/office/drawing/2014/main" id="{2C1041BA-7C90-C529-34D7-A3F5148D916B}"/>
              </a:ext>
            </a:extLst>
          </p:cNvPr>
          <p:cNvSpPr>
            <a:spLocks noGrp="1"/>
          </p:cNvSpPr>
          <p:nvPr>
            <p:ph type="sldNum" sz="quarter" idx="5"/>
          </p:nvPr>
        </p:nvSpPr>
        <p:spPr/>
        <p:txBody>
          <a:bodyPr/>
          <a:lstStyle/>
          <a:p>
            <a:fld id="{A7439025-DF34-46F9-8BF3-4E94808FAC7B}" type="slidenum">
              <a:rPr lang="en-US" smtClean="0"/>
              <a:pPr/>
              <a:t>7</a:t>
            </a:fld>
            <a:endParaRPr lang="en-US"/>
          </a:p>
        </p:txBody>
      </p:sp>
      <p:pic>
        <p:nvPicPr>
          <p:cNvPr id="7" name="Picture 6">
            <a:extLst>
              <a:ext uri="{FF2B5EF4-FFF2-40B4-BE49-F238E27FC236}">
                <a16:creationId xmlns:a16="http://schemas.microsoft.com/office/drawing/2014/main" id="{D2B073DB-4C2F-0683-60EC-0483BBC120D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82112"/>
            <a:ext cx="713364" cy="713364"/>
          </a:xfrm>
          <a:prstGeom prst="rect">
            <a:avLst/>
          </a:prstGeom>
        </p:spPr>
      </p:pic>
      <p:pic>
        <p:nvPicPr>
          <p:cNvPr id="5" name="Picture 4">
            <a:extLst>
              <a:ext uri="{FF2B5EF4-FFF2-40B4-BE49-F238E27FC236}">
                <a16:creationId xmlns:a16="http://schemas.microsoft.com/office/drawing/2014/main" id="{5880DF9D-0FFD-5A6B-22A2-9C57003EDB2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795212"/>
            <a:ext cx="713364" cy="713364"/>
          </a:xfrm>
          <a:prstGeom prst="rect">
            <a:avLst/>
          </a:prstGeom>
        </p:spPr>
      </p:pic>
    </p:spTree>
    <p:extLst>
      <p:ext uri="{BB962C8B-B14F-4D97-AF65-F5344CB8AC3E}">
        <p14:creationId xmlns:p14="http://schemas.microsoft.com/office/powerpoint/2010/main" val="3962797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5D60B-4921-9BD3-FB81-CD0AEC5907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B3BC33-E391-EE54-0EB4-342386BF4966}"/>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2A91155B-BAF2-5915-9936-3A53DAEBE316}"/>
              </a:ext>
            </a:extLst>
          </p:cNvPr>
          <p:cNvSpPr>
            <a:spLocks noGrp="1"/>
          </p:cNvSpPr>
          <p:nvPr>
            <p:ph type="body" idx="1"/>
          </p:nvPr>
        </p:nvSpPr>
        <p:spPr/>
        <p:txBody>
          <a:bodyPr/>
          <a:lstStyle/>
          <a:p>
            <a:r>
              <a:rPr lang="en-US" b="1" dirty="0"/>
              <a:t>Unapproved Animal Drugs Commonly Detected</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The FDA prioritizes enforcement actions based on the potential harm to public health, focusing on unapproved drugs, those with serious health risk concerns.</a:t>
            </a:r>
            <a:r>
              <a:rPr lang="en-US" b="1" dirty="0"/>
              <a:t> </a:t>
            </a:r>
            <a:r>
              <a:rPr lang="en-US" b="0" dirty="0"/>
              <a:t>This is a list of unapproved drugs that the U.S. FDA commonly detects through our testing program. When residues of these drugs are found in seafood products, it constitutes a serious violation resulting in denial of product entry into the country and addition of the manufacturer to an import alert.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list includes:</a:t>
            </a:r>
          </a:p>
          <a:p>
            <a:pPr marL="171450" indent="-171450">
              <a:buFont typeface="Arial" panose="020B0604020202020204" pitchFamily="34" charset="0"/>
              <a:buChar char="•"/>
            </a:pPr>
            <a:r>
              <a:rPr lang="en-US" dirty="0"/>
              <a:t>Chloramphenicol</a:t>
            </a:r>
          </a:p>
          <a:p>
            <a:pPr marL="171450" indent="-171450">
              <a:buFont typeface="Arial" panose="020B0604020202020204" pitchFamily="34" charset="0"/>
              <a:buChar char="•"/>
            </a:pPr>
            <a:r>
              <a:rPr lang="en-US" dirty="0"/>
              <a:t>Nitrofurans including Furazolidone, Furaltadone, Nitrofurazone, Nitrofurantoin </a:t>
            </a:r>
          </a:p>
          <a:p>
            <a:pPr marL="171450" indent="-171450">
              <a:buFont typeface="Arial" panose="020B0604020202020204" pitchFamily="34" charset="0"/>
              <a:buChar char="•"/>
            </a:pPr>
            <a:r>
              <a:rPr lang="en-US" dirty="0"/>
              <a:t>Triphenylmethane Dyes including Malachite Green and Gentian (Crystal) Violet</a:t>
            </a:r>
          </a:p>
          <a:p>
            <a:pPr marL="171450" indent="-171450">
              <a:buFont typeface="Arial" panose="020B0604020202020204" pitchFamily="34" charset="0"/>
              <a:buChar char="•"/>
            </a:pPr>
            <a:r>
              <a:rPr lang="en-US" dirty="0"/>
              <a:t>Quinolones including Flumequine, </a:t>
            </a:r>
            <a:r>
              <a:rPr lang="en-US" dirty="0" err="1"/>
              <a:t>Oxolinic</a:t>
            </a:r>
            <a:r>
              <a:rPr lang="en-US" dirty="0"/>
              <a:t> Acid and Nalidixic Acid </a:t>
            </a:r>
          </a:p>
          <a:p>
            <a:pPr marL="171450" indent="-171450">
              <a:buFont typeface="Arial" panose="020B0604020202020204" pitchFamily="34" charset="0"/>
              <a:buChar char="•"/>
            </a:pPr>
            <a:r>
              <a:rPr lang="en-US" dirty="0"/>
              <a:t>Fluoroquinolones including Ciprofloxacin, Enrofloxacin, </a:t>
            </a:r>
            <a:r>
              <a:rPr lang="en-US" dirty="0" err="1"/>
              <a:t>Sarafloxacin</a:t>
            </a:r>
            <a:r>
              <a:rPr lang="en-US" dirty="0"/>
              <a:t>, and </a:t>
            </a:r>
            <a:r>
              <a:rPr lang="en-US" dirty="0" err="1"/>
              <a:t>Difloxacin</a:t>
            </a:r>
            <a:endParaRPr lang="en-US" dirty="0"/>
          </a:p>
          <a:p>
            <a:pPr marL="171450" indent="-171450">
              <a:buFont typeface="Arial" panose="020B0604020202020204" pitchFamily="34" charset="0"/>
              <a:buChar char="•"/>
            </a:pPr>
            <a:r>
              <a:rPr lang="en-US" dirty="0"/>
              <a:t>Tetracyclines including Oxytetracycline, Tetracycline, Chlortetracycline</a:t>
            </a:r>
          </a:p>
          <a:p>
            <a:pPr marL="171450" indent="-171450">
              <a:buFont typeface="Arial" panose="020B0604020202020204" pitchFamily="34" charset="0"/>
              <a:buChar char="•"/>
            </a:pPr>
            <a:r>
              <a:rPr lang="en-US" dirty="0"/>
              <a:t>Sulfonamides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list is also found in your participant guide.</a:t>
            </a:r>
            <a:endParaRPr lang="en-US" dirty="0"/>
          </a:p>
        </p:txBody>
      </p:sp>
      <p:sp>
        <p:nvSpPr>
          <p:cNvPr id="4" name="Slide Number Placeholder 3">
            <a:extLst>
              <a:ext uri="{FF2B5EF4-FFF2-40B4-BE49-F238E27FC236}">
                <a16:creationId xmlns:a16="http://schemas.microsoft.com/office/drawing/2014/main" id="{0BC38019-9EBD-A63A-ED6E-F811294B3A23}"/>
              </a:ext>
            </a:extLst>
          </p:cNvPr>
          <p:cNvSpPr>
            <a:spLocks noGrp="1"/>
          </p:cNvSpPr>
          <p:nvPr>
            <p:ph type="sldNum" sz="quarter" idx="5"/>
          </p:nvPr>
        </p:nvSpPr>
        <p:spPr/>
        <p:txBody>
          <a:bodyPr/>
          <a:lstStyle/>
          <a:p>
            <a:fld id="{A7439025-DF34-46F9-8BF3-4E94808FAC7B}" type="slidenum">
              <a:rPr lang="en-US" smtClean="0"/>
              <a:pPr/>
              <a:t>8</a:t>
            </a:fld>
            <a:endParaRPr lang="en-US"/>
          </a:p>
        </p:txBody>
      </p:sp>
      <p:pic>
        <p:nvPicPr>
          <p:cNvPr id="7" name="Picture 6">
            <a:extLst>
              <a:ext uri="{FF2B5EF4-FFF2-40B4-BE49-F238E27FC236}">
                <a16:creationId xmlns:a16="http://schemas.microsoft.com/office/drawing/2014/main" id="{34B02BE0-4069-C0CC-CB33-E64A93583C7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82112"/>
            <a:ext cx="713364" cy="713364"/>
          </a:xfrm>
          <a:prstGeom prst="rect">
            <a:avLst/>
          </a:prstGeom>
        </p:spPr>
      </p:pic>
    </p:spTree>
    <p:extLst>
      <p:ext uri="{BB962C8B-B14F-4D97-AF65-F5344CB8AC3E}">
        <p14:creationId xmlns:p14="http://schemas.microsoft.com/office/powerpoint/2010/main" val="1604263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dirty="0"/>
              <a:t>Your Role in Ensuring Residue Free Products</a:t>
            </a:r>
          </a:p>
          <a:p>
            <a:endParaRPr lang="en-US" b="1" dirty="0"/>
          </a:p>
          <a:p>
            <a:pPr marL="0" indent="0">
              <a:buFont typeface="Arial" panose="020B0604020202020204" pitchFamily="34" charset="0"/>
              <a:buNone/>
            </a:pPr>
            <a:r>
              <a:rPr lang="en-US" altLang="en-US" b="1" dirty="0"/>
              <a:t>Ask: </a:t>
            </a:r>
            <a:r>
              <a:rPr lang="en-US" altLang="en-US" b="0" dirty="0"/>
              <a:t>Why does the U.S. FDA test for drug residue in aquaculture products?</a:t>
            </a:r>
          </a:p>
          <a:p>
            <a:pPr marL="0" indent="0">
              <a:buFont typeface="Arial" panose="020B0604020202020204" pitchFamily="34" charset="0"/>
              <a:buNone/>
            </a:pPr>
            <a:endParaRPr lang="en-US" altLang="en-US" b="0" dirty="0"/>
          </a:p>
          <a:p>
            <a:pPr marL="0" indent="0">
              <a:buFont typeface="Arial" panose="020B0604020202020204" pitchFamily="34" charset="0"/>
              <a:buNone/>
            </a:pPr>
            <a:r>
              <a:rPr lang="en-US" altLang="en-US" b="1" dirty="0"/>
              <a:t>Debrief</a:t>
            </a:r>
            <a:r>
              <a:rPr lang="en-US" altLang="en-US" b="0" dirty="0"/>
              <a:t> all answers as acceptable. </a:t>
            </a:r>
            <a:endParaRPr lang="en-US" altLang="en-US" b="1" dirty="0"/>
          </a:p>
          <a:p>
            <a:pPr marL="0" indent="0">
              <a:buFont typeface="Arial" panose="020B0604020202020204" pitchFamily="34" charset="0"/>
              <a:buNone/>
            </a:pPr>
            <a:endParaRPr lang="en-US" altLang="en-US" b="1" dirty="0"/>
          </a:p>
          <a:p>
            <a:pPr marL="0" indent="0">
              <a:spcAft>
                <a:spcPts val="600"/>
              </a:spcAft>
              <a:buFont typeface="Arial" panose="020B0604020202020204" pitchFamily="34" charset="0"/>
              <a:buNone/>
            </a:pPr>
            <a:r>
              <a:rPr lang="en-US" altLang="en-US" b="1" dirty="0"/>
              <a:t>Say: </a:t>
            </a:r>
            <a:r>
              <a:rPr lang="en-US" altLang="en-US" b="0" dirty="0"/>
              <a:t>Here are the things you need to do in order to ensure you are producing healthy product without violative drug residue.</a:t>
            </a:r>
            <a:r>
              <a:rPr lang="en-US" altLang="en-US" b="1"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&lt;</a:t>
            </a:r>
            <a:r>
              <a:rPr lang="en-US" b="1" dirty="0"/>
              <a:t>Select</a:t>
            </a:r>
            <a:r>
              <a:rPr lang="en-US" dirty="0"/>
              <a:t> </a:t>
            </a:r>
            <a:r>
              <a:rPr lang="en-US" b="1" dirty="0"/>
              <a:t>Enter</a:t>
            </a:r>
            <a:r>
              <a:rPr lang="en-US" dirty="0"/>
              <a:t> to advance the slide build.&gt;</a:t>
            </a:r>
            <a:endParaRPr lang="en-US" b="1" dirty="0"/>
          </a:p>
          <a:p>
            <a:pPr marL="228600" indent="-228600">
              <a:buFont typeface="Arial" panose="020B0604020202020204" pitchFamily="34" charset="0"/>
              <a:buAutoNum type="arabicPeriod"/>
            </a:pPr>
            <a:r>
              <a:rPr lang="en-US" b="1" dirty="0"/>
              <a:t>Conduct periodic testing </a:t>
            </a:r>
            <a:r>
              <a:rPr lang="en-US" dirty="0"/>
              <a:t>as a verification tool </a:t>
            </a:r>
            <a:r>
              <a:rPr lang="en-US" sz="1200" dirty="0">
                <a:latin typeface="Arial Unicode MS" pitchFamily="34" charset="-128"/>
                <a:ea typeface="Arial Unicode MS" pitchFamily="34" charset="-128"/>
                <a:cs typeface="Arial Unicode MS" pitchFamily="34" charset="-128"/>
              </a:rPr>
              <a:t>to ensure your farm’s preventive control measures </a:t>
            </a:r>
            <a:r>
              <a:rPr lang="en-US" sz="1200" b="0" dirty="0">
                <a:latin typeface="Arial Unicode MS" pitchFamily="34" charset="-128"/>
                <a:ea typeface="Arial Unicode MS" pitchFamily="34" charset="-128"/>
                <a:cs typeface="Arial Unicode MS" pitchFamily="34" charset="-128"/>
              </a:rPr>
              <a:t>are working, confirm that no prohibited or una</a:t>
            </a:r>
            <a:r>
              <a:rPr lang="en-US" sz="1200" dirty="0">
                <a:latin typeface="Arial Unicode MS" pitchFamily="34" charset="-128"/>
                <a:ea typeface="Arial Unicode MS" pitchFamily="34" charset="-128"/>
                <a:cs typeface="Arial Unicode MS" pitchFamily="34" charset="-128"/>
              </a:rPr>
              <a:t>pproved drug and/or chemical compounds were used, and verify that approved drugs were used according to the label instructions, including withdrawal periods.</a:t>
            </a:r>
            <a:endParaRPr lang="en-US" dirty="0">
              <a:latin typeface="Arial Unicode MS" pitchFamily="34" charset="-128"/>
              <a:ea typeface="Arial Unicode MS" pitchFamily="34" charset="-128"/>
              <a:cs typeface="Arial Unicode MS" pitchFamily="34" charset="-128"/>
            </a:endParaRPr>
          </a:p>
          <a:p>
            <a:pPr>
              <a:spcBef>
                <a:spcPts val="600"/>
              </a:spcBef>
            </a:pPr>
            <a:r>
              <a:rPr lang="en-US" dirty="0"/>
              <a:t>&lt;</a:t>
            </a:r>
            <a:r>
              <a:rPr lang="en-US" b="1" dirty="0"/>
              <a:t>Select</a:t>
            </a:r>
            <a:r>
              <a:rPr lang="en-US" dirty="0"/>
              <a:t> </a:t>
            </a:r>
            <a:r>
              <a:rPr lang="en-US" b="1" dirty="0"/>
              <a:t>Enter</a:t>
            </a:r>
            <a:r>
              <a:rPr lang="en-US" dirty="0"/>
              <a:t> to advance the slide build.&gt;</a:t>
            </a:r>
            <a:endParaRPr lang="en-US" b="1" dirty="0"/>
          </a:p>
          <a:p>
            <a:pPr marL="228600" indent="-228600">
              <a:buFont typeface="+mj-lt"/>
              <a:buAutoNum type="arabicPeriod" startAt="2"/>
            </a:pPr>
            <a:r>
              <a:rPr lang="en-US" sz="1200" b="1" dirty="0">
                <a:ea typeface="Arial Unicode MS" pitchFamily="34" charset="-128"/>
              </a:rPr>
              <a:t>Choose an accredited laboratory </a:t>
            </a:r>
            <a:r>
              <a:rPr lang="en-US" sz="1200" b="0" dirty="0">
                <a:ea typeface="Arial Unicode MS" pitchFamily="34" charset="-128"/>
              </a:rPr>
              <a:t>to test your product before export</a:t>
            </a:r>
            <a:r>
              <a:rPr lang="en-US" dirty="0">
                <a:ea typeface="Arial Unicode MS" pitchFamily="34" charset="-128"/>
                <a:cs typeface="Arial Unicode MS" pitchFamily="34" charset="-128"/>
              </a:rPr>
              <a:t>. Ensure the lab is ISO/IEC 17025: 2005 accredited. This means they adhere to the global quality standard for testing and calibration.</a:t>
            </a:r>
          </a:p>
          <a:p>
            <a:pPr marR="0" lvl="0" algn="l" defTabSz="914400" rtl="0" eaLnBrk="1" fontAlgn="auto" latinLnBrk="0" hangingPunct="1">
              <a:lnSpc>
                <a:spcPct val="100000"/>
              </a:lnSpc>
              <a:spcBef>
                <a:spcPts val="600"/>
              </a:spcBef>
              <a:spcAft>
                <a:spcPts val="0"/>
              </a:spcAft>
              <a:buClrTx/>
              <a:buSzTx/>
              <a:tabLst/>
              <a:defRPr/>
            </a:pPr>
            <a:r>
              <a:rPr lang="en-US" dirty="0"/>
              <a:t>&lt;</a:t>
            </a:r>
            <a:r>
              <a:rPr lang="en-US" b="1" dirty="0"/>
              <a:t>Select</a:t>
            </a:r>
            <a:r>
              <a:rPr lang="en-US" dirty="0"/>
              <a:t> </a:t>
            </a:r>
            <a:r>
              <a:rPr lang="en-US" b="1" dirty="0"/>
              <a:t>Enter</a:t>
            </a:r>
            <a:r>
              <a:rPr lang="en-US" dirty="0"/>
              <a:t> to advance the slide build.&gt;</a:t>
            </a:r>
            <a:endParaRPr lang="en-US" b="1" dirty="0"/>
          </a:p>
          <a:p>
            <a:pPr marL="228600" indent="-228600">
              <a:buFont typeface="+mj-lt"/>
              <a:buAutoNum type="arabicPeriod" startAt="3"/>
            </a:pPr>
            <a:r>
              <a:rPr lang="en-US" b="1" dirty="0">
                <a:ea typeface="Arial Unicode MS" pitchFamily="34" charset="-128"/>
                <a:cs typeface="Arial Unicode MS" pitchFamily="34" charset="-128"/>
              </a:rPr>
              <a:t>Ensure and document the quality procedures </a:t>
            </a:r>
            <a:r>
              <a:rPr lang="en-US" dirty="0">
                <a:ea typeface="Arial Unicode MS" pitchFamily="34" charset="-128"/>
                <a:cs typeface="Arial Unicode MS" pitchFamily="34" charset="-128"/>
              </a:rPr>
              <a:t>of the laboratory: </a:t>
            </a:r>
          </a:p>
          <a:p>
            <a:pPr marL="396875"/>
            <a:r>
              <a:rPr lang="en-US" sz="1200" b="0" dirty="0">
                <a:ea typeface="Arial Unicode MS" pitchFamily="34" charset="-128"/>
              </a:rPr>
              <a:t>-</a:t>
            </a:r>
            <a:r>
              <a:rPr lang="en-US" dirty="0">
                <a:ea typeface="Arial Unicode MS" pitchFamily="34" charset="-128"/>
              </a:rPr>
              <a:t>T</a:t>
            </a:r>
            <a:r>
              <a:rPr lang="en-US" sz="1200" b="0" dirty="0">
                <a:ea typeface="Arial Unicode MS" pitchFamily="34" charset="-128"/>
              </a:rPr>
              <a:t>he lab should have a q</a:t>
            </a:r>
            <a:r>
              <a:rPr lang="en-US" dirty="0">
                <a:ea typeface="Arial Unicode MS" pitchFamily="34" charset="-128"/>
                <a:cs typeface="Arial Unicode MS" pitchFamily="34" charset="-128"/>
              </a:rPr>
              <a:t>uality management system (including </a:t>
            </a:r>
            <a:r>
              <a:rPr lang="en-US" dirty="0"/>
              <a:t>Quality Control and Quality Assurance Program) in place that defines Standard Operating Procedures and laboratory protocols.</a:t>
            </a:r>
            <a:r>
              <a:rPr lang="en-US" dirty="0">
                <a:ea typeface="Arial Unicode MS" pitchFamily="34" charset="-128"/>
                <a:cs typeface="Arial Unicode MS" pitchFamily="34" charset="-128"/>
              </a:rPr>
              <a:t> </a:t>
            </a:r>
          </a:p>
          <a:p>
            <a:pPr marL="396875"/>
            <a:r>
              <a:rPr lang="en-US" dirty="0">
                <a:ea typeface="Arial Unicode MS" pitchFamily="34" charset="-128"/>
                <a:cs typeface="Arial Unicode MS" pitchFamily="34" charset="-128"/>
              </a:rPr>
              <a:t>-They should use Good Laboratory Practices to ensure quality and integrity of safety and efficacy data.</a:t>
            </a:r>
          </a:p>
          <a:p>
            <a:pPr marL="396875"/>
            <a:r>
              <a:rPr lang="en-US" dirty="0">
                <a:ea typeface="Arial Unicode MS" pitchFamily="34" charset="-128"/>
              </a:rPr>
              <a:t>-</a:t>
            </a:r>
            <a:r>
              <a:rPr lang="en-US" dirty="0"/>
              <a:t>Check to see that their procedures were followed. This includes data audits of equipment and personnel as well as proficiency testing.</a:t>
            </a:r>
          </a:p>
          <a:p>
            <a:pPr marR="0" lvl="0" algn="l" defTabSz="914400" rtl="0" eaLnBrk="1" fontAlgn="auto" latinLnBrk="0" hangingPunct="1">
              <a:lnSpc>
                <a:spcPct val="100000"/>
              </a:lnSpc>
              <a:spcBef>
                <a:spcPts val="600"/>
              </a:spcBef>
              <a:spcAft>
                <a:spcPts val="0"/>
              </a:spcAft>
              <a:buClrTx/>
              <a:buSzTx/>
              <a:tabLst/>
              <a:defRPr/>
            </a:pPr>
            <a:r>
              <a:rPr lang="en-US" dirty="0"/>
              <a:t>&lt;</a:t>
            </a:r>
            <a:r>
              <a:rPr lang="en-US" b="1" dirty="0"/>
              <a:t>Select</a:t>
            </a:r>
            <a:r>
              <a:rPr lang="en-US" dirty="0"/>
              <a:t> </a:t>
            </a:r>
            <a:r>
              <a:rPr lang="en-US" b="1" dirty="0"/>
              <a:t>Enter</a:t>
            </a:r>
            <a:r>
              <a:rPr lang="en-US" dirty="0"/>
              <a:t> to advance the slide build.&gt;</a:t>
            </a:r>
            <a:endParaRPr lang="en-US" b="1" dirty="0"/>
          </a:p>
          <a:p>
            <a:pPr marL="228600" indent="-228600">
              <a:buFont typeface="+mj-lt"/>
              <a:buAutoNum type="arabicPeriod" startAt="4"/>
            </a:pPr>
            <a:r>
              <a:rPr lang="en-US" b="1" dirty="0"/>
              <a:t>Maintain records </a:t>
            </a:r>
            <a:r>
              <a:rPr lang="en-US" dirty="0"/>
              <a:t>about the sample collection protocol, information on analytical method with method’s sensitivity level, and test results.</a:t>
            </a:r>
          </a:p>
          <a:p>
            <a:pPr marL="228600" indent="-228600">
              <a:buFont typeface="Arial" panose="020B0604020202020204" pitchFamily="34" charset="0"/>
              <a:buAutoNum type="arabicPeriod" startAt="4"/>
            </a:pPr>
            <a:endParaRPr lang="en-US" dirty="0"/>
          </a:p>
          <a:p>
            <a:pPr marL="228600" indent="-228600">
              <a:buFont typeface="Arial" panose="020B0604020202020204" pitchFamily="34" charset="0"/>
              <a:buAutoNum type="arabicPeriod" startAt="4"/>
            </a:pPr>
            <a:endParaRPr lang="en-US" dirty="0"/>
          </a:p>
          <a:p>
            <a:pPr marL="228600" indent="-228600">
              <a:buFont typeface="Arial" panose="020B0604020202020204" pitchFamily="34" charset="0"/>
              <a:buAutoNum type="arabicPeriod" startAt="4"/>
            </a:pPr>
            <a:endParaRPr lang="en-US" b="0" dirty="0"/>
          </a:p>
        </p:txBody>
      </p:sp>
      <p:sp>
        <p:nvSpPr>
          <p:cNvPr id="4" name="Slide Number Placeholder 3"/>
          <p:cNvSpPr>
            <a:spLocks noGrp="1"/>
          </p:cNvSpPr>
          <p:nvPr>
            <p:ph type="sldNum" sz="quarter" idx="5"/>
          </p:nvPr>
        </p:nvSpPr>
        <p:spPr/>
        <p:txBody>
          <a:bodyPr/>
          <a:lstStyle/>
          <a:p>
            <a:fld id="{A7439025-DF34-46F9-8BF3-4E94808FAC7B}" type="slidenum">
              <a:rPr lang="en-US" smtClean="0"/>
              <a:pPr/>
              <a:t>9</a:t>
            </a:fld>
            <a:endParaRPr lang="en-US"/>
          </a:p>
        </p:txBody>
      </p:sp>
      <p:pic>
        <p:nvPicPr>
          <p:cNvPr id="5" name="Picture 4">
            <a:extLst>
              <a:ext uri="{FF2B5EF4-FFF2-40B4-BE49-F238E27FC236}">
                <a16:creationId xmlns:a16="http://schemas.microsoft.com/office/drawing/2014/main" id="{D186AF30-A107-9511-5E15-2FA6342367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580" y="4501134"/>
            <a:ext cx="713364" cy="713364"/>
          </a:xfrm>
          <a:prstGeom prst="rect">
            <a:avLst/>
          </a:prstGeom>
        </p:spPr>
      </p:pic>
      <p:pic>
        <p:nvPicPr>
          <p:cNvPr id="6" name="Picture 5">
            <a:extLst>
              <a:ext uri="{FF2B5EF4-FFF2-40B4-BE49-F238E27FC236}">
                <a16:creationId xmlns:a16="http://schemas.microsoft.com/office/drawing/2014/main" id="{ED791EA5-6390-FC9D-0A6B-9F63755E8F3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3058536"/>
            <a:ext cx="713364" cy="713364"/>
          </a:xfrm>
          <a:prstGeom prst="rect">
            <a:avLst/>
          </a:prstGeom>
        </p:spPr>
      </p:pic>
      <p:pic>
        <p:nvPicPr>
          <p:cNvPr id="7" name="Picture 6">
            <a:extLst>
              <a:ext uri="{FF2B5EF4-FFF2-40B4-BE49-F238E27FC236}">
                <a16:creationId xmlns:a16="http://schemas.microsoft.com/office/drawing/2014/main" id="{D470CB06-7BC8-DE75-E7E3-0A342661748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33" y="3758118"/>
            <a:ext cx="713364" cy="713364"/>
          </a:xfrm>
          <a:prstGeom prst="rect">
            <a:avLst/>
          </a:prstGeom>
        </p:spPr>
      </p:pic>
    </p:spTree>
    <p:extLst>
      <p:ext uri="{BB962C8B-B14F-4D97-AF65-F5344CB8AC3E}">
        <p14:creationId xmlns:p14="http://schemas.microsoft.com/office/powerpoint/2010/main" val="2260916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7E30A-A334-2741-D42D-CBDAA3673AC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C1245722-1327-6F70-1BCC-ADC3BE0CCEF8}"/>
              </a:ext>
            </a:extLst>
          </p:cNvPr>
          <p:cNvSpPr>
            <a:spLocks noGrp="1"/>
          </p:cNvSpPr>
          <p:nvPr>
            <p:ph type="body" sz="quarter" idx="10"/>
          </p:nvPr>
        </p:nvSpPr>
        <p:spPr>
          <a:xfrm>
            <a:off x="3133341" y="2154562"/>
            <a:ext cx="5758542" cy="877365"/>
          </a:xfrm>
        </p:spPr>
        <p:txBody>
          <a:bodyPr>
            <a:normAutofit/>
          </a:bodyPr>
          <a:lstStyle>
            <a:lvl1pPr marL="0" indent="0">
              <a:buNone/>
              <a:defRPr sz="2400"/>
            </a:lvl1pPr>
          </a:lstStyle>
          <a:p>
            <a:pPr lvl="0"/>
            <a:r>
              <a:rPr lang="en-US"/>
              <a:t>Click to edit Master text styles</a:t>
            </a:r>
          </a:p>
        </p:txBody>
      </p:sp>
      <p:pic>
        <p:nvPicPr>
          <p:cNvPr id="3" name="Picture 2" descr="University of Maryland and FDA Joint Institute for Food Safety and Applied Nutrition logo.">
            <a:extLst>
              <a:ext uri="{FF2B5EF4-FFF2-40B4-BE49-F238E27FC236}">
                <a16:creationId xmlns:a16="http://schemas.microsoft.com/office/drawing/2014/main" id="{30C05647-B3A8-88AB-7BE0-9D2C65E131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3086" y="206272"/>
            <a:ext cx="2441827" cy="2441827"/>
          </a:xfrm>
          <a:prstGeom prst="rect">
            <a:avLst/>
          </a:prstGeom>
        </p:spPr>
      </p:pic>
      <p:sp>
        <p:nvSpPr>
          <p:cNvPr id="8" name="Title 7">
            <a:extLst>
              <a:ext uri="{FF2B5EF4-FFF2-40B4-BE49-F238E27FC236}">
                <a16:creationId xmlns:a16="http://schemas.microsoft.com/office/drawing/2014/main" id="{2A45A0C4-29DF-7F8F-56B5-CEB595CE42E5}"/>
              </a:ext>
            </a:extLst>
          </p:cNvPr>
          <p:cNvSpPr>
            <a:spLocks noGrp="1"/>
          </p:cNvSpPr>
          <p:nvPr>
            <p:ph type="title"/>
          </p:nvPr>
        </p:nvSpPr>
        <p:spPr>
          <a:xfrm>
            <a:off x="3133341" y="380391"/>
            <a:ext cx="5758543" cy="1690914"/>
          </a:xfrm>
        </p:spPr>
        <p:txBody>
          <a:bodyPr>
            <a:noAutofit/>
          </a:bodyPr>
          <a:lstStyle>
            <a:lvl1pPr>
              <a:defRPr sz="6000"/>
            </a:lvl1pPr>
          </a:lstStyle>
          <a:p>
            <a:r>
              <a:rPr lang="en-US"/>
              <a:t>Click to edit Master title style</a:t>
            </a:r>
          </a:p>
        </p:txBody>
      </p:sp>
      <p:sp>
        <p:nvSpPr>
          <p:cNvPr id="13" name="Slide Number Placeholder 5">
            <a:extLst>
              <a:ext uri="{FF2B5EF4-FFF2-40B4-BE49-F238E27FC236}">
                <a16:creationId xmlns:a16="http://schemas.microsoft.com/office/drawing/2014/main" id="{F2854136-A89C-6B11-21B1-CD09DC973333}"/>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Tree>
    <p:custDataLst>
      <p:tags r:id="rId1"/>
    </p:custDataLst>
    <p:extLst>
      <p:ext uri="{BB962C8B-B14F-4D97-AF65-F5344CB8AC3E}">
        <p14:creationId xmlns:p14="http://schemas.microsoft.com/office/powerpoint/2010/main" val="2131820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0" y="1828800"/>
            <a:ext cx="5144759"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5270" y="1828800"/>
            <a:ext cx="5141578"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5A2D8B96-5DB2-99A9-B855-DACCB01539CE}"/>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2217421557"/>
      </p:ext>
    </p:extLst>
  </p:cSld>
  <p:clrMapOvr>
    <a:masterClrMapping/>
  </p:clrMapOvr>
  <p:extLst>
    <p:ext uri="{DCECCB84-F9BA-43D5-87BE-67443E8EF086}">
      <p15:sldGuideLst xmlns:p15="http://schemas.microsoft.com/office/powerpoint/2012/main">
        <p15:guide id="1" pos="3840" userDrawn="1">
          <p15:clr>
            <a:srgbClr val="FBAE40"/>
          </p15:clr>
        </p15:guide>
        <p15:guide id="2" pos="57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1" y="1828800"/>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02770" y="1828800"/>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Content Placeholder 3">
            <a:extLst>
              <a:ext uri="{FF2B5EF4-FFF2-40B4-BE49-F238E27FC236}">
                <a16:creationId xmlns:a16="http://schemas.microsoft.com/office/drawing/2014/main" id="{D0E61324-459A-CF4E-A41D-B7CA6CB01383}"/>
              </a:ext>
            </a:extLst>
          </p:cNvPr>
          <p:cNvSpPr>
            <a:spLocks noGrp="1"/>
          </p:cNvSpPr>
          <p:nvPr>
            <p:ph sz="half" idx="13"/>
          </p:nvPr>
        </p:nvSpPr>
        <p:spPr>
          <a:xfrm>
            <a:off x="7973568" y="1828800"/>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92F09C5D-6BDB-D6CA-9437-21DC58CBF329}"/>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3926438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w/Captio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1"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02770"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Content Placeholder 3">
            <a:extLst>
              <a:ext uri="{FF2B5EF4-FFF2-40B4-BE49-F238E27FC236}">
                <a16:creationId xmlns:a16="http://schemas.microsoft.com/office/drawing/2014/main" id="{D0E61324-459A-CF4E-A41D-B7CA6CB01383}"/>
              </a:ext>
            </a:extLst>
          </p:cNvPr>
          <p:cNvSpPr>
            <a:spLocks noGrp="1"/>
          </p:cNvSpPr>
          <p:nvPr>
            <p:ph sz="half" idx="13"/>
          </p:nvPr>
        </p:nvSpPr>
        <p:spPr>
          <a:xfrm>
            <a:off x="7973568"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834495C-9490-DE4E-BE4D-E6D167AFF90C}"/>
              </a:ext>
            </a:extLst>
          </p:cNvPr>
          <p:cNvSpPr>
            <a:spLocks noGrp="1"/>
          </p:cNvSpPr>
          <p:nvPr>
            <p:ph type="body" sz="quarter" idx="14"/>
          </p:nvPr>
        </p:nvSpPr>
        <p:spPr>
          <a:xfrm>
            <a:off x="831850" y="5473700"/>
            <a:ext cx="3382963" cy="660400"/>
          </a:xfrm>
        </p:spPr>
        <p:txBody>
          <a:bodyPr>
            <a:normAutofit/>
          </a:bodyPr>
          <a:lstStyle>
            <a:lvl1pPr marL="0" indent="0" algn="ctr">
              <a:buFontTx/>
              <a:buNone/>
              <a:defRPr sz="2000" b="1"/>
            </a:lvl1pPr>
          </a:lstStyle>
          <a:p>
            <a:pPr lvl="0"/>
            <a:r>
              <a:rPr lang="en-US"/>
              <a:t>Edit Master text styles</a:t>
            </a:r>
          </a:p>
        </p:txBody>
      </p:sp>
      <p:sp>
        <p:nvSpPr>
          <p:cNvPr id="9" name="Text Placeholder 7">
            <a:extLst>
              <a:ext uri="{FF2B5EF4-FFF2-40B4-BE49-F238E27FC236}">
                <a16:creationId xmlns:a16="http://schemas.microsoft.com/office/drawing/2014/main" id="{6952CB1E-319B-7D49-9174-15B3284D8CC4}"/>
              </a:ext>
            </a:extLst>
          </p:cNvPr>
          <p:cNvSpPr>
            <a:spLocks noGrp="1"/>
          </p:cNvSpPr>
          <p:nvPr>
            <p:ph type="body" sz="quarter" idx="15"/>
          </p:nvPr>
        </p:nvSpPr>
        <p:spPr>
          <a:xfrm>
            <a:off x="4396685" y="5473700"/>
            <a:ext cx="3382963" cy="660400"/>
          </a:xfrm>
        </p:spPr>
        <p:txBody>
          <a:bodyPr>
            <a:normAutofit/>
          </a:bodyPr>
          <a:lstStyle>
            <a:lvl1pPr marL="0" indent="0" algn="ctr">
              <a:buFontTx/>
              <a:buNone/>
              <a:defRPr sz="2000" b="1"/>
            </a:lvl1pPr>
          </a:lstStyle>
          <a:p>
            <a:pPr lvl="0"/>
            <a:r>
              <a:rPr lang="en-US"/>
              <a:t>Edit Master text styles</a:t>
            </a:r>
          </a:p>
        </p:txBody>
      </p:sp>
      <p:sp>
        <p:nvSpPr>
          <p:cNvPr id="10" name="Text Placeholder 7">
            <a:extLst>
              <a:ext uri="{FF2B5EF4-FFF2-40B4-BE49-F238E27FC236}">
                <a16:creationId xmlns:a16="http://schemas.microsoft.com/office/drawing/2014/main" id="{6A8E003C-B8D9-4E40-ABDF-179F4E676532}"/>
              </a:ext>
            </a:extLst>
          </p:cNvPr>
          <p:cNvSpPr>
            <a:spLocks noGrp="1"/>
          </p:cNvSpPr>
          <p:nvPr>
            <p:ph type="body" sz="quarter" idx="16"/>
          </p:nvPr>
        </p:nvSpPr>
        <p:spPr>
          <a:xfrm>
            <a:off x="7974772" y="5473700"/>
            <a:ext cx="3382963" cy="660400"/>
          </a:xfrm>
        </p:spPr>
        <p:txBody>
          <a:bodyPr>
            <a:normAutofit/>
          </a:bodyPr>
          <a:lstStyle>
            <a:lvl1pPr marL="0" indent="0" algn="ctr">
              <a:buFontTx/>
              <a:buNone/>
              <a:defRPr sz="2000" b="1"/>
            </a:lvl1pPr>
          </a:lstStyle>
          <a:p>
            <a:pPr lvl="0"/>
            <a:r>
              <a:rPr lang="en-US"/>
              <a:t>Edit Master text styles</a:t>
            </a:r>
          </a:p>
        </p:txBody>
      </p:sp>
      <p:sp>
        <p:nvSpPr>
          <p:cNvPr id="2" name="Slide Number Placeholder 5">
            <a:extLst>
              <a:ext uri="{FF2B5EF4-FFF2-40B4-BE49-F238E27FC236}">
                <a16:creationId xmlns:a16="http://schemas.microsoft.com/office/drawing/2014/main" id="{BB345675-CDB6-F399-AE36-DB043C57CCFC}"/>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305118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828800"/>
            <a:ext cx="5155269" cy="639762"/>
          </a:xfrm>
          <a:prstGeom prst="rect">
            <a:avLst/>
          </a:prstGeom>
        </p:spPr>
        <p:txBody>
          <a:bodyPr anchor="b">
            <a:normAutofit/>
          </a:bodyPr>
          <a:lstStyle>
            <a:lvl1pPr marL="0" indent="0">
              <a:buNone/>
              <a:defRPr sz="2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1248" y="2468562"/>
            <a:ext cx="5155269" cy="3665538"/>
          </a:xfrm>
          <a:prstGeom prst="rect">
            <a:avLst/>
          </a:prstGeom>
        </p:spPr>
        <p:txBody>
          <a:bodyPr>
            <a:normAutofit/>
          </a:bodyPr>
          <a:lstStyle>
            <a:lvl1pPr>
              <a:buClrTx/>
              <a:defRPr sz="2000">
                <a:solidFill>
                  <a:schemeClr val="tx1"/>
                </a:solidFill>
              </a:defRPr>
            </a:lvl1pPr>
            <a:lvl2pPr>
              <a:buClrTx/>
              <a:defRPr sz="2000">
                <a:solidFill>
                  <a:schemeClr val="tx1"/>
                </a:solidFill>
              </a:defRPr>
            </a:lvl2pPr>
            <a:lvl3pPr>
              <a:buClrTx/>
              <a:defRPr sz="1800">
                <a:solidFill>
                  <a:schemeClr val="tx1"/>
                </a:solidFill>
              </a:defRPr>
            </a:lvl3pPr>
            <a:lvl4pPr>
              <a:buClrTx/>
              <a:defRPr sz="1600">
                <a:solidFill>
                  <a:schemeClr val="tx1"/>
                </a:solidFill>
              </a:defRPr>
            </a:lvl4pPr>
            <a:lvl5pPr>
              <a:buClrTx/>
              <a:defRPr sz="14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828800"/>
            <a:ext cx="5163479" cy="639762"/>
          </a:xfrm>
          <a:prstGeom prst="rect">
            <a:avLst/>
          </a:prstGeom>
        </p:spPr>
        <p:txBody>
          <a:bodyPr anchor="b">
            <a:normAutofit/>
          </a:bodyPr>
          <a:lstStyle>
            <a:lvl1pPr marL="0" indent="0">
              <a:buNone/>
              <a:defRPr sz="2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468562"/>
            <a:ext cx="5163479" cy="3665538"/>
          </a:xfrm>
          <a:prstGeom prst="rect">
            <a:avLst/>
          </a:prstGeom>
        </p:spPr>
        <p:txBody>
          <a:bodyPr>
            <a:normAutofit/>
          </a:bodyPr>
          <a:lstStyle>
            <a:lvl1pPr>
              <a:buClrTx/>
              <a:defRPr sz="2000">
                <a:solidFill>
                  <a:schemeClr val="tx1"/>
                </a:solidFill>
              </a:defRPr>
            </a:lvl1pPr>
            <a:lvl2pPr>
              <a:buClrTx/>
              <a:defRPr sz="2000">
                <a:solidFill>
                  <a:schemeClr val="tx1"/>
                </a:solidFill>
              </a:defRPr>
            </a:lvl2pPr>
            <a:lvl3pPr>
              <a:buClrTx/>
              <a:defRPr sz="1800">
                <a:solidFill>
                  <a:schemeClr val="tx1"/>
                </a:solidFill>
              </a:defRPr>
            </a:lvl3pPr>
            <a:lvl4pPr>
              <a:buClrTx/>
              <a:defRPr sz="1600">
                <a:solidFill>
                  <a:schemeClr val="tx1"/>
                </a:solidFill>
              </a:defRPr>
            </a:lvl4pPr>
            <a:lvl5pPr>
              <a:buClrTx/>
              <a:defRPr sz="14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3D8EEA42-1927-F446-86FC-A311F1345AF0}"/>
              </a:ext>
            </a:extLst>
          </p:cNvPr>
          <p:cNvSpPr>
            <a:spLocks noGrp="1"/>
          </p:cNvSpPr>
          <p:nvPr>
            <p:ph type="title"/>
          </p:nvPr>
        </p:nvSpPr>
        <p:spPr/>
        <p:txBody>
          <a:bodyPr/>
          <a:lstStyle/>
          <a:p>
            <a:r>
              <a:rPr lang="en-US"/>
              <a:t>Click to edit Master title style</a:t>
            </a:r>
          </a:p>
        </p:txBody>
      </p:sp>
      <p:sp>
        <p:nvSpPr>
          <p:cNvPr id="2" name="Slide Number Placeholder 5">
            <a:extLst>
              <a:ext uri="{FF2B5EF4-FFF2-40B4-BE49-F238E27FC236}">
                <a16:creationId xmlns:a16="http://schemas.microsoft.com/office/drawing/2014/main" id="{99C43440-5284-A931-925E-FB85AF32D5DD}"/>
              </a:ext>
            </a:extLst>
          </p:cNvPr>
          <p:cNvSpPr>
            <a:spLocks noGrp="1"/>
          </p:cNvSpPr>
          <p:nvPr>
            <p:ph type="sldNum" sz="quarter" idx="10"/>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240157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97" y="82349"/>
            <a:ext cx="885260" cy="885258"/>
          </a:xfrm>
          <a:prstGeom prst="rect">
            <a:avLst/>
          </a:prstGeom>
          <a:ln w="57150">
            <a:noFill/>
          </a:ln>
        </p:spPr>
      </p:pic>
    </p:spTree>
    <p:custDataLst>
      <p:tags r:id="rId1"/>
    </p:custDataLst>
    <p:extLst>
      <p:ext uri="{BB962C8B-B14F-4D97-AF65-F5344CB8AC3E}">
        <p14:creationId xmlns:p14="http://schemas.microsoft.com/office/powerpoint/2010/main" val="54624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97" y="82349"/>
            <a:ext cx="885260" cy="885258"/>
          </a:xfrm>
          <a:prstGeom prst="rect">
            <a:avLst/>
          </a:prstGeom>
          <a:ln w="57150">
            <a:noFill/>
          </a:ln>
        </p:spPr>
      </p:pic>
    </p:spTree>
    <p:custDataLst>
      <p:tags r:id="rId1"/>
    </p:custDataLst>
    <p:extLst>
      <p:ext uri="{BB962C8B-B14F-4D97-AF65-F5344CB8AC3E}">
        <p14:creationId xmlns:p14="http://schemas.microsoft.com/office/powerpoint/2010/main" val="68955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97" y="82349"/>
            <a:ext cx="885260" cy="885258"/>
          </a:xfrm>
          <a:prstGeom prst="rect">
            <a:avLst/>
          </a:prstGeom>
          <a:ln w="57150">
            <a:noFill/>
          </a:ln>
        </p:spPr>
      </p:pic>
    </p:spTree>
    <p:custDataLst>
      <p:tags r:id="rId1"/>
    </p:custDataLst>
    <p:extLst>
      <p:ext uri="{BB962C8B-B14F-4D97-AF65-F5344CB8AC3E}">
        <p14:creationId xmlns:p14="http://schemas.microsoft.com/office/powerpoint/2010/main" val="259345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97" y="82349"/>
            <a:ext cx="885260" cy="885258"/>
          </a:xfrm>
          <a:prstGeom prst="rect">
            <a:avLst/>
          </a:prstGeom>
          <a:ln w="57150">
            <a:noFill/>
          </a:ln>
        </p:spPr>
      </p:pic>
    </p:spTree>
    <p:custDataLst>
      <p:tags r:id="rId1"/>
    </p:custDataLst>
    <p:extLst>
      <p:ext uri="{BB962C8B-B14F-4D97-AF65-F5344CB8AC3E}">
        <p14:creationId xmlns:p14="http://schemas.microsoft.com/office/powerpoint/2010/main" val="427545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14A6AF-484C-9345-B9F0-24B95EAD2A48}"/>
              </a:ext>
            </a:extLst>
          </p:cNvPr>
          <p:cNvSpPr>
            <a:spLocks noGrp="1"/>
          </p:cNvSpPr>
          <p:nvPr>
            <p:ph type="title"/>
          </p:nvPr>
        </p:nvSpPr>
        <p:spPr/>
        <p:txBody>
          <a:bodyPr/>
          <a:lstStyle/>
          <a:p>
            <a:r>
              <a:rPr lang="en-US" dirty="0"/>
              <a:t>Click to edit Master title style</a:t>
            </a:r>
          </a:p>
        </p:txBody>
      </p:sp>
      <p:sp>
        <p:nvSpPr>
          <p:cNvPr id="2" name="Slide Number Placeholder 5">
            <a:extLst>
              <a:ext uri="{FF2B5EF4-FFF2-40B4-BE49-F238E27FC236}">
                <a16:creationId xmlns:a16="http://schemas.microsoft.com/office/drawing/2014/main" id="{A0D5A9BB-7A02-8395-E074-4BC763C390B5}"/>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94336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0E40E6E-D0F3-9B09-B4B8-40F1076D0004}"/>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2311578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9FBA8D-1496-AA4D-916A-AF513CC4940E}"/>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0249"/>
          <a:stretch/>
        </p:blipFill>
        <p:spPr>
          <a:xfrm>
            <a:off x="0" y="0"/>
            <a:ext cx="12192000" cy="6858000"/>
          </a:xfrm>
          <a:prstGeom prst="rect">
            <a:avLst/>
          </a:prstGeom>
        </p:spPr>
      </p:pic>
      <p:sp>
        <p:nvSpPr>
          <p:cNvPr id="2" name="Title 1">
            <a:extLst>
              <a:ext uri="{FF2B5EF4-FFF2-40B4-BE49-F238E27FC236}">
                <a16:creationId xmlns:a16="http://schemas.microsoft.com/office/drawing/2014/main" id="{1C460C57-B5C4-7542-8ABE-E7C4CD3EEB1A}"/>
              </a:ext>
            </a:extLst>
          </p:cNvPr>
          <p:cNvSpPr>
            <a:spLocks noGrp="1"/>
          </p:cNvSpPr>
          <p:nvPr>
            <p:ph type="title"/>
          </p:nvPr>
        </p:nvSpPr>
        <p:spPr/>
        <p:txBody>
          <a:bodyPr/>
          <a:lstStyle/>
          <a:p>
            <a:r>
              <a:rPr lang="en-US"/>
              <a:t>Click to edit Master title style</a:t>
            </a:r>
          </a:p>
        </p:txBody>
      </p:sp>
      <p:sp>
        <p:nvSpPr>
          <p:cNvPr id="12" name="Content Placeholder 6">
            <a:extLst>
              <a:ext uri="{FF2B5EF4-FFF2-40B4-BE49-F238E27FC236}">
                <a16:creationId xmlns:a16="http://schemas.microsoft.com/office/drawing/2014/main" id="{4CA957A6-6DEF-FE40-A23C-21D8DC496DB5}"/>
              </a:ext>
            </a:extLst>
          </p:cNvPr>
          <p:cNvSpPr>
            <a:spLocks noGrp="1"/>
          </p:cNvSpPr>
          <p:nvPr>
            <p:ph sz="quarter" idx="13"/>
          </p:nvPr>
        </p:nvSpPr>
        <p:spPr>
          <a:xfrm>
            <a:off x="841248" y="1828800"/>
            <a:ext cx="7075531" cy="4305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61021C0D-237F-2F7E-CC35-12BAAF239DC6}"/>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4" name="Slide Number Placeholder 5">
            <a:extLst>
              <a:ext uri="{FF2B5EF4-FFF2-40B4-BE49-F238E27FC236}">
                <a16:creationId xmlns:a16="http://schemas.microsoft.com/office/drawing/2014/main" id="{87B209E4-E665-AF05-984E-7BBC02418BE8}"/>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pic>
        <p:nvPicPr>
          <p:cNvPr id="5" name="Picture 4">
            <a:extLst>
              <a:ext uri="{FF2B5EF4-FFF2-40B4-BE49-F238E27FC236}">
                <a16:creationId xmlns:a16="http://schemas.microsoft.com/office/drawing/2014/main" id="{2A85A3A7-D9E6-3777-511E-DD525E1D168A}"/>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Tree>
    <p:custDataLst>
      <p:tags r:id="rId1"/>
    </p:custDataLst>
    <p:extLst>
      <p:ext uri="{BB962C8B-B14F-4D97-AF65-F5344CB8AC3E}">
        <p14:creationId xmlns:p14="http://schemas.microsoft.com/office/powerpoint/2010/main" val="93223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CF74-292E-6841-BF0D-89B14E02D974}"/>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D4A267E7-4DB5-B046-9381-DDA76A8FB304}"/>
              </a:ext>
            </a:extLst>
          </p:cNvPr>
          <p:cNvSpPr>
            <a:spLocks noGrp="1"/>
          </p:cNvSpPr>
          <p:nvPr>
            <p:ph sz="quarter" idx="13"/>
          </p:nvPr>
        </p:nvSpPr>
        <p:spPr>
          <a:xfrm>
            <a:off x="841248" y="1828800"/>
            <a:ext cx="10515600" cy="4305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3F96B200-C152-8C2B-DC4A-4ABDC72B0ECF}"/>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1574581042"/>
      </p:ext>
    </p:extLst>
  </p:cSld>
  <p:clrMapOvr>
    <a:masterClrMapping/>
  </p:clrMapOvr>
  <p:extLst>
    <p:ext uri="{DCECCB84-F9BA-43D5-87BE-67443E8EF086}">
      <p15:sldGuideLst xmlns:p15="http://schemas.microsoft.com/office/powerpoint/2012/main">
        <p15:guide id="1" pos="3840" userDrawn="1">
          <p15:clr>
            <a:srgbClr val="FBAE40"/>
          </p15:clr>
        </p15:guide>
        <p15:guide id="2" pos="60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9C3C5D-693A-4BE0-DD5B-62157D8B6C64}"/>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footer bckd" hidden="1">
            <a:extLst>
              <a:ext uri="{FF2B5EF4-FFF2-40B4-BE49-F238E27FC236}">
                <a16:creationId xmlns:a16="http://schemas.microsoft.com/office/drawing/2014/main" id="{A0DA38D5-28A8-303D-552F-83BFB1F3049A}"/>
              </a:ext>
              <a:ext uri="{C183D7F6-B498-43B3-948B-1728B52AA6E4}">
                <adec:decorative xmlns:adec="http://schemas.microsoft.com/office/drawing/2017/decorative" val="1"/>
              </a:ext>
            </a:extLst>
          </p:cNvPr>
          <p:cNvSpPr/>
          <p:nvPr userDrawn="1"/>
        </p:nvSpPr>
        <p:spPr>
          <a:xfrm>
            <a:off x="0" y="6669024"/>
            <a:ext cx="12188952" cy="188976"/>
          </a:xfrm>
          <a:prstGeom prst="rect">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70432" y="0"/>
            <a:ext cx="10515600" cy="1104902"/>
          </a:xfrm>
          <a:prstGeom prst="rect">
            <a:avLst/>
          </a:prstGeom>
          <a:noFill/>
          <a:ln>
            <a:noFill/>
          </a:ln>
        </p:spPr>
        <p:txBody>
          <a:bodyPr vert="horz" lIns="91440" tIns="45720" rIns="91440" bIns="45720" rtlCol="0" anchor="ctr">
            <a:normAutofit/>
          </a:bodyPr>
          <a:lstStyle/>
          <a:p>
            <a:r>
              <a:rPr lang="en-US"/>
              <a:t>Click to edit master title style</a:t>
            </a:r>
          </a:p>
        </p:txBody>
      </p:sp>
      <p:sp>
        <p:nvSpPr>
          <p:cNvPr id="6" name="Slide Number Placeholder 5"/>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7" name="Slide Number Placeholder 5">
            <a:extLst>
              <a:ext uri="{FF2B5EF4-FFF2-40B4-BE49-F238E27FC236}">
                <a16:creationId xmlns:a16="http://schemas.microsoft.com/office/drawing/2014/main" id="{D7F6259C-CA34-1745-9D8B-0878BBF4E844}"/>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
        <p:nvSpPr>
          <p:cNvPr id="10" name="Text Placeholder 2">
            <a:extLst>
              <a:ext uri="{FF2B5EF4-FFF2-40B4-BE49-F238E27FC236}">
                <a16:creationId xmlns:a16="http://schemas.microsoft.com/office/drawing/2014/main" id="{74D7B03F-52DD-694A-8674-63F3205308EF}"/>
              </a:ext>
            </a:extLst>
          </p:cNvPr>
          <p:cNvSpPr>
            <a:spLocks noGrp="1"/>
          </p:cNvSpPr>
          <p:nvPr>
            <p:ph type="body" idx="1"/>
          </p:nvPr>
        </p:nvSpPr>
        <p:spPr>
          <a:xfrm>
            <a:off x="841248" y="1828801"/>
            <a:ext cx="10515600" cy="4305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45B83976-291B-733C-0CB0-F6679E0C096B}"/>
              </a:ext>
              <a:ext uri="{C183D7F6-B498-43B3-948B-1728B52AA6E4}">
                <adec:decorative xmlns:adec="http://schemas.microsoft.com/office/drawing/2017/decorative" val="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grpSp>
        <p:nvGrpSpPr>
          <p:cNvPr id="5" name="Group 4">
            <a:extLst>
              <a:ext uri="{FF2B5EF4-FFF2-40B4-BE49-F238E27FC236}">
                <a16:creationId xmlns:a16="http://schemas.microsoft.com/office/drawing/2014/main" id="{FC45D79C-3315-0BB9-F4CA-66D698D984F8}"/>
              </a:ext>
              <a:ext uri="{C183D7F6-B498-43B3-948B-1728B52AA6E4}">
                <adec:decorative xmlns:adec="http://schemas.microsoft.com/office/drawing/2017/decorative" val="1"/>
              </a:ext>
            </a:extLst>
          </p:cNvPr>
          <p:cNvGrpSpPr/>
          <p:nvPr userDrawn="1"/>
        </p:nvGrpSpPr>
        <p:grpSpPr>
          <a:xfrm>
            <a:off x="-1446495" y="156661"/>
            <a:ext cx="1108728" cy="5618097"/>
            <a:chOff x="-1953309" y="0"/>
            <a:chExt cx="1108728" cy="5618097"/>
          </a:xfrm>
        </p:grpSpPr>
        <p:sp>
          <p:nvSpPr>
            <p:cNvPr id="8" name="Rectangle 7">
              <a:extLst>
                <a:ext uri="{FF2B5EF4-FFF2-40B4-BE49-F238E27FC236}">
                  <a16:creationId xmlns:a16="http://schemas.microsoft.com/office/drawing/2014/main" id="{DDDB0109-645A-B02B-1D31-07CD14216601}"/>
                </a:ext>
                <a:ext uri="{C183D7F6-B498-43B3-948B-1728B52AA6E4}">
                  <adec:decorative xmlns:adec="http://schemas.microsoft.com/office/drawing/2017/decorative" val="1"/>
                </a:ext>
              </a:extLst>
            </p:cNvPr>
            <p:cNvSpPr/>
            <p:nvPr userDrawn="1"/>
          </p:nvSpPr>
          <p:spPr>
            <a:xfrm>
              <a:off x="-1953309" y="584200"/>
              <a:ext cx="469900" cy="469900"/>
            </a:xfrm>
            <a:prstGeom prst="rect">
              <a:avLst/>
            </a:prstGeom>
            <a:solidFill>
              <a:srgbClr val="2D2D2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09BC3D-BF0E-8315-F0D6-10D8E465116F}"/>
                </a:ext>
                <a:ext uri="{C183D7F6-B498-43B3-948B-1728B52AA6E4}">
                  <adec:decorative xmlns:adec="http://schemas.microsoft.com/office/drawing/2017/decorative" val="1"/>
                </a:ext>
              </a:extLst>
            </p:cNvPr>
            <p:cNvSpPr/>
            <p:nvPr userDrawn="1"/>
          </p:nvSpPr>
          <p:spPr>
            <a:xfrm>
              <a:off x="-1953309" y="1193800"/>
              <a:ext cx="469900" cy="469900"/>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574691-93BA-A88F-AEB6-422D5B86AD79}"/>
                </a:ext>
                <a:ext uri="{C183D7F6-B498-43B3-948B-1728B52AA6E4}">
                  <adec:decorative xmlns:adec="http://schemas.microsoft.com/office/drawing/2017/decorative" val="1"/>
                </a:ext>
              </a:extLst>
            </p:cNvPr>
            <p:cNvSpPr/>
            <p:nvPr userDrawn="1"/>
          </p:nvSpPr>
          <p:spPr>
            <a:xfrm>
              <a:off x="-1953309" y="1828800"/>
              <a:ext cx="469900" cy="469900"/>
            </a:xfrm>
            <a:prstGeom prst="rect">
              <a:avLst/>
            </a:prstGeom>
            <a:solidFill>
              <a:srgbClr val="ABCB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60152EB-553F-DF3B-27FF-5513466C9114}"/>
                </a:ext>
                <a:ext uri="{C183D7F6-B498-43B3-948B-1728B52AA6E4}">
                  <adec:decorative xmlns:adec="http://schemas.microsoft.com/office/drawing/2017/decorative" val="1"/>
                </a:ext>
              </a:extLst>
            </p:cNvPr>
            <p:cNvSpPr/>
            <p:nvPr userDrawn="1"/>
          </p:nvSpPr>
          <p:spPr>
            <a:xfrm>
              <a:off x="-1953309" y="0"/>
              <a:ext cx="469900" cy="469900"/>
            </a:xfrm>
            <a:prstGeom prst="rect">
              <a:avLst/>
            </a:prstGeom>
            <a:solidFill>
              <a:srgbClr val="E313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BBE1A3-C350-DC03-D8F2-D04DD1E35812}"/>
                </a:ext>
                <a:ext uri="{C183D7F6-B498-43B3-948B-1728B52AA6E4}">
                  <adec:decorative xmlns:adec="http://schemas.microsoft.com/office/drawing/2017/decorative" val="1"/>
                </a:ext>
              </a:extLst>
            </p:cNvPr>
            <p:cNvSpPr/>
            <p:nvPr userDrawn="1"/>
          </p:nvSpPr>
          <p:spPr>
            <a:xfrm>
              <a:off x="-1314481" y="0"/>
              <a:ext cx="469900" cy="469900"/>
            </a:xfrm>
            <a:prstGeom prst="rect">
              <a:avLst/>
            </a:prstGeom>
            <a:solidFill>
              <a:srgbClr val="E07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CF1991E-BAAB-EB37-62D7-2BA21E10F522}"/>
                </a:ext>
                <a:ext uri="{C183D7F6-B498-43B3-948B-1728B52AA6E4}">
                  <adec:decorative xmlns:adec="http://schemas.microsoft.com/office/drawing/2017/decorative" val="1"/>
                </a:ext>
              </a:extLst>
            </p:cNvPr>
            <p:cNvSpPr/>
            <p:nvPr/>
          </p:nvSpPr>
          <p:spPr>
            <a:xfrm>
              <a:off x="-1314481" y="588723"/>
              <a:ext cx="469900" cy="469900"/>
            </a:xfrm>
            <a:prstGeom prst="rect">
              <a:avLst/>
            </a:prstGeom>
            <a:solidFill>
              <a:srgbClr val="FFD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BB15628-D1D7-AB3A-65D2-4F2F48D25840}"/>
                </a:ext>
                <a:ext uri="{C183D7F6-B498-43B3-948B-1728B52AA6E4}">
                  <adec:decorative xmlns:adec="http://schemas.microsoft.com/office/drawing/2017/decorative" val="1"/>
                </a:ext>
              </a:extLst>
            </p:cNvPr>
            <p:cNvSpPr/>
            <p:nvPr/>
          </p:nvSpPr>
          <p:spPr>
            <a:xfrm>
              <a:off x="-1953309" y="2480153"/>
              <a:ext cx="469900" cy="469900"/>
            </a:xfrm>
            <a:prstGeom prst="rect">
              <a:avLst/>
            </a:prstGeom>
            <a:solidFill>
              <a:srgbClr val="0096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FA7727B-B996-F648-25B7-EC97F985A1AA}"/>
                </a:ext>
                <a:ext uri="{C183D7F6-B498-43B3-948B-1728B52AA6E4}">
                  <adec:decorative xmlns:adec="http://schemas.microsoft.com/office/drawing/2017/decorative" val="1"/>
                </a:ext>
              </a:extLst>
            </p:cNvPr>
            <p:cNvSpPr/>
            <p:nvPr/>
          </p:nvSpPr>
          <p:spPr>
            <a:xfrm>
              <a:off x="-1953309" y="3156559"/>
              <a:ext cx="469900" cy="469900"/>
            </a:xfrm>
            <a:prstGeom prst="rect">
              <a:avLst/>
            </a:prstGeom>
            <a:solidFill>
              <a:srgbClr val="023E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67D0190-E6AB-2510-D6E2-CF09FB3F4BB2}"/>
                </a:ext>
                <a:ext uri="{C183D7F6-B498-43B3-948B-1728B52AA6E4}">
                  <adec:decorative xmlns:adec="http://schemas.microsoft.com/office/drawing/2017/decorative" val="1"/>
                </a:ext>
              </a:extLst>
            </p:cNvPr>
            <p:cNvSpPr/>
            <p:nvPr/>
          </p:nvSpPr>
          <p:spPr>
            <a:xfrm>
              <a:off x="-1314481" y="1828800"/>
              <a:ext cx="469900" cy="469900"/>
            </a:xfrm>
            <a:prstGeom prst="rect">
              <a:avLst/>
            </a:prstGeom>
            <a:solidFill>
              <a:srgbClr val="DFA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C645EF-344C-E6B3-1209-2E506F199637}"/>
                </a:ext>
                <a:ext uri="{C183D7F6-B498-43B3-948B-1728B52AA6E4}">
                  <adec:decorative xmlns:adec="http://schemas.microsoft.com/office/drawing/2017/decorative" val="1"/>
                </a:ext>
              </a:extLst>
            </p:cNvPr>
            <p:cNvSpPr/>
            <p:nvPr/>
          </p:nvSpPr>
          <p:spPr>
            <a:xfrm>
              <a:off x="-1314481" y="2480153"/>
              <a:ext cx="469900" cy="469900"/>
            </a:xfrm>
            <a:prstGeom prst="rect">
              <a:avLst/>
            </a:prstGeom>
            <a:solidFill>
              <a:srgbClr val="D13C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B065C1-F7CF-6A00-3FCD-DB5F4F9C7C54}"/>
                </a:ext>
                <a:ext uri="{C183D7F6-B498-43B3-948B-1728B52AA6E4}">
                  <adec:decorative xmlns:adec="http://schemas.microsoft.com/office/drawing/2017/decorative" val="1"/>
                </a:ext>
              </a:extLst>
            </p:cNvPr>
            <p:cNvSpPr/>
            <p:nvPr/>
          </p:nvSpPr>
          <p:spPr>
            <a:xfrm>
              <a:off x="-1314481" y="3156559"/>
              <a:ext cx="469900" cy="469900"/>
            </a:xfrm>
            <a:prstGeom prst="rect">
              <a:avLst/>
            </a:prstGeom>
            <a:solidFill>
              <a:srgbClr val="5013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D1AE1D-7C92-7CC4-0FC4-1E41C74A83F9}"/>
                </a:ext>
                <a:ext uri="{C183D7F6-B498-43B3-948B-1728B52AA6E4}">
                  <adec:decorative xmlns:adec="http://schemas.microsoft.com/office/drawing/2017/decorative" val="1"/>
                </a:ext>
              </a:extLst>
            </p:cNvPr>
            <p:cNvSpPr/>
            <p:nvPr/>
          </p:nvSpPr>
          <p:spPr>
            <a:xfrm>
              <a:off x="-1314481" y="1189973"/>
              <a:ext cx="469900" cy="469900"/>
            </a:xfrm>
            <a:prstGeom prst="rect">
              <a:avLst/>
            </a:prstGeom>
            <a:solidFill>
              <a:srgbClr val="FFF2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059C258-E38C-F192-2566-E4FFC625323E}"/>
                </a:ext>
                <a:ext uri="{C183D7F6-B498-43B3-948B-1728B52AA6E4}">
                  <adec:decorative xmlns:adec="http://schemas.microsoft.com/office/drawing/2017/decorative" val="1"/>
                </a:ext>
              </a:extLst>
            </p:cNvPr>
            <p:cNvSpPr/>
            <p:nvPr/>
          </p:nvSpPr>
          <p:spPr>
            <a:xfrm>
              <a:off x="-1314481" y="3820438"/>
              <a:ext cx="469900" cy="469900"/>
            </a:xfrm>
            <a:prstGeom prst="rect">
              <a:avLst/>
            </a:prstGeom>
            <a:solidFill>
              <a:srgbClr val="D2ED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8B1E0E7-C9B9-7399-CAC2-2F01898A5F02}"/>
                </a:ext>
                <a:ext uri="{C183D7F6-B498-43B3-948B-1728B52AA6E4}">
                  <adec:decorative xmlns:adec="http://schemas.microsoft.com/office/drawing/2017/decorative" val="1"/>
                </a:ext>
              </a:extLst>
            </p:cNvPr>
            <p:cNvSpPr/>
            <p:nvPr/>
          </p:nvSpPr>
          <p:spPr>
            <a:xfrm>
              <a:off x="-1314481" y="4471791"/>
              <a:ext cx="469900" cy="469900"/>
            </a:xfrm>
            <a:prstGeom prst="rect">
              <a:avLst/>
            </a:prstGeom>
            <a:solidFill>
              <a:srgbClr val="52A2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2A122D3-0137-5DF0-4394-2371EBC7F627}"/>
                </a:ext>
                <a:ext uri="{C183D7F6-B498-43B3-948B-1728B52AA6E4}">
                  <adec:decorative xmlns:adec="http://schemas.microsoft.com/office/drawing/2017/decorative" val="1"/>
                </a:ext>
              </a:extLst>
            </p:cNvPr>
            <p:cNvSpPr/>
            <p:nvPr/>
          </p:nvSpPr>
          <p:spPr>
            <a:xfrm>
              <a:off x="-1314481" y="5148197"/>
              <a:ext cx="469900" cy="469900"/>
            </a:xfrm>
            <a:prstGeom prst="rect">
              <a:avLst/>
            </a:prstGeom>
            <a:solidFill>
              <a:srgbClr val="004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5"/>
    </p:custDataLst>
    <p:extLst>
      <p:ext uri="{BB962C8B-B14F-4D97-AF65-F5344CB8AC3E}">
        <p14:creationId xmlns:p14="http://schemas.microsoft.com/office/powerpoint/2010/main" val="3777723911"/>
      </p:ext>
    </p:extLst>
  </p:cSld>
  <p:clrMap bg1="lt1" tx1="dk1" bg2="lt2" tx2="dk2" accent1="accent1" accent2="accent2" accent3="accent3" accent4="accent4" accent5="accent5" accent6="accent6" hlink="hlink" folHlink="folHlink"/>
  <p:sldLayoutIdLst>
    <p:sldLayoutId id="2147483712" r:id="rId1"/>
    <p:sldLayoutId id="2147483749" r:id="rId2"/>
    <p:sldLayoutId id="2147483768" r:id="rId3"/>
    <p:sldLayoutId id="2147483769" r:id="rId4"/>
    <p:sldLayoutId id="2147483770" r:id="rId5"/>
    <p:sldLayoutId id="2147483717" r:id="rId6"/>
    <p:sldLayoutId id="2147483734" r:id="rId7"/>
    <p:sldLayoutId id="2147483744" r:id="rId8"/>
    <p:sldLayoutId id="2147483713" r:id="rId9"/>
    <p:sldLayoutId id="2147483760" r:id="rId10"/>
    <p:sldLayoutId id="2147483758" r:id="rId11"/>
    <p:sldLayoutId id="2147483757" r:id="rId12"/>
    <p:sldLayoutId id="2147483716" r:id="rId13"/>
  </p:sldLayoutIdLst>
  <p:hf hdr="0" ftr="0" dt="0"/>
  <p:txStyles>
    <p:titleStyle>
      <a:lvl1pPr algn="l" defTabSz="685800" rtl="0" eaLnBrk="1" latinLnBrk="0" hangingPunct="1">
        <a:spcBef>
          <a:spcPct val="0"/>
        </a:spcBef>
        <a:buNone/>
        <a:defRPr sz="3600" b="0" i="0" kern="1200" cap="none" baseline="0">
          <a:solidFill>
            <a:schemeClr val="tx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 userDrawn="1">
          <p15:clr>
            <a:srgbClr val="F26B43"/>
          </p15:clr>
        </p15:guide>
        <p15:guide id="2" pos="7296" userDrawn="1">
          <p15:clr>
            <a:srgbClr val="F26B43"/>
          </p15:clr>
        </p15:guide>
        <p15:guide id="3" orient="horz" userDrawn="1">
          <p15:clr>
            <a:srgbClr val="F26B43"/>
          </p15:clr>
        </p15:guide>
        <p15:guide id="4" orient="horz" pos="3864" userDrawn="1">
          <p15:clr>
            <a:srgbClr val="F26B43"/>
          </p15:clr>
        </p15:guide>
        <p15:guide id="5" pos="384" userDrawn="1">
          <p15:clr>
            <a:srgbClr val="F26B43"/>
          </p15:clr>
        </p15:guide>
        <p15:guide id="6" pos="3840" userDrawn="1">
          <p15:clr>
            <a:srgbClr val="F26B43"/>
          </p15:clr>
        </p15:guide>
        <p15:guide id="7" pos="14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7.xml"/><Relationship Id="rId5" Type="http://schemas.microsoft.com/office/2007/relationships/hdphoto" Target="../media/hdphoto1.wdp"/><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hyperlink" Target="https://www.fda.gov/food/guidance-regulation-food-and-dietary-supplements/registration-food-facilities-and-other-submissions"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2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28.xml"/><Relationship Id="rId5" Type="http://schemas.openxmlformats.org/officeDocument/2006/relationships/hyperlink" Target="https://www.fda.gov/food/science-research-food" TargetMode="Externa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2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2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2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2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9.xml"/><Relationship Id="rId7" Type="http://schemas.openxmlformats.org/officeDocument/2006/relationships/diagramColors" Target="../diagrams/colors1.xml"/><Relationship Id="rId2" Type="http://schemas.openxmlformats.org/officeDocument/2006/relationships/slideLayout" Target="../slideLayouts/slideLayout10.xml"/><Relationship Id="rId1" Type="http://schemas.openxmlformats.org/officeDocument/2006/relationships/tags" Target="../tags/tag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FF37FFE9-05A0-72EC-64FF-8BB05F3AFF87}"/>
              </a:ext>
            </a:extLst>
          </p:cNvPr>
          <p:cNvSpPr>
            <a:spLocks noGrp="1"/>
          </p:cNvSpPr>
          <p:nvPr>
            <p:ph type="body" sz="quarter" idx="10"/>
          </p:nvPr>
        </p:nvSpPr>
        <p:spPr/>
        <p:txBody>
          <a:bodyPr/>
          <a:lstStyle/>
          <a:p>
            <a:r>
              <a:rPr lang="en-US" i="1"/>
              <a:t>&lt;Enter Instructor Name and Title Here&gt;</a:t>
            </a:r>
          </a:p>
        </p:txBody>
      </p:sp>
      <p:sp>
        <p:nvSpPr>
          <p:cNvPr id="22" name="Title 21">
            <a:extLst>
              <a:ext uri="{FF2B5EF4-FFF2-40B4-BE49-F238E27FC236}">
                <a16:creationId xmlns:a16="http://schemas.microsoft.com/office/drawing/2014/main" id="{F785244A-BB80-A9C9-EEDC-1A737AE783C0}"/>
              </a:ext>
            </a:extLst>
          </p:cNvPr>
          <p:cNvSpPr>
            <a:spLocks noGrp="1"/>
          </p:cNvSpPr>
          <p:nvPr>
            <p:ph type="title"/>
          </p:nvPr>
        </p:nvSpPr>
        <p:spPr>
          <a:xfrm>
            <a:off x="3133341" y="380391"/>
            <a:ext cx="9058659" cy="1690914"/>
          </a:xfrm>
        </p:spPr>
        <p:txBody>
          <a:bodyPr/>
          <a:lstStyle/>
          <a:p>
            <a:r>
              <a:rPr lang="en-US" sz="4400" dirty="0"/>
              <a:t>Aquaculture Drugs Overview</a:t>
            </a:r>
          </a:p>
        </p:txBody>
      </p:sp>
      <p:pic>
        <p:nvPicPr>
          <p:cNvPr id="5" name="Picture 4">
            <a:extLst>
              <a:ext uri="{FF2B5EF4-FFF2-40B4-BE49-F238E27FC236}">
                <a16:creationId xmlns:a16="http://schemas.microsoft.com/office/drawing/2014/main" id="{CB96FEF8-19D4-82DC-43D0-5375F6CBC098}"/>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3133341" y="3022936"/>
            <a:ext cx="677228" cy="677228"/>
          </a:xfrm>
          <a:prstGeom prst="rect">
            <a:avLst/>
          </a:prstGeom>
        </p:spPr>
      </p:pic>
      <p:sp>
        <p:nvSpPr>
          <p:cNvPr id="6" name="TextBox 5">
            <a:extLst>
              <a:ext uri="{FF2B5EF4-FFF2-40B4-BE49-F238E27FC236}">
                <a16:creationId xmlns:a16="http://schemas.microsoft.com/office/drawing/2014/main" id="{E8D96B81-2288-4093-D204-57072FF96A0C}"/>
              </a:ext>
            </a:extLst>
          </p:cNvPr>
          <p:cNvSpPr txBox="1"/>
          <p:nvPr/>
        </p:nvSpPr>
        <p:spPr>
          <a:xfrm>
            <a:off x="3768968" y="3302256"/>
            <a:ext cx="1754501" cy="369332"/>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30 minutes</a:t>
            </a:r>
            <a:endParaRPr lang="en-US" sz="1800" b="1">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4548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51214-119E-097C-C0FF-746857DC8C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6EFE99-D668-DFDB-7E9B-0642C1D721D6}"/>
              </a:ext>
            </a:extLst>
          </p:cNvPr>
          <p:cNvSpPr>
            <a:spLocks noGrp="1"/>
          </p:cNvSpPr>
          <p:nvPr>
            <p:ph type="title"/>
          </p:nvPr>
        </p:nvSpPr>
        <p:spPr/>
        <p:txBody>
          <a:bodyPr/>
          <a:lstStyle/>
          <a:p>
            <a:r>
              <a:rPr lang="en-US" dirty="0"/>
              <a:t>What Type of Testing Method Should Be Used?</a:t>
            </a:r>
          </a:p>
        </p:txBody>
      </p:sp>
      <p:sp>
        <p:nvSpPr>
          <p:cNvPr id="5" name="Slide Number Placeholder 4">
            <a:extLst>
              <a:ext uri="{FF2B5EF4-FFF2-40B4-BE49-F238E27FC236}">
                <a16:creationId xmlns:a16="http://schemas.microsoft.com/office/drawing/2014/main" id="{98B16F54-8F6A-C610-66EA-2B8ADB885828}"/>
              </a:ext>
            </a:extLst>
          </p:cNvPr>
          <p:cNvSpPr>
            <a:spLocks noGrp="1"/>
          </p:cNvSpPr>
          <p:nvPr>
            <p:ph type="sldNum" sz="quarter" idx="4"/>
          </p:nvPr>
        </p:nvSpPr>
        <p:spPr/>
        <p:txBody>
          <a:bodyPr/>
          <a:lstStyle/>
          <a:p>
            <a:fld id="{9DAB3369-7666-44EB-AEA9-5FA9440DB40A}" type="slidenum">
              <a:rPr lang="en-US" smtClean="0"/>
              <a:pPr/>
              <a:t>10</a:t>
            </a:fld>
            <a:endParaRPr lang="en-US"/>
          </a:p>
        </p:txBody>
      </p:sp>
      <p:sp>
        <p:nvSpPr>
          <p:cNvPr id="2" name="Rounded Rectangle 1">
            <a:extLst>
              <a:ext uri="{FF2B5EF4-FFF2-40B4-BE49-F238E27FC236}">
                <a16:creationId xmlns:a16="http://schemas.microsoft.com/office/drawing/2014/main" id="{15F714E5-FEFB-3D97-8678-E8503DA736CF}"/>
              </a:ext>
            </a:extLst>
          </p:cNvPr>
          <p:cNvSpPr/>
          <p:nvPr/>
        </p:nvSpPr>
        <p:spPr>
          <a:xfrm>
            <a:off x="1321261" y="1828799"/>
            <a:ext cx="3957749" cy="3657601"/>
          </a:xfrm>
          <a:prstGeom prst="roundRect">
            <a:avLst>
              <a:gd name="adj" fmla="val 4868"/>
            </a:avLst>
          </a:prstGeom>
          <a:solidFill>
            <a:srgbClr val="0096DB"/>
          </a:solidFill>
          <a:ln>
            <a:noFill/>
          </a:ln>
        </p:spPr>
        <p:style>
          <a:lnRef idx="2">
            <a:schemeClr val="accent1">
              <a:shade val="15000"/>
            </a:schemeClr>
          </a:lnRef>
          <a:fillRef idx="1">
            <a:schemeClr val="accent1"/>
          </a:fillRef>
          <a:effectRef idx="0">
            <a:schemeClr val="accent1"/>
          </a:effectRef>
          <a:fontRef idx="minor">
            <a:schemeClr val="lt1"/>
          </a:fontRef>
        </p:style>
        <p:txBody>
          <a:bodyPr rIns="91440" rtlCol="0" anchor="ctr"/>
          <a:lstStyle/>
          <a:p>
            <a:pPr marL="234950" lvl="1">
              <a:spcAft>
                <a:spcPts val="1200"/>
              </a:spcAft>
            </a:pPr>
            <a:r>
              <a:rPr lang="en-US" altLang="en-US" sz="2400" b="1" dirty="0"/>
              <a:t>A method that fits the intended purpose.</a:t>
            </a:r>
          </a:p>
          <a:p>
            <a:pPr marL="515938" lvl="1" indent="-254000">
              <a:spcAft>
                <a:spcPts val="1200"/>
              </a:spcAft>
              <a:buFont typeface="Arial" panose="020B0604020202020204" pitchFamily="34" charset="0"/>
              <a:buChar char="•"/>
            </a:pPr>
            <a:r>
              <a:rPr lang="en-US" altLang="en-US" sz="2400" dirty="0"/>
              <a:t>Throughput</a:t>
            </a:r>
          </a:p>
          <a:p>
            <a:pPr marL="515938" lvl="1" indent="-254000">
              <a:spcAft>
                <a:spcPts val="1200"/>
              </a:spcAft>
              <a:buFont typeface="Arial" panose="020B0604020202020204" pitchFamily="34" charset="0"/>
              <a:buChar char="•"/>
            </a:pPr>
            <a:r>
              <a:rPr lang="en-US" altLang="en-US" sz="2400" dirty="0"/>
              <a:t>Sensitivity</a:t>
            </a:r>
          </a:p>
          <a:p>
            <a:pPr marL="515938" lvl="1" indent="-254000">
              <a:spcAft>
                <a:spcPts val="1200"/>
              </a:spcAft>
              <a:buFont typeface="Arial" panose="020B0604020202020204" pitchFamily="34" charset="0"/>
              <a:buChar char="•"/>
            </a:pPr>
            <a:r>
              <a:rPr lang="en-US" altLang="en-US" sz="2400" dirty="0"/>
              <a:t>Specificity</a:t>
            </a:r>
          </a:p>
          <a:p>
            <a:pPr marL="515938" lvl="1" indent="-254000">
              <a:spcAft>
                <a:spcPts val="1200"/>
              </a:spcAft>
              <a:buFont typeface="Arial" panose="020B0604020202020204" pitchFamily="34" charset="0"/>
              <a:buChar char="•"/>
            </a:pPr>
            <a:r>
              <a:rPr lang="en-US" altLang="en-US" sz="2400" dirty="0"/>
              <a:t>Accuracy</a:t>
            </a:r>
          </a:p>
        </p:txBody>
      </p:sp>
      <p:sp>
        <p:nvSpPr>
          <p:cNvPr id="6" name="TextBox 5">
            <a:extLst>
              <a:ext uri="{FF2B5EF4-FFF2-40B4-BE49-F238E27FC236}">
                <a16:creationId xmlns:a16="http://schemas.microsoft.com/office/drawing/2014/main" id="{2FD3C924-CFCE-E260-941A-4D4897C4C07F}"/>
              </a:ext>
            </a:extLst>
          </p:cNvPr>
          <p:cNvSpPr txBox="1"/>
          <p:nvPr/>
        </p:nvSpPr>
        <p:spPr>
          <a:xfrm>
            <a:off x="6230984" y="1393121"/>
            <a:ext cx="4983864" cy="1384995"/>
          </a:xfrm>
          <a:prstGeom prst="rect">
            <a:avLst/>
          </a:prstGeom>
          <a:noFill/>
        </p:spPr>
        <p:txBody>
          <a:bodyPr wrap="square">
            <a:spAutoFit/>
          </a:bodyPr>
          <a:lstStyle/>
          <a:p>
            <a:pPr lvl="0">
              <a:defRPr/>
            </a:pPr>
            <a:r>
              <a:rPr lang="en-US" sz="2800" b="1" dirty="0"/>
              <a:t>Screening methods</a:t>
            </a:r>
            <a:r>
              <a:rPr lang="en-US" sz="2800" dirty="0"/>
              <a:t> are used for detecting </a:t>
            </a:r>
            <a:r>
              <a:rPr lang="en-US" sz="2800" b="0" dirty="0"/>
              <a:t>the </a:t>
            </a:r>
            <a:r>
              <a:rPr lang="en-US" sz="2800" b="1" i="1" dirty="0"/>
              <a:t>presence </a:t>
            </a:r>
            <a:r>
              <a:rPr lang="en-US" sz="2800" dirty="0"/>
              <a:t>of specific target </a:t>
            </a:r>
            <a:r>
              <a:rPr lang="en-US" sz="2800" b="0" dirty="0"/>
              <a:t>drug residues.</a:t>
            </a:r>
          </a:p>
        </p:txBody>
      </p:sp>
      <p:sp>
        <p:nvSpPr>
          <p:cNvPr id="7" name="TextBox 6">
            <a:extLst>
              <a:ext uri="{FF2B5EF4-FFF2-40B4-BE49-F238E27FC236}">
                <a16:creationId xmlns:a16="http://schemas.microsoft.com/office/drawing/2014/main" id="{F2D52244-7919-3B0A-68EE-50FB45780BFF}"/>
              </a:ext>
            </a:extLst>
          </p:cNvPr>
          <p:cNvSpPr txBox="1"/>
          <p:nvPr/>
        </p:nvSpPr>
        <p:spPr>
          <a:xfrm>
            <a:off x="6230984" y="3596937"/>
            <a:ext cx="5072888" cy="2677656"/>
          </a:xfrm>
          <a:prstGeom prst="rect">
            <a:avLst/>
          </a:prstGeom>
          <a:noFill/>
        </p:spPr>
        <p:txBody>
          <a:bodyPr wrap="square">
            <a:spAutoFit/>
          </a:bodyPr>
          <a:lstStyle/>
          <a:p>
            <a:pPr lvl="0">
              <a:defRPr/>
            </a:pPr>
            <a:r>
              <a:rPr lang="en-US" sz="2800" b="1" dirty="0"/>
              <a:t>Confirmatory methods </a:t>
            </a:r>
            <a:r>
              <a:rPr lang="en-US" sz="2800" dirty="0"/>
              <a:t>verify screening results,</a:t>
            </a:r>
            <a:r>
              <a:rPr lang="en-US" sz="2800" b="0" dirty="0"/>
              <a:t> are highly specific, and identify </a:t>
            </a:r>
            <a:r>
              <a:rPr lang="en-US" sz="2800" b="1" i="1" dirty="0"/>
              <a:t>what drug residue is present </a:t>
            </a:r>
            <a:r>
              <a:rPr lang="en-US" sz="2800" b="0" dirty="0"/>
              <a:t>and </a:t>
            </a:r>
            <a:r>
              <a:rPr lang="en-US" sz="2800" b="1" i="1" dirty="0"/>
              <a:t>how much </a:t>
            </a:r>
            <a:r>
              <a:rPr lang="en-US" sz="2800" b="0" dirty="0"/>
              <a:t>is present with high </a:t>
            </a:r>
            <a:r>
              <a:rPr lang="en-US" sz="2800" b="0"/>
              <a:t>precision and accuracy</a:t>
            </a:r>
            <a:r>
              <a:rPr lang="en-US" sz="2800" b="0" dirty="0"/>
              <a:t>.</a:t>
            </a:r>
          </a:p>
        </p:txBody>
      </p:sp>
    </p:spTree>
    <p:custDataLst>
      <p:tags r:id="rId1"/>
    </p:custDataLst>
    <p:extLst>
      <p:ext uri="{BB962C8B-B14F-4D97-AF65-F5344CB8AC3E}">
        <p14:creationId xmlns:p14="http://schemas.microsoft.com/office/powerpoint/2010/main" val="310109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3D443B6-0C82-B714-DAFE-4F5709060D23}"/>
              </a:ext>
            </a:extLst>
          </p:cNvPr>
          <p:cNvSpPr>
            <a:spLocks noGrp="1"/>
          </p:cNvSpPr>
          <p:nvPr>
            <p:ph type="sldNum" sz="quarter" idx="4"/>
          </p:nvPr>
        </p:nvSpPr>
        <p:spPr/>
        <p:txBody>
          <a:bodyPr/>
          <a:lstStyle/>
          <a:p>
            <a:fld id="{9DAB3369-7666-44EB-AEA9-5FA9440DB40A}" type="slidenum">
              <a:rPr lang="en-US" smtClean="0"/>
              <a:pPr/>
              <a:t>11</a:t>
            </a:fld>
            <a:endParaRPr lang="en-US"/>
          </a:p>
        </p:txBody>
      </p:sp>
      <p:sp>
        <p:nvSpPr>
          <p:cNvPr id="4" name="Title 3">
            <a:extLst>
              <a:ext uri="{FF2B5EF4-FFF2-40B4-BE49-F238E27FC236}">
                <a16:creationId xmlns:a16="http://schemas.microsoft.com/office/drawing/2014/main" id="{FAC04C5F-6072-D0FE-5BF0-942C8AB0EB73}"/>
              </a:ext>
            </a:extLst>
          </p:cNvPr>
          <p:cNvSpPr>
            <a:spLocks noGrp="1"/>
          </p:cNvSpPr>
          <p:nvPr>
            <p:ph type="title"/>
          </p:nvPr>
        </p:nvSpPr>
        <p:spPr>
          <a:xfrm>
            <a:off x="1170432" y="0"/>
            <a:ext cx="9767644" cy="1104900"/>
          </a:xfrm>
        </p:spPr>
        <p:txBody>
          <a:bodyPr anchor="ctr"/>
          <a:lstStyle/>
          <a:p>
            <a:r>
              <a:rPr lang="en-US" sz="3600" dirty="0"/>
              <a:t>Screening Methods (Qualitative)-ELISA</a:t>
            </a:r>
            <a:r>
              <a:rPr lang="en-US" sz="3600" dirty="0">
                <a:solidFill>
                  <a:srgbClr val="FF0000"/>
                </a:solidFill>
              </a:rPr>
              <a:t>  </a:t>
            </a:r>
            <a:r>
              <a:rPr lang="en-US" sz="3600" dirty="0"/>
              <a:t> </a:t>
            </a:r>
          </a:p>
        </p:txBody>
      </p:sp>
      <p:sp>
        <p:nvSpPr>
          <p:cNvPr id="11" name="TextBox 10">
            <a:extLst>
              <a:ext uri="{FF2B5EF4-FFF2-40B4-BE49-F238E27FC236}">
                <a16:creationId xmlns:a16="http://schemas.microsoft.com/office/drawing/2014/main" id="{54D79FFE-E3A0-AF5E-4342-C7C752CD6B70}"/>
              </a:ext>
            </a:extLst>
          </p:cNvPr>
          <p:cNvSpPr txBox="1"/>
          <p:nvPr/>
        </p:nvSpPr>
        <p:spPr>
          <a:xfrm>
            <a:off x="2857500" y="6581001"/>
            <a:ext cx="8735785" cy="276999"/>
          </a:xfrm>
          <a:prstGeom prst="rect">
            <a:avLst/>
          </a:prstGeom>
          <a:noFill/>
        </p:spPr>
        <p:txBody>
          <a:bodyPr wrap="square">
            <a:spAutoFit/>
          </a:bodyPr>
          <a:lstStyle/>
          <a:p>
            <a:r>
              <a:rPr lang="en-US" sz="1200" dirty="0">
                <a:solidFill>
                  <a:schemeClr val="bg1"/>
                </a:solidFill>
                <a:hlinkClick r:id="rId4">
                  <a:extLst>
                    <a:ext uri="{A12FA001-AC4F-418D-AE19-62706E023703}">
                      <ahyp:hlinkClr xmlns:ahyp="http://schemas.microsoft.com/office/drawing/2018/hyperlinkcolor" val="tx"/>
                    </a:ext>
                  </a:extLst>
                </a:hlinkClick>
              </a:rPr>
              <a:t>https://www.fda.gov/food/guidance-regulation-food-and-dietary-supplements/registration-food-facilities-and-other-submissions</a:t>
            </a:r>
            <a:r>
              <a:rPr lang="en-US" sz="1200" dirty="0">
                <a:solidFill>
                  <a:schemeClr val="bg1"/>
                </a:solidFill>
              </a:rPr>
              <a:t> </a:t>
            </a:r>
          </a:p>
        </p:txBody>
      </p:sp>
      <p:sp>
        <p:nvSpPr>
          <p:cNvPr id="2" name="TextBox 1">
            <a:extLst>
              <a:ext uri="{FF2B5EF4-FFF2-40B4-BE49-F238E27FC236}">
                <a16:creationId xmlns:a16="http://schemas.microsoft.com/office/drawing/2014/main" id="{9B612584-B741-AF47-34B4-4156AC9C4CD2}"/>
              </a:ext>
            </a:extLst>
          </p:cNvPr>
          <p:cNvSpPr txBox="1"/>
          <p:nvPr/>
        </p:nvSpPr>
        <p:spPr>
          <a:xfrm>
            <a:off x="1126924" y="962507"/>
            <a:ext cx="10466361" cy="5443210"/>
          </a:xfrm>
          <a:prstGeom prst="roundRect">
            <a:avLst>
              <a:gd name="adj" fmla="val 3494"/>
            </a:avLst>
          </a:prstGeom>
          <a:solidFill>
            <a:srgbClr val="F1FBFF"/>
          </a:solidFill>
        </p:spPr>
        <p:txBody>
          <a:bodyPr wrap="square" lIns="182880" tIns="182880" rIns="91440" bIns="182880">
            <a:spAutoFit/>
          </a:bodyPr>
          <a:lstStyle/>
          <a:p>
            <a:pPr marR="0" lvl="0" algn="l" defTabSz="685800" rtl="0" eaLnBrk="1" fontAlgn="auto" latinLnBrk="0" hangingPunct="1">
              <a:lnSpc>
                <a:spcPct val="100000"/>
              </a:lnSpc>
              <a:spcBef>
                <a:spcPts val="0"/>
              </a:spcBef>
              <a:spcAft>
                <a:spcPts val="600"/>
              </a:spcAft>
              <a:buClrTx/>
              <a:buSzTx/>
              <a:tabLst/>
              <a:defRPr/>
            </a:pPr>
            <a:r>
              <a:rPr kumimoji="0" lang="en-US" sz="215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PROS</a:t>
            </a:r>
          </a:p>
          <a:p>
            <a:pPr marL="257175" marR="0" lvl="0" indent="-257175" algn="l" defTabSz="685800" rtl="0" eaLnBrk="1" fontAlgn="auto" latinLnBrk="0" hangingPunct="1">
              <a:lnSpc>
                <a:spcPct val="100000"/>
              </a:lnSpc>
              <a:spcBef>
                <a:spcPts val="0"/>
              </a:spcBef>
              <a:spcAft>
                <a:spcPts val="600"/>
              </a:spcAft>
              <a:buClrTx/>
              <a:buSzTx/>
              <a:buFont typeface="Arial" pitchFamily="34" charset="0"/>
              <a:buChar char="•"/>
              <a:tabLst/>
              <a:defRPr/>
            </a:pPr>
            <a:r>
              <a:rPr kumimoji="0" lang="en-US" sz="21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Is </a:t>
            </a:r>
            <a:r>
              <a:rPr lang="en-US" sz="2150" dirty="0">
                <a:solidFill>
                  <a:srgbClr val="000000"/>
                </a:solidFill>
                <a:latin typeface="Arial" panose="020B0604020202020204" pitchFamily="34" charset="0"/>
                <a:cs typeface="Arial" panose="020B0604020202020204" pitchFamily="34" charset="0"/>
              </a:rPr>
              <a:t>in</a:t>
            </a:r>
            <a:r>
              <a:rPr kumimoji="0" lang="en-US" sz="21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expensive, </a:t>
            </a:r>
            <a:r>
              <a:rPr kumimoji="0" lang="en-US" sz="2150" b="0" i="0" u="none" strike="noStrike" kern="1200" cap="none" spc="0" normalizeH="0" baseline="0" noProof="0" dirty="0">
                <a:ln>
                  <a:noFill/>
                </a:ln>
                <a:effectLst/>
                <a:uLnTx/>
                <a:uFillTx/>
                <a:latin typeface="Arial" panose="020B0604020202020204" pitchFamily="34" charset="0"/>
                <a:cs typeface="Arial" panose="020B0604020202020204" pitchFamily="34" charset="0"/>
              </a:rPr>
              <a:t>quick</a:t>
            </a:r>
            <a:r>
              <a:rPr kumimoji="0" lang="en-US" sz="21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and has simple procedures</a:t>
            </a:r>
            <a:endParaRPr kumimoji="0" lang="en-US" sz="215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257175" marR="0" lvl="0" indent="-257175" algn="l" defTabSz="685800" rtl="0" eaLnBrk="1" fontAlgn="auto" latinLnBrk="0" hangingPunct="1">
              <a:lnSpc>
                <a:spcPct val="100000"/>
              </a:lnSpc>
              <a:spcBef>
                <a:spcPts val="0"/>
              </a:spcBef>
              <a:spcAft>
                <a:spcPts val="600"/>
              </a:spcAft>
              <a:buClrTx/>
              <a:buSzTx/>
              <a:buFont typeface="Arial" pitchFamily="34" charset="0"/>
              <a:buChar char="•"/>
              <a:tabLst/>
              <a:defRPr/>
            </a:pPr>
            <a:r>
              <a:rPr kumimoji="0" lang="en-US" sz="21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Provides high efficiency analysis of a large number of samples</a:t>
            </a:r>
          </a:p>
          <a:p>
            <a:pPr marL="257175" marR="0" lvl="0" indent="-257175" algn="l" defTabSz="685800" rtl="0" eaLnBrk="1" fontAlgn="auto" latinLnBrk="0" hangingPunct="1">
              <a:lnSpc>
                <a:spcPct val="100000"/>
              </a:lnSpc>
              <a:spcBef>
                <a:spcPts val="0"/>
              </a:spcBef>
              <a:spcAft>
                <a:spcPts val="600"/>
              </a:spcAft>
              <a:buClrTx/>
              <a:buSzTx/>
              <a:buFont typeface="Arial" pitchFamily="34" charset="0"/>
              <a:buChar char="•"/>
              <a:tabLst/>
              <a:defRPr/>
            </a:pPr>
            <a:r>
              <a:rPr kumimoji="0" lang="en-US" sz="21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Does not require sophisticated instrumentation</a:t>
            </a:r>
            <a:r>
              <a:rPr kumimoji="0" lang="en-US" sz="215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and </a:t>
            </a:r>
            <a:r>
              <a:rPr kumimoji="0" lang="en-US" sz="21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highly trained personnel</a:t>
            </a:r>
          </a:p>
          <a:p>
            <a:pPr marL="257175" marR="0" lvl="0" indent="-257175" algn="l" defTabSz="685800" rtl="0" eaLnBrk="1" fontAlgn="auto" latinLnBrk="0" hangingPunct="1">
              <a:lnSpc>
                <a:spcPct val="100000"/>
              </a:lnSpc>
              <a:spcBef>
                <a:spcPts val="0"/>
              </a:spcBef>
              <a:spcAft>
                <a:spcPts val="2400"/>
              </a:spcAft>
              <a:buClrTx/>
              <a:buSzTx/>
              <a:buFont typeface="Arial" pitchFamily="34" charset="0"/>
              <a:buChar char="•"/>
              <a:tabLst/>
              <a:defRPr/>
            </a:pPr>
            <a:r>
              <a:rPr kumimoji="0" lang="en-US" sz="21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ELISA test kits </a:t>
            </a:r>
            <a:r>
              <a:rPr lang="en-US" sz="2150" dirty="0">
                <a:solidFill>
                  <a:srgbClr val="000000"/>
                </a:solidFill>
                <a:latin typeface="Arial" panose="020B0604020202020204" pitchFamily="34" charset="0"/>
                <a:cs typeface="Arial" panose="020B0604020202020204" pitchFamily="34" charset="0"/>
              </a:rPr>
              <a:t>are</a:t>
            </a:r>
            <a:r>
              <a:rPr kumimoji="0" lang="en-US" sz="21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commercially</a:t>
            </a:r>
            <a:r>
              <a:rPr kumimoji="0" lang="en-US" sz="215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1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available</a:t>
            </a:r>
          </a:p>
          <a:p>
            <a:pPr marR="0" lvl="0" algn="l" defTabSz="685800" rtl="0" eaLnBrk="1" fontAlgn="auto" latinLnBrk="0" hangingPunct="1">
              <a:lnSpc>
                <a:spcPct val="100000"/>
              </a:lnSpc>
              <a:spcBef>
                <a:spcPts val="0"/>
              </a:spcBef>
              <a:spcAft>
                <a:spcPts val="600"/>
              </a:spcAft>
              <a:buClrTx/>
              <a:buSzTx/>
              <a:tabLst/>
              <a:defRPr/>
            </a:pPr>
            <a:r>
              <a:rPr kumimoji="0" lang="en-US" sz="215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CONS</a:t>
            </a:r>
          </a:p>
          <a:p>
            <a:pPr marL="257175" indent="-257175" defTabSz="685800">
              <a:spcAft>
                <a:spcPts val="600"/>
              </a:spcAft>
              <a:buFont typeface="Arial" pitchFamily="34" charset="0"/>
              <a:buChar char="•"/>
              <a:defRPr/>
            </a:pPr>
            <a:r>
              <a:rPr kumimoji="0" lang="en-US" sz="21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Has lower specificity and sensitivity </a:t>
            </a:r>
            <a:r>
              <a:rPr lang="en-US" sz="2150" dirty="0">
                <a:latin typeface="Arial" panose="020B0604020202020204" pitchFamily="34" charset="0"/>
                <a:cs typeface="Arial" panose="020B0604020202020204" pitchFamily="34" charset="0"/>
              </a:rPr>
              <a:t>in targeting and detecting analytes</a:t>
            </a:r>
          </a:p>
          <a:p>
            <a:pPr marL="257175" indent="-257175" defTabSz="685800">
              <a:spcAft>
                <a:spcPts val="600"/>
              </a:spcAft>
              <a:buFont typeface="Arial" pitchFamily="34" charset="0"/>
              <a:buChar char="•"/>
              <a:defRPr/>
            </a:pPr>
            <a:r>
              <a:rPr lang="en-US" sz="2150" dirty="0">
                <a:latin typeface="Arial" panose="020B0604020202020204" pitchFamily="34" charset="0"/>
                <a:cs typeface="Arial" panose="020B0604020202020204" pitchFamily="34" charset="0"/>
              </a:rPr>
              <a:t>May have cross-reactivity issues, leading to false positive/negative results  </a:t>
            </a:r>
          </a:p>
          <a:p>
            <a:pPr marL="257175" indent="-257175" defTabSz="685800">
              <a:spcAft>
                <a:spcPts val="600"/>
              </a:spcAft>
              <a:buFont typeface="Arial" pitchFamily="34" charset="0"/>
              <a:buChar char="•"/>
              <a:defRPr/>
            </a:pPr>
            <a:r>
              <a:rPr lang="en-US" sz="2150" dirty="0">
                <a:solidFill>
                  <a:srgbClr val="000000"/>
                </a:solidFill>
                <a:latin typeface="Arial" panose="020B0604020202020204" pitchFamily="34" charset="0"/>
                <a:cs typeface="Arial" panose="020B0604020202020204" pitchFamily="34" charset="0"/>
              </a:rPr>
              <a:t>Provides information about the presence of analyte not concentration. Results </a:t>
            </a:r>
            <a:r>
              <a:rPr kumimoji="0" lang="en-US" sz="21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should be reported as positive or negative – not as below sensitivity of the kit</a:t>
            </a:r>
          </a:p>
          <a:p>
            <a:pPr marL="257175" lvl="0" indent="-257175" defTabSz="685800">
              <a:spcAft>
                <a:spcPts val="600"/>
              </a:spcAft>
              <a:buFont typeface="Arial" pitchFamily="34" charset="0"/>
              <a:buChar char="•"/>
              <a:defRPr/>
            </a:pPr>
            <a:r>
              <a:rPr lang="en-US" sz="2150" dirty="0"/>
              <a:t>Can be used for preliminary screening but may require confirmatory testing</a:t>
            </a:r>
          </a:p>
          <a:p>
            <a:pPr marL="257175" lvl="0" indent="-257175" defTabSz="685800">
              <a:spcAft>
                <a:spcPts val="600"/>
              </a:spcAft>
              <a:buFont typeface="Arial" pitchFamily="34" charset="0"/>
              <a:buChar char="•"/>
              <a:defRPr/>
            </a:pPr>
            <a:r>
              <a:rPr lang="en-US" sz="2150" dirty="0">
                <a:latin typeface="Arial" panose="020B0604020202020204" pitchFamily="34" charset="0"/>
                <a:cs typeface="Arial" panose="020B0604020202020204" pitchFamily="34" charset="0"/>
              </a:rPr>
              <a:t>Proper storage conditions are required for test kits and reagents</a:t>
            </a:r>
          </a:p>
        </p:txBody>
      </p:sp>
    </p:spTree>
    <p:custDataLst>
      <p:tags r:id="rId1"/>
    </p:custDataLst>
    <p:extLst>
      <p:ext uri="{BB962C8B-B14F-4D97-AF65-F5344CB8AC3E}">
        <p14:creationId xmlns:p14="http://schemas.microsoft.com/office/powerpoint/2010/main" val="317385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fade">
                                      <p:cBhvr>
                                        <p:cTn id="19" dur="500"/>
                                        <p:tgtEl>
                                          <p:spTgt spid="2">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CE894-BB31-29AE-4D6C-8042F6C2FCF5}"/>
              </a:ext>
            </a:extLst>
          </p:cNvPr>
          <p:cNvSpPr>
            <a:spLocks noGrp="1"/>
          </p:cNvSpPr>
          <p:nvPr>
            <p:ph type="title"/>
          </p:nvPr>
        </p:nvSpPr>
        <p:spPr/>
        <p:txBody>
          <a:bodyPr/>
          <a:lstStyle/>
          <a:p>
            <a:r>
              <a:rPr lang="en-US" dirty="0"/>
              <a:t>Confirmatory Methods (Quantitative)</a:t>
            </a:r>
          </a:p>
        </p:txBody>
      </p:sp>
      <p:sp>
        <p:nvSpPr>
          <p:cNvPr id="3" name="Content Placeholder 2">
            <a:extLst>
              <a:ext uri="{FF2B5EF4-FFF2-40B4-BE49-F238E27FC236}">
                <a16:creationId xmlns:a16="http://schemas.microsoft.com/office/drawing/2014/main" id="{3C1CE773-3B1D-56C3-26BA-F3A43D42BE75}"/>
              </a:ext>
            </a:extLst>
          </p:cNvPr>
          <p:cNvSpPr>
            <a:spLocks noGrp="1"/>
          </p:cNvSpPr>
          <p:nvPr>
            <p:ph sz="quarter" idx="13"/>
          </p:nvPr>
        </p:nvSpPr>
        <p:spPr>
          <a:xfrm>
            <a:off x="841248" y="1828800"/>
            <a:ext cx="4472624" cy="4305300"/>
          </a:xfrm>
        </p:spPr>
        <p:txBody>
          <a:bodyPr>
            <a:normAutofit/>
          </a:bodyPr>
          <a:lstStyle/>
          <a:p>
            <a:pPr>
              <a:spcBef>
                <a:spcPts val="600"/>
              </a:spcBef>
            </a:pPr>
            <a:r>
              <a:rPr lang="en-US" sz="2800" dirty="0">
                <a:ea typeface="Arial Unicode MS" pitchFamily="34" charset="-128"/>
                <a:cs typeface="Arial Unicode MS" pitchFamily="34" charset="-128"/>
              </a:rPr>
              <a:t>Only use </a:t>
            </a:r>
            <a:r>
              <a:rPr lang="en-US" sz="2800" b="1" dirty="0">
                <a:ea typeface="Arial Unicode MS" pitchFamily="34" charset="-128"/>
                <a:cs typeface="Arial Unicode MS" pitchFamily="34" charset="-128"/>
              </a:rPr>
              <a:t>validated methods</a:t>
            </a:r>
          </a:p>
          <a:p>
            <a:pPr>
              <a:spcBef>
                <a:spcPts val="600"/>
              </a:spcBef>
            </a:pPr>
            <a:r>
              <a:rPr lang="en-US" sz="2800" dirty="0">
                <a:ea typeface="Arial Unicode MS" pitchFamily="34" charset="-128"/>
                <a:cs typeface="Arial Unicode MS" pitchFamily="34" charset="-128"/>
              </a:rPr>
              <a:t>Run </a:t>
            </a:r>
            <a:r>
              <a:rPr lang="en-US" sz="2800" b="1" dirty="0">
                <a:ea typeface="Arial Unicode MS" pitchFamily="34" charset="-128"/>
                <a:cs typeface="Arial Unicode MS" pitchFamily="34" charset="-128"/>
              </a:rPr>
              <a:t>replicate analyses</a:t>
            </a:r>
            <a:r>
              <a:rPr lang="en-US" b="1" dirty="0">
                <a:ea typeface="Arial Unicode MS" pitchFamily="34" charset="-128"/>
                <a:cs typeface="Arial Unicode MS" pitchFamily="34" charset="-128"/>
              </a:rPr>
              <a:t>.</a:t>
            </a:r>
            <a:endParaRPr lang="en-US" sz="2800" dirty="0">
              <a:ea typeface="Arial Unicode MS" pitchFamily="34" charset="-128"/>
              <a:cs typeface="Arial Unicode MS" pitchFamily="34" charset="-128"/>
            </a:endParaRPr>
          </a:p>
          <a:p>
            <a:pPr>
              <a:spcBef>
                <a:spcPts val="600"/>
              </a:spcBef>
            </a:pPr>
            <a:r>
              <a:rPr lang="en-US" sz="2800" dirty="0">
                <a:ea typeface="Arial Unicode MS" pitchFamily="34" charset="-128"/>
                <a:cs typeface="Arial Unicode MS" pitchFamily="34" charset="-128"/>
              </a:rPr>
              <a:t>Measure</a:t>
            </a:r>
            <a:r>
              <a:rPr lang="en-US" sz="2800" b="1" dirty="0">
                <a:ea typeface="Arial Unicode MS" pitchFamily="34" charset="-128"/>
                <a:cs typeface="Arial Unicode MS" pitchFamily="34" charset="-128"/>
              </a:rPr>
              <a:t> appropriate analytes </a:t>
            </a:r>
          </a:p>
          <a:p>
            <a:pPr marL="171450" indent="-171450">
              <a:spcBef>
                <a:spcPts val="600"/>
              </a:spcBef>
              <a:buFont typeface="Arial" panose="020B0604020202020204" pitchFamily="34" charset="0"/>
              <a:buChar char="•"/>
            </a:pPr>
            <a:r>
              <a:rPr lang="en-US" dirty="0">
                <a:ea typeface="Arial Unicode MS" pitchFamily="34" charset="-128"/>
              </a:rPr>
              <a:t>Target the </a:t>
            </a:r>
            <a:r>
              <a:rPr lang="en-US" b="1" dirty="0">
                <a:ea typeface="Arial Unicode MS" pitchFamily="34" charset="-128"/>
              </a:rPr>
              <a:t>right</a:t>
            </a:r>
            <a:r>
              <a:rPr lang="en-US" dirty="0">
                <a:ea typeface="Arial Unicode MS" pitchFamily="34" charset="-128"/>
              </a:rPr>
              <a:t> </a:t>
            </a:r>
            <a:r>
              <a:rPr lang="en-US" b="1" dirty="0">
                <a:ea typeface="Arial Unicode MS" pitchFamily="34" charset="-128"/>
              </a:rPr>
              <a:t>species</a:t>
            </a:r>
            <a:endParaRPr lang="en-US" sz="2800" dirty="0">
              <a:ea typeface="Arial Unicode MS" pitchFamily="34" charset="-128"/>
              <a:cs typeface="Arial Unicode MS" pitchFamily="34" charset="-128"/>
            </a:endParaRPr>
          </a:p>
          <a:p>
            <a:pPr>
              <a:spcBef>
                <a:spcPts val="600"/>
              </a:spcBef>
            </a:pPr>
            <a:r>
              <a:rPr lang="en-US" sz="2800" dirty="0">
                <a:ea typeface="Arial Unicode MS" pitchFamily="34" charset="-128"/>
                <a:cs typeface="Arial Unicode MS" pitchFamily="34" charset="-128"/>
              </a:rPr>
              <a:t>Demonstrate </a:t>
            </a:r>
            <a:r>
              <a:rPr lang="en-US" sz="2800" b="1" dirty="0">
                <a:ea typeface="Arial Unicode MS" pitchFamily="34" charset="-128"/>
                <a:cs typeface="Arial Unicode MS" pitchFamily="34" charset="-128"/>
              </a:rPr>
              <a:t>precision </a:t>
            </a:r>
            <a:r>
              <a:rPr lang="en-US" sz="2800" dirty="0">
                <a:ea typeface="Arial Unicode MS" pitchFamily="34" charset="-128"/>
                <a:cs typeface="Arial Unicode MS" pitchFamily="34" charset="-128"/>
              </a:rPr>
              <a:t>and</a:t>
            </a:r>
            <a:r>
              <a:rPr lang="en-US" sz="2800" b="1" dirty="0">
                <a:ea typeface="Arial Unicode MS" pitchFamily="34" charset="-128"/>
                <a:cs typeface="Arial Unicode MS" pitchFamily="34" charset="-128"/>
              </a:rPr>
              <a:t> accuracy</a:t>
            </a:r>
          </a:p>
          <a:p>
            <a:endParaRPr lang="en-US" dirty="0"/>
          </a:p>
        </p:txBody>
      </p:sp>
      <p:sp>
        <p:nvSpPr>
          <p:cNvPr id="4" name="Slide Number Placeholder 3">
            <a:extLst>
              <a:ext uri="{FF2B5EF4-FFF2-40B4-BE49-F238E27FC236}">
                <a16:creationId xmlns:a16="http://schemas.microsoft.com/office/drawing/2014/main" id="{22950FF0-B90D-06CA-ACDA-FD4E36ADE03B}"/>
              </a:ext>
            </a:extLst>
          </p:cNvPr>
          <p:cNvSpPr>
            <a:spLocks noGrp="1"/>
          </p:cNvSpPr>
          <p:nvPr>
            <p:ph type="sldNum" sz="quarter" idx="4"/>
          </p:nvPr>
        </p:nvSpPr>
        <p:spPr/>
        <p:txBody>
          <a:bodyPr/>
          <a:lstStyle/>
          <a:p>
            <a:fld id="{9DAB3369-7666-44EB-AEA9-5FA9440DB40A}" type="slidenum">
              <a:rPr lang="en-US" smtClean="0"/>
              <a:pPr/>
              <a:t>12</a:t>
            </a:fld>
            <a:endParaRPr lang="en-US"/>
          </a:p>
        </p:txBody>
      </p:sp>
      <p:sp>
        <p:nvSpPr>
          <p:cNvPr id="5" name="Rounded Rectangle 1">
            <a:extLst>
              <a:ext uri="{FF2B5EF4-FFF2-40B4-BE49-F238E27FC236}">
                <a16:creationId xmlns:a16="http://schemas.microsoft.com/office/drawing/2014/main" id="{C2336E47-DCCF-13A8-FA6C-026417A5E378}"/>
              </a:ext>
            </a:extLst>
          </p:cNvPr>
          <p:cNvSpPr/>
          <p:nvPr/>
        </p:nvSpPr>
        <p:spPr>
          <a:xfrm>
            <a:off x="5429839" y="1282044"/>
            <a:ext cx="6152561" cy="5205019"/>
          </a:xfrm>
          <a:prstGeom prst="roundRect">
            <a:avLst>
              <a:gd name="adj" fmla="val 4868"/>
            </a:avLst>
          </a:prstGeom>
          <a:solidFill>
            <a:srgbClr val="0096DB"/>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365760" lvl="1">
              <a:spcAft>
                <a:spcPts val="1800"/>
              </a:spcAft>
            </a:pPr>
            <a:r>
              <a:rPr lang="en-US" altLang="en-US" sz="2800" b="1" dirty="0"/>
              <a:t>Interpreting Results </a:t>
            </a:r>
          </a:p>
          <a:p>
            <a:pPr marL="365760" lvl="1">
              <a:spcAft>
                <a:spcPts val="1200"/>
              </a:spcAft>
            </a:pPr>
            <a:r>
              <a:rPr lang="en-US" altLang="en-US" sz="2400" dirty="0"/>
              <a:t>For drugs on the </a:t>
            </a:r>
            <a:r>
              <a:rPr lang="en-US" altLang="en-US" sz="2400" b="1" dirty="0"/>
              <a:t>Approved Drug List</a:t>
            </a:r>
            <a:r>
              <a:rPr lang="en-US" altLang="en-US" sz="2400" dirty="0"/>
              <a:t>:</a:t>
            </a:r>
          </a:p>
          <a:p>
            <a:pPr marL="630238" lvl="1" indent="-254000">
              <a:spcAft>
                <a:spcPts val="1200"/>
              </a:spcAft>
              <a:buFont typeface="Arial" panose="020B0604020202020204" pitchFamily="34" charset="0"/>
              <a:buChar char="•"/>
            </a:pPr>
            <a:r>
              <a:rPr lang="en-US" altLang="en-US" sz="2400" dirty="0"/>
              <a:t>Residue is </a:t>
            </a:r>
            <a:r>
              <a:rPr lang="en-US" altLang="en-US" sz="2400" b="1" dirty="0"/>
              <a:t>less than</a:t>
            </a:r>
            <a:r>
              <a:rPr lang="en-US" altLang="en-US" sz="2400" dirty="0"/>
              <a:t> tolerance or Maximum Residue Level = </a:t>
            </a:r>
            <a:r>
              <a:rPr lang="en-US" altLang="en-US" sz="2400" b="1" dirty="0"/>
              <a:t>Safe</a:t>
            </a:r>
          </a:p>
          <a:p>
            <a:pPr marL="630238" lvl="1" indent="-254000">
              <a:spcAft>
                <a:spcPts val="1200"/>
              </a:spcAft>
              <a:buFont typeface="Arial" panose="020B0604020202020204" pitchFamily="34" charset="0"/>
              <a:buChar char="•"/>
            </a:pPr>
            <a:r>
              <a:rPr lang="en-US" altLang="en-US" sz="2400" dirty="0"/>
              <a:t>Residue is </a:t>
            </a:r>
            <a:r>
              <a:rPr lang="en-US" altLang="en-US" sz="2400" b="1" dirty="0"/>
              <a:t>more than</a:t>
            </a:r>
            <a:r>
              <a:rPr lang="en-US" altLang="en-US" sz="2400" dirty="0"/>
              <a:t> tolerance or Maximum Residue Level = </a:t>
            </a:r>
            <a:r>
              <a:rPr lang="en-US" altLang="en-US" sz="2400" b="1" dirty="0"/>
              <a:t>Violation</a:t>
            </a:r>
            <a:endParaRPr lang="en-US" altLang="en-US" sz="2400" dirty="0"/>
          </a:p>
          <a:p>
            <a:pPr marL="365760" lvl="1">
              <a:spcAft>
                <a:spcPts val="1200"/>
              </a:spcAft>
            </a:pPr>
            <a:r>
              <a:rPr lang="en-US" altLang="en-US" sz="2400" dirty="0"/>
              <a:t>For </a:t>
            </a:r>
            <a:r>
              <a:rPr lang="en-US" altLang="en-US" sz="2400" b="1" dirty="0"/>
              <a:t>Unapproved Drugs</a:t>
            </a:r>
            <a:r>
              <a:rPr lang="en-US" altLang="en-US" sz="2400" dirty="0"/>
              <a:t>: </a:t>
            </a:r>
          </a:p>
          <a:p>
            <a:pPr marL="630238" lvl="1" indent="-254000">
              <a:spcAft>
                <a:spcPts val="1200"/>
              </a:spcAft>
              <a:buFont typeface="Arial" panose="020B0604020202020204" pitchFamily="34" charset="0"/>
              <a:buChar char="•"/>
            </a:pPr>
            <a:r>
              <a:rPr lang="en-US" altLang="en-US" sz="2400" dirty="0"/>
              <a:t>No safe level is established. A</a:t>
            </a:r>
            <a:r>
              <a:rPr lang="en-US" altLang="en-US" sz="2400" b="1" dirty="0"/>
              <a:t>ny level detected is a violation.</a:t>
            </a:r>
          </a:p>
        </p:txBody>
      </p:sp>
    </p:spTree>
    <p:custDataLst>
      <p:tags r:id="rId1"/>
    </p:custDataLst>
    <p:extLst>
      <p:ext uri="{BB962C8B-B14F-4D97-AF65-F5344CB8AC3E}">
        <p14:creationId xmlns:p14="http://schemas.microsoft.com/office/powerpoint/2010/main" val="277793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FB9A2-2620-4C85-F76C-15186A8E9A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E711A-E800-B4C4-B2E8-E74E2013AAE3}"/>
              </a:ext>
            </a:extLst>
          </p:cNvPr>
          <p:cNvSpPr>
            <a:spLocks noGrp="1"/>
          </p:cNvSpPr>
          <p:nvPr>
            <p:ph type="title"/>
          </p:nvPr>
        </p:nvSpPr>
        <p:spPr>
          <a:xfrm>
            <a:off x="1170432" y="0"/>
            <a:ext cx="10515600" cy="1104902"/>
          </a:xfrm>
        </p:spPr>
        <p:txBody>
          <a:bodyPr anchor="ctr">
            <a:normAutofit/>
          </a:bodyPr>
          <a:lstStyle/>
          <a:p>
            <a:r>
              <a:rPr lang="en-US"/>
              <a:t>Food Science and Research</a:t>
            </a:r>
          </a:p>
        </p:txBody>
      </p:sp>
      <p:pic>
        <p:nvPicPr>
          <p:cNvPr id="3" name="Picture 2">
            <a:extLst>
              <a:ext uri="{FF2B5EF4-FFF2-40B4-BE49-F238E27FC236}">
                <a16:creationId xmlns:a16="http://schemas.microsoft.com/office/drawing/2014/main" id="{6555B7A2-D768-7983-E35B-99EA8A31B6D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44122" y="1104902"/>
            <a:ext cx="7703756" cy="5202447"/>
          </a:xfrm>
          <a:custGeom>
            <a:avLst/>
            <a:gdLst>
              <a:gd name="connsiteX0" fmla="*/ 0 w 9144000"/>
              <a:gd name="connsiteY0" fmla="*/ 0 h 4989775"/>
              <a:gd name="connsiteX1" fmla="*/ 9144000 w 9144000"/>
              <a:gd name="connsiteY1" fmla="*/ 0 h 4989775"/>
              <a:gd name="connsiteX2" fmla="*/ 9144000 w 9144000"/>
              <a:gd name="connsiteY2" fmla="*/ 4989775 h 4989775"/>
              <a:gd name="connsiteX3" fmla="*/ 8987883 w 9144000"/>
              <a:gd name="connsiteY3" fmla="*/ 4906863 h 4989775"/>
              <a:gd name="connsiteX4" fmla="*/ 8831766 w 9144000"/>
              <a:gd name="connsiteY4" fmla="*/ 4989775 h 4989775"/>
              <a:gd name="connsiteX5" fmla="*/ 8686800 w 9144000"/>
              <a:gd name="connsiteY5" fmla="*/ 4906863 h 4989775"/>
              <a:gd name="connsiteX6" fmla="*/ 8530683 w 9144000"/>
              <a:gd name="connsiteY6" fmla="*/ 4989775 h 4989775"/>
              <a:gd name="connsiteX7" fmla="*/ 8374566 w 9144000"/>
              <a:gd name="connsiteY7" fmla="*/ 4906863 h 4989775"/>
              <a:gd name="connsiteX8" fmla="*/ 8229600 w 9144000"/>
              <a:gd name="connsiteY8" fmla="*/ 4989775 h 4989775"/>
              <a:gd name="connsiteX9" fmla="*/ 8073483 w 9144000"/>
              <a:gd name="connsiteY9" fmla="*/ 4906863 h 4989775"/>
              <a:gd name="connsiteX10" fmla="*/ 7917366 w 9144000"/>
              <a:gd name="connsiteY10" fmla="*/ 4989775 h 4989775"/>
              <a:gd name="connsiteX11" fmla="*/ 7772400 w 9144000"/>
              <a:gd name="connsiteY11" fmla="*/ 4906863 h 4989775"/>
              <a:gd name="connsiteX12" fmla="*/ 7616283 w 9144000"/>
              <a:gd name="connsiteY12" fmla="*/ 4989775 h 4989775"/>
              <a:gd name="connsiteX13" fmla="*/ 7460166 w 9144000"/>
              <a:gd name="connsiteY13" fmla="*/ 4906863 h 4989775"/>
              <a:gd name="connsiteX14" fmla="*/ 7315200 w 9144000"/>
              <a:gd name="connsiteY14" fmla="*/ 4989775 h 4989775"/>
              <a:gd name="connsiteX15" fmla="*/ 7159083 w 9144000"/>
              <a:gd name="connsiteY15" fmla="*/ 4906863 h 4989775"/>
              <a:gd name="connsiteX16" fmla="*/ 7002966 w 9144000"/>
              <a:gd name="connsiteY16" fmla="*/ 4989775 h 4989775"/>
              <a:gd name="connsiteX17" fmla="*/ 6858000 w 9144000"/>
              <a:gd name="connsiteY17" fmla="*/ 4906863 h 4989775"/>
              <a:gd name="connsiteX18" fmla="*/ 6701883 w 9144000"/>
              <a:gd name="connsiteY18" fmla="*/ 4989775 h 4989775"/>
              <a:gd name="connsiteX19" fmla="*/ 6545766 w 9144000"/>
              <a:gd name="connsiteY19" fmla="*/ 4906863 h 4989775"/>
              <a:gd name="connsiteX20" fmla="*/ 6400800 w 9144000"/>
              <a:gd name="connsiteY20" fmla="*/ 4989775 h 4989775"/>
              <a:gd name="connsiteX21" fmla="*/ 6244683 w 9144000"/>
              <a:gd name="connsiteY21" fmla="*/ 4906863 h 4989775"/>
              <a:gd name="connsiteX22" fmla="*/ 6088566 w 9144000"/>
              <a:gd name="connsiteY22" fmla="*/ 4989775 h 4989775"/>
              <a:gd name="connsiteX23" fmla="*/ 5943600 w 9144000"/>
              <a:gd name="connsiteY23" fmla="*/ 4906863 h 4989775"/>
              <a:gd name="connsiteX24" fmla="*/ 5787483 w 9144000"/>
              <a:gd name="connsiteY24" fmla="*/ 4989775 h 4989775"/>
              <a:gd name="connsiteX25" fmla="*/ 5631366 w 9144000"/>
              <a:gd name="connsiteY25" fmla="*/ 4906863 h 4989775"/>
              <a:gd name="connsiteX26" fmla="*/ 5486400 w 9144000"/>
              <a:gd name="connsiteY26" fmla="*/ 4989775 h 4989775"/>
              <a:gd name="connsiteX27" fmla="*/ 5330283 w 9144000"/>
              <a:gd name="connsiteY27" fmla="*/ 4906863 h 4989775"/>
              <a:gd name="connsiteX28" fmla="*/ 5174166 w 9144000"/>
              <a:gd name="connsiteY28" fmla="*/ 4989775 h 4989775"/>
              <a:gd name="connsiteX29" fmla="*/ 5029200 w 9144000"/>
              <a:gd name="connsiteY29" fmla="*/ 4906863 h 4989775"/>
              <a:gd name="connsiteX30" fmla="*/ 4873083 w 9144000"/>
              <a:gd name="connsiteY30" fmla="*/ 4989775 h 4989775"/>
              <a:gd name="connsiteX31" fmla="*/ 4716966 w 9144000"/>
              <a:gd name="connsiteY31" fmla="*/ 4906863 h 4989775"/>
              <a:gd name="connsiteX32" fmla="*/ 4572000 w 9144000"/>
              <a:gd name="connsiteY32" fmla="*/ 4989775 h 4989775"/>
              <a:gd name="connsiteX33" fmla="*/ 4415883 w 9144000"/>
              <a:gd name="connsiteY33" fmla="*/ 4906863 h 4989775"/>
              <a:gd name="connsiteX34" fmla="*/ 4259766 w 9144000"/>
              <a:gd name="connsiteY34" fmla="*/ 4989775 h 4989775"/>
              <a:gd name="connsiteX35" fmla="*/ 4114800 w 9144000"/>
              <a:gd name="connsiteY35" fmla="*/ 4906863 h 4989775"/>
              <a:gd name="connsiteX36" fmla="*/ 3958683 w 9144000"/>
              <a:gd name="connsiteY36" fmla="*/ 4989775 h 4989775"/>
              <a:gd name="connsiteX37" fmla="*/ 3802566 w 9144000"/>
              <a:gd name="connsiteY37" fmla="*/ 4906863 h 4989775"/>
              <a:gd name="connsiteX38" fmla="*/ 3657600 w 9144000"/>
              <a:gd name="connsiteY38" fmla="*/ 4989775 h 4989775"/>
              <a:gd name="connsiteX39" fmla="*/ 3501483 w 9144000"/>
              <a:gd name="connsiteY39" fmla="*/ 4906863 h 4989775"/>
              <a:gd name="connsiteX40" fmla="*/ 3345366 w 9144000"/>
              <a:gd name="connsiteY40" fmla="*/ 4989775 h 4989775"/>
              <a:gd name="connsiteX41" fmla="*/ 3200400 w 9144000"/>
              <a:gd name="connsiteY41" fmla="*/ 4906863 h 4989775"/>
              <a:gd name="connsiteX42" fmla="*/ 3044283 w 9144000"/>
              <a:gd name="connsiteY42" fmla="*/ 4989775 h 4989775"/>
              <a:gd name="connsiteX43" fmla="*/ 2888166 w 9144000"/>
              <a:gd name="connsiteY43" fmla="*/ 4906863 h 4989775"/>
              <a:gd name="connsiteX44" fmla="*/ 2743200 w 9144000"/>
              <a:gd name="connsiteY44" fmla="*/ 4989775 h 4989775"/>
              <a:gd name="connsiteX45" fmla="*/ 2575932 w 9144000"/>
              <a:gd name="connsiteY45" fmla="*/ 4906863 h 4989775"/>
              <a:gd name="connsiteX46" fmla="*/ 2442117 w 9144000"/>
              <a:gd name="connsiteY46" fmla="*/ 4989775 h 4989775"/>
              <a:gd name="connsiteX47" fmla="*/ 2286000 w 9144000"/>
              <a:gd name="connsiteY47" fmla="*/ 4906863 h 4989775"/>
              <a:gd name="connsiteX48" fmla="*/ 2129883 w 9144000"/>
              <a:gd name="connsiteY48" fmla="*/ 4989775 h 4989775"/>
              <a:gd name="connsiteX49" fmla="*/ 1973766 w 9144000"/>
              <a:gd name="connsiteY49" fmla="*/ 4906863 h 4989775"/>
              <a:gd name="connsiteX50" fmla="*/ 1828800 w 9144000"/>
              <a:gd name="connsiteY50" fmla="*/ 4989775 h 4989775"/>
              <a:gd name="connsiteX51" fmla="*/ 1661532 w 9144000"/>
              <a:gd name="connsiteY51" fmla="*/ 4906863 h 4989775"/>
              <a:gd name="connsiteX52" fmla="*/ 1516566 w 9144000"/>
              <a:gd name="connsiteY52" fmla="*/ 4989775 h 4989775"/>
              <a:gd name="connsiteX53" fmla="*/ 1371600 w 9144000"/>
              <a:gd name="connsiteY53" fmla="*/ 4906863 h 4989775"/>
              <a:gd name="connsiteX54" fmla="*/ 1215483 w 9144000"/>
              <a:gd name="connsiteY54" fmla="*/ 4989775 h 4989775"/>
              <a:gd name="connsiteX55" fmla="*/ 1059366 w 9144000"/>
              <a:gd name="connsiteY55" fmla="*/ 4906863 h 4989775"/>
              <a:gd name="connsiteX56" fmla="*/ 914400 w 9144000"/>
              <a:gd name="connsiteY56" fmla="*/ 4989775 h 4989775"/>
              <a:gd name="connsiteX57" fmla="*/ 758283 w 9144000"/>
              <a:gd name="connsiteY57" fmla="*/ 4906863 h 4989775"/>
              <a:gd name="connsiteX58" fmla="*/ 602166 w 9144000"/>
              <a:gd name="connsiteY58" fmla="*/ 4989775 h 4989775"/>
              <a:gd name="connsiteX59" fmla="*/ 457200 w 9144000"/>
              <a:gd name="connsiteY59" fmla="*/ 4906863 h 4989775"/>
              <a:gd name="connsiteX60" fmla="*/ 301083 w 9144000"/>
              <a:gd name="connsiteY60" fmla="*/ 4989775 h 4989775"/>
              <a:gd name="connsiteX61" fmla="*/ 144966 w 9144000"/>
              <a:gd name="connsiteY61" fmla="*/ 4906863 h 4989775"/>
              <a:gd name="connsiteX62" fmla="*/ 0 w 9144000"/>
              <a:gd name="connsiteY62" fmla="*/ 4989775 h 498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44000" h="4989775">
                <a:moveTo>
                  <a:pt x="0" y="0"/>
                </a:moveTo>
                <a:lnTo>
                  <a:pt x="9144000" y="0"/>
                </a:lnTo>
                <a:lnTo>
                  <a:pt x="9144000" y="4989775"/>
                </a:lnTo>
                <a:lnTo>
                  <a:pt x="8987883" y="4906863"/>
                </a:lnTo>
                <a:lnTo>
                  <a:pt x="8831766" y="4989775"/>
                </a:lnTo>
                <a:lnTo>
                  <a:pt x="8686800" y="4906863"/>
                </a:lnTo>
                <a:lnTo>
                  <a:pt x="8530683" y="4989775"/>
                </a:lnTo>
                <a:lnTo>
                  <a:pt x="8374566" y="4906863"/>
                </a:lnTo>
                <a:lnTo>
                  <a:pt x="8229600" y="4989775"/>
                </a:lnTo>
                <a:lnTo>
                  <a:pt x="8073483" y="4906863"/>
                </a:lnTo>
                <a:lnTo>
                  <a:pt x="7917366" y="4989775"/>
                </a:lnTo>
                <a:lnTo>
                  <a:pt x="7772400" y="4906863"/>
                </a:lnTo>
                <a:lnTo>
                  <a:pt x="7616283" y="4989775"/>
                </a:lnTo>
                <a:lnTo>
                  <a:pt x="7460166" y="4906863"/>
                </a:lnTo>
                <a:lnTo>
                  <a:pt x="7315200" y="4989775"/>
                </a:lnTo>
                <a:lnTo>
                  <a:pt x="7159083" y="4906863"/>
                </a:lnTo>
                <a:lnTo>
                  <a:pt x="7002966" y="4989775"/>
                </a:lnTo>
                <a:lnTo>
                  <a:pt x="6858000" y="4906863"/>
                </a:lnTo>
                <a:lnTo>
                  <a:pt x="6701883" y="4989775"/>
                </a:lnTo>
                <a:lnTo>
                  <a:pt x="6545766" y="4906863"/>
                </a:lnTo>
                <a:lnTo>
                  <a:pt x="6400800" y="4989775"/>
                </a:lnTo>
                <a:lnTo>
                  <a:pt x="6244683" y="4906863"/>
                </a:lnTo>
                <a:lnTo>
                  <a:pt x="6088566" y="4989775"/>
                </a:lnTo>
                <a:lnTo>
                  <a:pt x="5943600" y="4906863"/>
                </a:lnTo>
                <a:lnTo>
                  <a:pt x="5787483" y="4989775"/>
                </a:lnTo>
                <a:lnTo>
                  <a:pt x="5631366" y="4906863"/>
                </a:lnTo>
                <a:lnTo>
                  <a:pt x="5486400" y="4989775"/>
                </a:lnTo>
                <a:lnTo>
                  <a:pt x="5330283" y="4906863"/>
                </a:lnTo>
                <a:lnTo>
                  <a:pt x="5174166" y="4989775"/>
                </a:lnTo>
                <a:lnTo>
                  <a:pt x="5029200" y="4906863"/>
                </a:lnTo>
                <a:lnTo>
                  <a:pt x="4873083" y="4989775"/>
                </a:lnTo>
                <a:lnTo>
                  <a:pt x="4716966" y="4906863"/>
                </a:lnTo>
                <a:lnTo>
                  <a:pt x="4572000" y="4989775"/>
                </a:lnTo>
                <a:lnTo>
                  <a:pt x="4415883" y="4906863"/>
                </a:lnTo>
                <a:lnTo>
                  <a:pt x="4259766" y="4989775"/>
                </a:lnTo>
                <a:lnTo>
                  <a:pt x="4114800" y="4906863"/>
                </a:lnTo>
                <a:lnTo>
                  <a:pt x="3958683" y="4989775"/>
                </a:lnTo>
                <a:lnTo>
                  <a:pt x="3802566" y="4906863"/>
                </a:lnTo>
                <a:lnTo>
                  <a:pt x="3657600" y="4989775"/>
                </a:lnTo>
                <a:lnTo>
                  <a:pt x="3501483" y="4906863"/>
                </a:lnTo>
                <a:lnTo>
                  <a:pt x="3345366" y="4989775"/>
                </a:lnTo>
                <a:lnTo>
                  <a:pt x="3200400" y="4906863"/>
                </a:lnTo>
                <a:lnTo>
                  <a:pt x="3044283" y="4989775"/>
                </a:lnTo>
                <a:lnTo>
                  <a:pt x="2888166" y="4906863"/>
                </a:lnTo>
                <a:lnTo>
                  <a:pt x="2743200" y="4989775"/>
                </a:lnTo>
                <a:lnTo>
                  <a:pt x="2575932" y="4906863"/>
                </a:lnTo>
                <a:lnTo>
                  <a:pt x="2442117" y="4989775"/>
                </a:lnTo>
                <a:lnTo>
                  <a:pt x="2286000" y="4906863"/>
                </a:lnTo>
                <a:lnTo>
                  <a:pt x="2129883" y="4989775"/>
                </a:lnTo>
                <a:lnTo>
                  <a:pt x="1973766" y="4906863"/>
                </a:lnTo>
                <a:lnTo>
                  <a:pt x="1828800" y="4989775"/>
                </a:lnTo>
                <a:lnTo>
                  <a:pt x="1661532" y="4906863"/>
                </a:lnTo>
                <a:lnTo>
                  <a:pt x="1516566" y="4989775"/>
                </a:lnTo>
                <a:lnTo>
                  <a:pt x="1371600" y="4906863"/>
                </a:lnTo>
                <a:lnTo>
                  <a:pt x="1215483" y="4989775"/>
                </a:lnTo>
                <a:lnTo>
                  <a:pt x="1059366" y="4906863"/>
                </a:lnTo>
                <a:lnTo>
                  <a:pt x="914400" y="4989775"/>
                </a:lnTo>
                <a:lnTo>
                  <a:pt x="758283" y="4906863"/>
                </a:lnTo>
                <a:lnTo>
                  <a:pt x="602166" y="4989775"/>
                </a:lnTo>
                <a:lnTo>
                  <a:pt x="457200" y="4906863"/>
                </a:lnTo>
                <a:lnTo>
                  <a:pt x="301083" y="4989775"/>
                </a:lnTo>
                <a:lnTo>
                  <a:pt x="144966" y="4906863"/>
                </a:lnTo>
                <a:lnTo>
                  <a:pt x="0" y="4989775"/>
                </a:lnTo>
                <a:close/>
              </a:path>
            </a:pathLst>
          </a:custGeom>
          <a:ln/>
          <a:effectLst>
            <a:outerShdw blurRad="63500" algn="ctr" rotWithShape="0">
              <a:prstClr val="black">
                <a:alpha val="40000"/>
              </a:prstClr>
            </a:outerShdw>
          </a:effectLst>
        </p:spPr>
      </p:pic>
      <p:sp>
        <p:nvSpPr>
          <p:cNvPr id="4" name="Slide Number Placeholder 3">
            <a:extLst>
              <a:ext uri="{FF2B5EF4-FFF2-40B4-BE49-F238E27FC236}">
                <a16:creationId xmlns:a16="http://schemas.microsoft.com/office/drawing/2014/main" id="{A8271364-C7BE-61D9-79D6-E8B3BC1D4A33}"/>
              </a:ext>
            </a:extLst>
          </p:cNvPr>
          <p:cNvSpPr>
            <a:spLocks noGrp="1"/>
          </p:cNvSpPr>
          <p:nvPr>
            <p:ph type="sldNum" sz="quarter" idx="4"/>
          </p:nvPr>
        </p:nvSpPr>
        <p:spPr>
          <a:xfrm>
            <a:off x="9249664" y="6669024"/>
            <a:ext cx="2844800" cy="210950"/>
          </a:xfrm>
        </p:spPr>
        <p:txBody>
          <a:bodyPr anchor="b">
            <a:normAutofit/>
          </a:bodyPr>
          <a:lstStyle/>
          <a:p>
            <a:pPr>
              <a:lnSpc>
                <a:spcPct val="90000"/>
              </a:lnSpc>
              <a:spcAft>
                <a:spcPts val="600"/>
              </a:spcAft>
            </a:pPr>
            <a:fld id="{9DAB3369-7666-44EB-AEA9-5FA9440DB40A}" type="slidenum">
              <a:rPr lang="en-US" sz="800" smtClean="0"/>
              <a:pPr>
                <a:lnSpc>
                  <a:spcPct val="90000"/>
                </a:lnSpc>
                <a:spcAft>
                  <a:spcPts val="600"/>
                </a:spcAft>
              </a:pPr>
              <a:t>13</a:t>
            </a:fld>
            <a:endParaRPr lang="en-US" sz="800"/>
          </a:p>
        </p:txBody>
      </p:sp>
      <p:sp>
        <p:nvSpPr>
          <p:cNvPr id="7" name="TextBox 6">
            <a:extLst>
              <a:ext uri="{FF2B5EF4-FFF2-40B4-BE49-F238E27FC236}">
                <a16:creationId xmlns:a16="http://schemas.microsoft.com/office/drawing/2014/main" id="{FDA7BB69-6802-D772-E602-49A9FF457D3B}"/>
              </a:ext>
            </a:extLst>
          </p:cNvPr>
          <p:cNvSpPr txBox="1"/>
          <p:nvPr/>
        </p:nvSpPr>
        <p:spPr>
          <a:xfrm>
            <a:off x="7460323" y="6530524"/>
            <a:ext cx="4225709" cy="276999"/>
          </a:xfrm>
          <a:prstGeom prst="rect">
            <a:avLst/>
          </a:prstGeom>
          <a:noFill/>
        </p:spPr>
        <p:txBody>
          <a:bodyPr wrap="square">
            <a:spAutoFit/>
          </a:bodyPr>
          <a:lstStyle/>
          <a:p>
            <a:pPr algn="ctr"/>
            <a:r>
              <a:rPr lang="en-US" sz="1200" dirty="0">
                <a:hlinkClick r:id="rId5"/>
              </a:rPr>
              <a:t>https://www.fda.gov/food/science-research-food</a:t>
            </a:r>
            <a:r>
              <a:rPr lang="en-US" sz="1200" dirty="0"/>
              <a:t> </a:t>
            </a:r>
          </a:p>
        </p:txBody>
      </p:sp>
    </p:spTree>
    <p:custDataLst>
      <p:tags r:id="rId1"/>
    </p:custDataLst>
    <p:extLst>
      <p:ext uri="{BB962C8B-B14F-4D97-AF65-F5344CB8AC3E}">
        <p14:creationId xmlns:p14="http://schemas.microsoft.com/office/powerpoint/2010/main" val="3680512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FB9A2-2620-4C85-F76C-15186A8E9A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E711A-E800-B4C4-B2E8-E74E2013AAE3}"/>
              </a:ext>
            </a:extLst>
          </p:cNvPr>
          <p:cNvSpPr>
            <a:spLocks noGrp="1"/>
          </p:cNvSpPr>
          <p:nvPr>
            <p:ph type="title"/>
          </p:nvPr>
        </p:nvSpPr>
        <p:spPr>
          <a:xfrm>
            <a:off x="1170432" y="0"/>
            <a:ext cx="10515600" cy="1104902"/>
          </a:xfrm>
        </p:spPr>
        <p:txBody>
          <a:bodyPr anchor="ctr">
            <a:normAutofit/>
          </a:bodyPr>
          <a:lstStyle/>
          <a:p>
            <a:r>
              <a:rPr lang="en-US" dirty="0"/>
              <a:t>Summary</a:t>
            </a:r>
          </a:p>
        </p:txBody>
      </p:sp>
      <p:sp>
        <p:nvSpPr>
          <p:cNvPr id="4" name="Slide Number Placeholder 3">
            <a:extLst>
              <a:ext uri="{FF2B5EF4-FFF2-40B4-BE49-F238E27FC236}">
                <a16:creationId xmlns:a16="http://schemas.microsoft.com/office/drawing/2014/main" id="{A8271364-C7BE-61D9-79D6-E8B3BC1D4A33}"/>
              </a:ext>
            </a:extLst>
          </p:cNvPr>
          <p:cNvSpPr>
            <a:spLocks noGrp="1"/>
          </p:cNvSpPr>
          <p:nvPr>
            <p:ph type="sldNum" sz="quarter" idx="4"/>
          </p:nvPr>
        </p:nvSpPr>
        <p:spPr>
          <a:xfrm>
            <a:off x="9249664" y="6669024"/>
            <a:ext cx="2844800" cy="210950"/>
          </a:xfrm>
        </p:spPr>
        <p:txBody>
          <a:bodyPr anchor="b">
            <a:normAutofit/>
          </a:bodyPr>
          <a:lstStyle/>
          <a:p>
            <a:pPr>
              <a:lnSpc>
                <a:spcPct val="90000"/>
              </a:lnSpc>
              <a:spcAft>
                <a:spcPts val="600"/>
              </a:spcAft>
            </a:pPr>
            <a:fld id="{9DAB3369-7666-44EB-AEA9-5FA9440DB40A}" type="slidenum">
              <a:rPr lang="en-US" sz="800" smtClean="0"/>
              <a:pPr>
                <a:lnSpc>
                  <a:spcPct val="90000"/>
                </a:lnSpc>
                <a:spcAft>
                  <a:spcPts val="600"/>
                </a:spcAft>
              </a:pPr>
              <a:t>14</a:t>
            </a:fld>
            <a:endParaRPr lang="en-US" sz="800"/>
          </a:p>
        </p:txBody>
      </p:sp>
      <p:sp>
        <p:nvSpPr>
          <p:cNvPr id="8" name="Content Placeholder 6">
            <a:extLst>
              <a:ext uri="{FF2B5EF4-FFF2-40B4-BE49-F238E27FC236}">
                <a16:creationId xmlns:a16="http://schemas.microsoft.com/office/drawing/2014/main" id="{D8813F27-E7A8-46C1-DCFF-9D477FCEB815}"/>
              </a:ext>
            </a:extLst>
          </p:cNvPr>
          <p:cNvSpPr>
            <a:spLocks noGrp="1"/>
          </p:cNvSpPr>
          <p:nvPr>
            <p:ph sz="quarter" idx="13"/>
          </p:nvPr>
        </p:nvSpPr>
        <p:spPr>
          <a:xfrm>
            <a:off x="1042924" y="1391376"/>
            <a:ext cx="9694745" cy="4565287"/>
          </a:xfrm>
        </p:spPr>
        <p:txBody>
          <a:bodyPr>
            <a:noAutofit/>
          </a:bodyPr>
          <a:lstStyle/>
          <a:p>
            <a:pPr>
              <a:spcBef>
                <a:spcPts val="300"/>
              </a:spcBef>
              <a:spcAft>
                <a:spcPts val="300"/>
              </a:spcAft>
              <a:defRPr/>
            </a:pPr>
            <a:endParaRPr lang="en-US" sz="2400" dirty="0">
              <a:solidFill>
                <a:prstClr val="black"/>
              </a:solidFill>
            </a:endParaRPr>
          </a:p>
          <a:p>
            <a:pPr>
              <a:spcBef>
                <a:spcPts val="300"/>
              </a:spcBef>
              <a:spcAft>
                <a:spcPts val="300"/>
              </a:spcAf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animal drugs, whether used as a direct medication or for addition to feed or water, must be approved by U.S. </a:t>
            </a: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FDA for production of seafood intended for U.S. consumers.</a:t>
            </a:r>
          </a:p>
          <a:p>
            <a:pPr>
              <a:spcBef>
                <a:spcPts val="300"/>
              </a:spcBef>
              <a:spcAft>
                <a:spcPts val="300"/>
              </a:spcAf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Use of </a:t>
            </a:r>
            <a:r>
              <a:rPr lang="en-US" sz="2400" dirty="0">
                <a:solidFill>
                  <a:srgbClr val="000000"/>
                </a:solidFill>
              </a:rPr>
              <a:t>un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approved </a:t>
            </a:r>
            <a:r>
              <a:rPr lang="en-US" sz="2400" dirty="0">
                <a:solidFill>
                  <a:srgbClr val="000000"/>
                </a:solidFill>
              </a:rPr>
              <a:t>drugs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 misuse of approved drugs is a violation.</a:t>
            </a:r>
            <a:endParaRPr lang="en-US" sz="2400" dirty="0">
              <a:effectLst/>
              <a:latin typeface="Segoe UI" panose="020B0502040204020203" pitchFamily="34" charset="0"/>
            </a:endParaRPr>
          </a:p>
          <a:p>
            <a:pPr>
              <a:spcBef>
                <a:spcPts val="300"/>
              </a:spcBef>
              <a:spcAft>
                <a:spcPts val="300"/>
              </a:spcAft>
              <a:defRPr/>
            </a:pPr>
            <a:r>
              <a:rPr lang="en-US" sz="2400" dirty="0">
                <a:solidFill>
                  <a:srgbClr val="000000"/>
                </a:solidFill>
              </a:rPr>
              <a:t>There are two types of methods for testing animal drug residues in products:</a:t>
            </a:r>
          </a:p>
          <a:p>
            <a:pPr lvl="1">
              <a:spcBef>
                <a:spcPts val="300"/>
              </a:spcBef>
              <a:spcAft>
                <a:spcPts val="300"/>
              </a:spcAft>
              <a:buFont typeface="Courier New" panose="02070309020205020404" pitchFamily="49" charset="0"/>
              <a:buChar char="o"/>
              <a:defRPr/>
            </a:pPr>
            <a:r>
              <a:rPr lang="en-US" dirty="0">
                <a:effectLst/>
                <a:latin typeface="Segoe UI" panose="020B0502040204020203" pitchFamily="34" charset="0"/>
              </a:rPr>
              <a:t> </a:t>
            </a:r>
            <a:r>
              <a:rPr lang="en-US" dirty="0">
                <a:effectLst/>
              </a:rPr>
              <a:t>Screening Methods </a:t>
            </a:r>
            <a:endParaRPr lang="en-US" dirty="0"/>
          </a:p>
          <a:p>
            <a:pPr lvl="1">
              <a:spcBef>
                <a:spcPts val="300"/>
              </a:spcBef>
              <a:spcAft>
                <a:spcPts val="300"/>
              </a:spcAft>
              <a:buFont typeface="Courier New" panose="02070309020205020404" pitchFamily="49" charset="0"/>
              <a:buChar char="o"/>
              <a:defRPr/>
            </a:pPr>
            <a:r>
              <a:rPr lang="en-US" dirty="0">
                <a:effectLst/>
              </a:rPr>
              <a:t> Confirmatory Methods </a:t>
            </a:r>
            <a:endParaRPr lang="en-US" sz="2800" dirty="0"/>
          </a:p>
        </p:txBody>
      </p:sp>
    </p:spTree>
    <p:custDataLst>
      <p:tags r:id="rId1"/>
    </p:custDataLst>
    <p:extLst>
      <p:ext uri="{BB962C8B-B14F-4D97-AF65-F5344CB8AC3E}">
        <p14:creationId xmlns:p14="http://schemas.microsoft.com/office/powerpoint/2010/main" val="3173368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B22C954-4C3E-451C-7632-697FC5792EC4}"/>
              </a:ext>
            </a:extLst>
          </p:cNvPr>
          <p:cNvSpPr>
            <a:spLocks noGrp="1"/>
          </p:cNvSpPr>
          <p:nvPr>
            <p:ph type="sldNum" sz="quarter" idx="4"/>
          </p:nvPr>
        </p:nvSpPr>
        <p:spPr/>
        <p:txBody>
          <a:bodyPr/>
          <a:lstStyle/>
          <a:p>
            <a:fld id="{9DAB3369-7666-44EB-AEA9-5FA9440DB40A}" type="slidenum">
              <a:rPr lang="en-US" smtClean="0"/>
              <a:pPr/>
              <a:t>15</a:t>
            </a:fld>
            <a:endParaRPr lang="en-US"/>
          </a:p>
        </p:txBody>
      </p:sp>
      <p:grpSp>
        <p:nvGrpSpPr>
          <p:cNvPr id="5" name="Group 4">
            <a:extLst>
              <a:ext uri="{FF2B5EF4-FFF2-40B4-BE49-F238E27FC236}">
                <a16:creationId xmlns:a16="http://schemas.microsoft.com/office/drawing/2014/main" id="{662863A2-7059-AE15-DF03-54CE5AC14DE9}"/>
              </a:ext>
              <a:ext uri="{C183D7F6-B498-43B3-948B-1728B52AA6E4}">
                <adec:decorative xmlns:adec="http://schemas.microsoft.com/office/drawing/2017/decorative" val="1"/>
              </a:ext>
            </a:extLst>
          </p:cNvPr>
          <p:cNvGrpSpPr/>
          <p:nvPr/>
        </p:nvGrpSpPr>
        <p:grpSpPr>
          <a:xfrm>
            <a:off x="3396343" y="-1488253"/>
            <a:ext cx="5399314" cy="19174480"/>
            <a:chOff x="3657600" y="-514893"/>
            <a:chExt cx="4876800" cy="17318887"/>
          </a:xfrm>
        </p:grpSpPr>
        <p:sp>
          <p:nvSpPr>
            <p:cNvPr id="6" name="Oval 5">
              <a:extLst>
                <a:ext uri="{FF2B5EF4-FFF2-40B4-BE49-F238E27FC236}">
                  <a16:creationId xmlns:a16="http://schemas.microsoft.com/office/drawing/2014/main" id="{D1AD7722-2A09-F632-3ACE-6683C69699FA}"/>
                </a:ext>
                <a:ext uri="{C183D7F6-B498-43B3-948B-1728B52AA6E4}">
                  <adec:decorative xmlns:adec="http://schemas.microsoft.com/office/drawing/2017/decorative" val="1"/>
                </a:ext>
              </a:extLst>
            </p:cNvPr>
            <p:cNvSpPr/>
            <p:nvPr/>
          </p:nvSpPr>
          <p:spPr>
            <a:xfrm>
              <a:off x="3657600" y="1010231"/>
              <a:ext cx="4876800" cy="4876800"/>
            </a:xfrm>
            <a:prstGeom prst="ellipse">
              <a:avLst/>
            </a:prstGeom>
            <a:solidFill>
              <a:srgbClr val="0096D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41300">
                <a:latin typeface="Helvetica Light" panose="020B0403020202020204" pitchFamily="34" charset="0"/>
              </a:endParaRPr>
            </a:p>
          </p:txBody>
        </p:sp>
        <p:sp>
          <p:nvSpPr>
            <p:cNvPr id="8" name="TextBox 7">
              <a:extLst>
                <a:ext uri="{FF2B5EF4-FFF2-40B4-BE49-F238E27FC236}">
                  <a16:creationId xmlns:a16="http://schemas.microsoft.com/office/drawing/2014/main" id="{6BBF6E6F-8AE5-233C-49A4-23D8511AABD8}"/>
                </a:ext>
              </a:extLst>
            </p:cNvPr>
            <p:cNvSpPr txBox="1"/>
            <p:nvPr/>
          </p:nvSpPr>
          <p:spPr>
            <a:xfrm>
              <a:off x="3803073" y="-514893"/>
              <a:ext cx="4364182" cy="17318887"/>
            </a:xfrm>
            <a:prstGeom prst="rect">
              <a:avLst/>
            </a:prstGeom>
            <a:noFill/>
          </p:spPr>
          <p:txBody>
            <a:bodyPr wrap="square" rtlCol="0">
              <a:spAutoFit/>
            </a:bodyPr>
            <a:lstStyle/>
            <a:p>
              <a:pPr algn="ctr"/>
              <a:r>
                <a:rPr lang="en-US" sz="62000" b="1">
                  <a:solidFill>
                    <a:schemeClr val="bg1"/>
                  </a:solidFill>
                  <a:latin typeface="Helvetica" pitchFamily="2" charset="0"/>
                </a:rPr>
                <a:t>?</a:t>
              </a:r>
            </a:p>
            <a:p>
              <a:endParaRPr lang="en-US" sz="62000"/>
            </a:p>
          </p:txBody>
        </p:sp>
      </p:grpSp>
    </p:spTree>
    <p:custDataLst>
      <p:tags r:id="rId1"/>
    </p:custDataLst>
    <p:extLst>
      <p:ext uri="{BB962C8B-B14F-4D97-AF65-F5344CB8AC3E}">
        <p14:creationId xmlns:p14="http://schemas.microsoft.com/office/powerpoint/2010/main" val="613511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62A47-81B3-F9CB-F30E-F901CC75F72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C61C38E-8FA9-EA65-87E8-CDDD6226686C}"/>
              </a:ext>
            </a:extLst>
          </p:cNvPr>
          <p:cNvSpPr>
            <a:spLocks noGrp="1"/>
          </p:cNvSpPr>
          <p:nvPr>
            <p:ph type="sldNum" sz="quarter" idx="4"/>
          </p:nvPr>
        </p:nvSpPr>
        <p:spPr/>
        <p:txBody>
          <a:bodyPr/>
          <a:lstStyle/>
          <a:p>
            <a:fld id="{9DAB3369-7666-44EB-AEA9-5FA9440DB40A}" type="slidenum">
              <a:rPr lang="en-US" smtClean="0"/>
              <a:pPr/>
              <a:t>16</a:t>
            </a:fld>
            <a:endParaRPr lang="en-US"/>
          </a:p>
        </p:txBody>
      </p:sp>
      <p:sp>
        <p:nvSpPr>
          <p:cNvPr id="5" name="TextBox 4">
            <a:extLst>
              <a:ext uri="{FF2B5EF4-FFF2-40B4-BE49-F238E27FC236}">
                <a16:creationId xmlns:a16="http://schemas.microsoft.com/office/drawing/2014/main" id="{8B112072-546B-A5E3-6930-4E2BC32038D8}"/>
              </a:ext>
            </a:extLst>
          </p:cNvPr>
          <p:cNvSpPr txBox="1"/>
          <p:nvPr/>
        </p:nvSpPr>
        <p:spPr>
          <a:xfrm>
            <a:off x="1406165" y="2783074"/>
            <a:ext cx="9379670" cy="1631216"/>
          </a:xfrm>
          <a:prstGeom prst="rect">
            <a:avLst/>
          </a:prstGeom>
          <a:noFill/>
        </p:spPr>
        <p:txBody>
          <a:bodyPr wrap="square" rtlCol="0">
            <a:spAutoFit/>
          </a:bodyPr>
          <a:lstStyle/>
          <a:p>
            <a:pPr algn="ctr"/>
            <a:r>
              <a:rPr lang="en-US" sz="2000" dirty="0"/>
              <a:t>This publication is supported by the Food and Drug Administration (FDA) of the U.S. Department of Health and Human Services (HHS) as part of a financial assistance award U01FD001418 with 100% funded by FDA/HHS.  The contents are those of the author(s) and do not necessarily represent the official views of, nor an endorsement by FDA/HHS, or the U.S. Government.</a:t>
            </a:r>
          </a:p>
        </p:txBody>
      </p:sp>
    </p:spTree>
    <p:custDataLst>
      <p:tags r:id="rId1"/>
    </p:custDataLst>
    <p:extLst>
      <p:ext uri="{BB962C8B-B14F-4D97-AF65-F5344CB8AC3E}">
        <p14:creationId xmlns:p14="http://schemas.microsoft.com/office/powerpoint/2010/main" val="262378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E2FE2-2E25-1402-FB85-9672E716EA3C}"/>
              </a:ext>
            </a:extLst>
          </p:cNvPr>
          <p:cNvSpPr>
            <a:spLocks noGrp="1"/>
          </p:cNvSpPr>
          <p:nvPr>
            <p:ph type="title"/>
          </p:nvPr>
        </p:nvSpPr>
        <p:spPr/>
        <p:txBody>
          <a:bodyPr/>
          <a:lstStyle/>
          <a:p>
            <a:r>
              <a:rPr lang="en-US"/>
              <a:t>What Is a Drug?</a:t>
            </a:r>
          </a:p>
        </p:txBody>
      </p:sp>
      <p:sp>
        <p:nvSpPr>
          <p:cNvPr id="4" name="Slide Number Placeholder 3">
            <a:extLst>
              <a:ext uri="{FF2B5EF4-FFF2-40B4-BE49-F238E27FC236}">
                <a16:creationId xmlns:a16="http://schemas.microsoft.com/office/drawing/2014/main" id="{8E6A59B7-2E52-8462-6FDD-2FDA4CEFD627}"/>
              </a:ext>
            </a:extLst>
          </p:cNvPr>
          <p:cNvSpPr>
            <a:spLocks noGrp="1"/>
          </p:cNvSpPr>
          <p:nvPr>
            <p:ph type="sldNum" sz="quarter" idx="4"/>
          </p:nvPr>
        </p:nvSpPr>
        <p:spPr/>
        <p:txBody>
          <a:bodyPr/>
          <a:lstStyle/>
          <a:p>
            <a:fld id="{9DAB3369-7666-44EB-AEA9-5FA9440DB40A}" type="slidenum">
              <a:rPr lang="en-US" smtClean="0"/>
              <a:pPr/>
              <a:t>2</a:t>
            </a:fld>
            <a:endParaRPr lang="en-US"/>
          </a:p>
        </p:txBody>
      </p:sp>
      <p:sp>
        <p:nvSpPr>
          <p:cNvPr id="3" name="Content Placeholder 2">
            <a:extLst>
              <a:ext uri="{FF2B5EF4-FFF2-40B4-BE49-F238E27FC236}">
                <a16:creationId xmlns:a16="http://schemas.microsoft.com/office/drawing/2014/main" id="{006D122F-7AC9-DD6D-3A68-65F84F44B83A}"/>
              </a:ext>
            </a:extLst>
          </p:cNvPr>
          <p:cNvSpPr txBox="1">
            <a:spLocks/>
          </p:cNvSpPr>
          <p:nvPr/>
        </p:nvSpPr>
        <p:spPr>
          <a:xfrm>
            <a:off x="777764" y="1736506"/>
            <a:ext cx="10772552" cy="4286043"/>
          </a:xfrm>
          <a:prstGeom prst="rect">
            <a:avLst/>
          </a:prstGeom>
        </p:spPr>
        <p:txBody>
          <a:bodyPr>
            <a:normAutofit/>
          </a:bodyPr>
          <a:lst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endParaRPr lang="en-US"/>
          </a:p>
        </p:txBody>
      </p:sp>
      <p:sp>
        <p:nvSpPr>
          <p:cNvPr id="5" name="Rounded Rectangle 1">
            <a:extLst>
              <a:ext uri="{FF2B5EF4-FFF2-40B4-BE49-F238E27FC236}">
                <a16:creationId xmlns:a16="http://schemas.microsoft.com/office/drawing/2014/main" id="{BB5C3B67-9574-C7CE-86DC-B35A64D2CC1A}"/>
              </a:ext>
            </a:extLst>
          </p:cNvPr>
          <p:cNvSpPr/>
          <p:nvPr/>
        </p:nvSpPr>
        <p:spPr>
          <a:xfrm>
            <a:off x="1973638" y="1679944"/>
            <a:ext cx="8876614" cy="3305015"/>
          </a:xfrm>
          <a:prstGeom prst="roundRect">
            <a:avLst>
              <a:gd name="adj" fmla="val 4868"/>
            </a:avLst>
          </a:prstGeom>
          <a:solidFill>
            <a:srgbClr val="0096DB"/>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274320" rtlCol="0" anchor="ctr"/>
          <a:lstStyle/>
          <a:p>
            <a:pPr marL="811213" lvl="1">
              <a:spcAft>
                <a:spcPts val="1200"/>
              </a:spcAft>
            </a:pPr>
            <a:endParaRPr lang="en-US" altLang="en-US" sz="2800" dirty="0"/>
          </a:p>
          <a:p>
            <a:pPr marL="548640" lvl="1">
              <a:spcAft>
                <a:spcPts val="1200"/>
              </a:spcAft>
            </a:pPr>
            <a:r>
              <a:rPr lang="en-US" altLang="en-US" sz="2800" dirty="0"/>
              <a:t>an article intended for use in the diagnosis, cure, mitigation, treatment or prevention of disease in man or other animals and articles (other than food) intended to affect the structure of any function of the body of man or any animal.</a:t>
            </a:r>
            <a:r>
              <a:rPr lang="en-US" sz="2800" dirty="0"/>
              <a:t> </a:t>
            </a:r>
          </a:p>
          <a:p>
            <a:pPr marL="811213" lvl="1" algn="r">
              <a:spcAft>
                <a:spcPts val="1200"/>
              </a:spcAft>
            </a:pPr>
            <a:r>
              <a:rPr lang="en-US" sz="2000" dirty="0"/>
              <a:t>FD&amp;C Act section 201(g)(1)(B)(C)</a:t>
            </a:r>
          </a:p>
          <a:p>
            <a:pPr marL="811213" lvl="1">
              <a:spcAft>
                <a:spcPts val="1200"/>
              </a:spcAft>
            </a:pPr>
            <a:endParaRPr lang="en-US" altLang="en-US" sz="2800" dirty="0"/>
          </a:p>
        </p:txBody>
      </p:sp>
    </p:spTree>
    <p:extLst>
      <p:ext uri="{BB962C8B-B14F-4D97-AF65-F5344CB8AC3E}">
        <p14:creationId xmlns:p14="http://schemas.microsoft.com/office/powerpoint/2010/main" val="4048091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10690-0FFC-8467-BB0F-A49EB54B9E6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E4C397-453E-50C1-35E6-C11F8C9756E0}"/>
              </a:ext>
            </a:extLst>
          </p:cNvPr>
          <p:cNvSpPr>
            <a:spLocks noGrp="1"/>
          </p:cNvSpPr>
          <p:nvPr>
            <p:ph type="sldNum" sz="quarter" idx="4"/>
          </p:nvPr>
        </p:nvSpPr>
        <p:spPr/>
        <p:txBody>
          <a:bodyPr/>
          <a:lstStyle/>
          <a:p>
            <a:fld id="{9DAB3369-7666-44EB-AEA9-5FA9440DB40A}" type="slidenum">
              <a:rPr lang="en-US" smtClean="0"/>
              <a:pPr/>
              <a:t>3</a:t>
            </a:fld>
            <a:endParaRPr lang="en-US"/>
          </a:p>
        </p:txBody>
      </p:sp>
      <p:sp>
        <p:nvSpPr>
          <p:cNvPr id="5" name="TextBox 4">
            <a:extLst>
              <a:ext uri="{FF2B5EF4-FFF2-40B4-BE49-F238E27FC236}">
                <a16:creationId xmlns:a16="http://schemas.microsoft.com/office/drawing/2014/main" id="{2FBEA186-9331-B43C-AD8C-91778EE9844E}"/>
              </a:ext>
            </a:extLst>
          </p:cNvPr>
          <p:cNvSpPr txBox="1"/>
          <p:nvPr/>
        </p:nvSpPr>
        <p:spPr>
          <a:xfrm>
            <a:off x="5308734" y="6581001"/>
            <a:ext cx="682534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https://www.fda.gov/animal-veterinary/development-approval-process/aquaculture</a:t>
            </a:r>
          </a:p>
        </p:txBody>
      </p:sp>
      <p:sp>
        <p:nvSpPr>
          <p:cNvPr id="4" name="TextBox 3">
            <a:extLst>
              <a:ext uri="{FF2B5EF4-FFF2-40B4-BE49-F238E27FC236}">
                <a16:creationId xmlns:a16="http://schemas.microsoft.com/office/drawing/2014/main" id="{0DC35F77-D6EA-6AFD-5E13-F224995E97BD}"/>
              </a:ext>
            </a:extLst>
          </p:cNvPr>
          <p:cNvSpPr txBox="1"/>
          <p:nvPr/>
        </p:nvSpPr>
        <p:spPr>
          <a:xfrm>
            <a:off x="609600" y="1462842"/>
            <a:ext cx="10972800" cy="5082421"/>
          </a:xfrm>
          <a:prstGeom prst="roundRect">
            <a:avLst>
              <a:gd name="adj" fmla="val 3494"/>
            </a:avLst>
          </a:prstGeom>
          <a:solidFill>
            <a:srgbClr val="F1FBFF"/>
          </a:solidFill>
        </p:spPr>
        <p:txBody>
          <a:bodyPr wrap="square" lIns="182880" tIns="182880" rIns="182880" bIns="182880">
            <a:spAutoFit/>
          </a:bodyPr>
          <a:lstStyle/>
          <a:p>
            <a:pPr marL="257175" lvl="0" indent="-257175" defTabSz="685800">
              <a:spcAft>
                <a:spcPts val="1200"/>
              </a:spcAft>
              <a:buFont typeface="Arial" pitchFamily="34" charset="0"/>
              <a:buChar char="•"/>
              <a:defRPr/>
            </a:pPr>
            <a:r>
              <a:rPr lang="en-US" sz="2600" dirty="0">
                <a:solidFill>
                  <a:srgbClr val="000000"/>
                </a:solidFill>
                <a:latin typeface="Arial" panose="020B0604020202020204" pitchFamily="34" charset="0"/>
                <a:cs typeface="Arial" panose="020B0604020202020204" pitchFamily="34" charset="0"/>
              </a:rPr>
              <a:t>Whether a chemical compound is regulated as a drug depends on its intended use.</a:t>
            </a:r>
          </a:p>
          <a:p>
            <a:pPr marL="257175" lvl="0" indent="-257175" defTabSz="685800">
              <a:spcAft>
                <a:spcPts val="1200"/>
              </a:spcAft>
              <a:buFont typeface="Arial" pitchFamily="34" charset="0"/>
              <a:buChar char="•"/>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animal drugs, whether used as a direct medication or for addition to feed or water, must be approved by the U.S. FDA’s Center for Veterinary Medicine.</a:t>
            </a:r>
          </a:p>
          <a:p>
            <a:pPr marL="257175" marR="0" lvl="0" indent="-257175" algn="l" defTabSz="685800" rtl="0" eaLnBrk="1" fontAlgn="auto" latinLnBrk="0" hangingPunct="1">
              <a:lnSpc>
                <a:spcPct val="100000"/>
              </a:lnSpc>
              <a:spcBef>
                <a:spcPts val="0"/>
              </a:spcBef>
              <a:spcAft>
                <a:spcPts val="1200"/>
              </a:spcAft>
              <a:buClrTx/>
              <a:buSzTx/>
              <a:buFont typeface="Arial" pitchFamily="34" charset="0"/>
              <a:buChar char="•"/>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animal drugs should be used judiciously, particularly “medically important” antibiotics.  </a:t>
            </a:r>
          </a:p>
          <a:p>
            <a:pPr marL="257175" marR="0" lvl="0" indent="-257175" algn="l" defTabSz="685800" rtl="0" eaLnBrk="1" fontAlgn="auto" latinLnBrk="0" hangingPunct="1">
              <a:lnSpc>
                <a:spcPct val="100000"/>
              </a:lnSpc>
              <a:spcBef>
                <a:spcPts val="0"/>
              </a:spcBef>
              <a:spcAft>
                <a:spcPts val="1200"/>
              </a:spcAft>
              <a:buClrTx/>
              <a:buSzTx/>
              <a:buFont typeface="Arial" pitchFamily="34" charset="0"/>
              <a:buChar char="•"/>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Antibiotics should not be used to enhance growth or improve feeding efficiency. </a:t>
            </a:r>
          </a:p>
          <a:p>
            <a:pPr marL="257175" marR="0" lvl="0" indent="-257175" algn="l" defTabSz="685800" rtl="0" eaLnBrk="1" fontAlgn="auto" latinLnBrk="0" hangingPunct="1">
              <a:lnSpc>
                <a:spcPct val="100000"/>
              </a:lnSpc>
              <a:spcBef>
                <a:spcPts val="0"/>
              </a:spcBef>
              <a:spcAft>
                <a:spcPts val="1200"/>
              </a:spcAft>
              <a:buClrTx/>
              <a:buSzTx/>
              <a:buFont typeface="Arial" pitchFamily="34" charset="0"/>
              <a:buChar char="•"/>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Use of unapproved drugs or misuse of approved drugs is a violation.</a:t>
            </a:r>
          </a:p>
        </p:txBody>
      </p:sp>
      <p:sp>
        <p:nvSpPr>
          <p:cNvPr id="7" name="Title 5">
            <a:extLst>
              <a:ext uri="{FF2B5EF4-FFF2-40B4-BE49-F238E27FC236}">
                <a16:creationId xmlns:a16="http://schemas.microsoft.com/office/drawing/2014/main" id="{D95F9498-4D3C-E612-DC8B-B4F93304A352}"/>
              </a:ext>
            </a:extLst>
          </p:cNvPr>
          <p:cNvSpPr txBox="1">
            <a:spLocks/>
          </p:cNvSpPr>
          <p:nvPr/>
        </p:nvSpPr>
        <p:spPr>
          <a:xfrm>
            <a:off x="1170432" y="0"/>
            <a:ext cx="10515600" cy="1104902"/>
          </a:xfrm>
          <a:prstGeom prst="rect">
            <a:avLst/>
          </a:prstGeom>
          <a:noFill/>
          <a:ln>
            <a:noFill/>
          </a:ln>
        </p:spPr>
        <p:txBody>
          <a:bodyPr vert="horz" lIns="91440" tIns="45720" rIns="91440" bIns="45720" rtlCol="0" anchor="ctr">
            <a:noAutofit/>
          </a:bodyPr>
          <a:lstStyle>
            <a:lvl1pPr algn="l" defTabSz="685800" rtl="0" eaLnBrk="1" latinLnBrk="0" hangingPunct="1">
              <a:spcBef>
                <a:spcPct val="0"/>
              </a:spcBef>
              <a:buNone/>
              <a:defRPr sz="6000" b="0" i="0" kern="1200" cap="none" baseline="0">
                <a:solidFill>
                  <a:schemeClr val="bg1"/>
                </a:solidFill>
                <a:latin typeface="Arial" panose="020B0604020202020204" pitchFamily="34" charset="0"/>
                <a:ea typeface="+mj-ea"/>
                <a:cs typeface="Arial" panose="020B0604020202020204" pitchFamily="34" charset="0"/>
              </a:defRPr>
            </a:lvl1pPr>
          </a:lstStyle>
          <a:p>
            <a:r>
              <a:rPr lang="en-US" sz="3600" dirty="0"/>
              <a:t>Animal Drug Regulations in the U.S.</a:t>
            </a:r>
          </a:p>
        </p:txBody>
      </p:sp>
    </p:spTree>
    <p:custDataLst>
      <p:tags r:id="rId1"/>
    </p:custDataLst>
    <p:extLst>
      <p:ext uri="{BB962C8B-B14F-4D97-AF65-F5344CB8AC3E}">
        <p14:creationId xmlns:p14="http://schemas.microsoft.com/office/powerpoint/2010/main" val="301493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8A36F-0F7B-2E6B-3361-69505FE47A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7E5206-76D6-7229-8B4D-FD73A0703398}"/>
              </a:ext>
            </a:extLst>
          </p:cNvPr>
          <p:cNvSpPr>
            <a:spLocks noGrp="1"/>
          </p:cNvSpPr>
          <p:nvPr>
            <p:ph type="title"/>
          </p:nvPr>
        </p:nvSpPr>
        <p:spPr/>
        <p:txBody>
          <a:bodyPr/>
          <a:lstStyle/>
          <a:p>
            <a:r>
              <a:rPr lang="en-US" dirty="0"/>
              <a:t>U.S. FDA Animal Drug Approval Process</a:t>
            </a:r>
          </a:p>
        </p:txBody>
      </p:sp>
      <p:sp>
        <p:nvSpPr>
          <p:cNvPr id="3" name="Content Placeholder 2">
            <a:extLst>
              <a:ext uri="{FF2B5EF4-FFF2-40B4-BE49-F238E27FC236}">
                <a16:creationId xmlns:a16="http://schemas.microsoft.com/office/drawing/2014/main" id="{03A74454-9EBC-7C0A-4DDC-A6EDEE5DA9D2}"/>
              </a:ext>
            </a:extLst>
          </p:cNvPr>
          <p:cNvSpPr>
            <a:spLocks noGrp="1"/>
          </p:cNvSpPr>
          <p:nvPr>
            <p:ph sz="quarter" idx="13"/>
          </p:nvPr>
        </p:nvSpPr>
        <p:spPr>
          <a:xfrm>
            <a:off x="841249" y="1574276"/>
            <a:ext cx="4861968" cy="3455963"/>
          </a:xfrm>
        </p:spPr>
        <p:txBody>
          <a:bodyPr>
            <a:normAutofit fontScale="92500" lnSpcReduction="10000"/>
          </a:bodyPr>
          <a:lstStyle/>
          <a:p>
            <a:pPr marL="0" indent="0">
              <a:buNone/>
            </a:pPr>
            <a:r>
              <a:rPr lang="en-US" sz="2800" dirty="0"/>
              <a:t>Animal drug approval process includes evaluation for:</a:t>
            </a:r>
          </a:p>
          <a:p>
            <a:pPr marL="256032" indent="-256032">
              <a:spcBef>
                <a:spcPts val="600"/>
              </a:spcBef>
              <a:buFont typeface="Arial" panose="020B0604020202020204" pitchFamily="34" charset="0"/>
              <a:buChar char="•"/>
            </a:pPr>
            <a:r>
              <a:rPr lang="en-US" sz="2800" dirty="0"/>
              <a:t>Effectiveness</a:t>
            </a:r>
          </a:p>
          <a:p>
            <a:pPr marL="256032" indent="-256032">
              <a:spcBef>
                <a:spcPts val="600"/>
              </a:spcBef>
              <a:buFont typeface="Arial" panose="020B0604020202020204" pitchFamily="34" charset="0"/>
              <a:buChar char="•"/>
            </a:pPr>
            <a:r>
              <a:rPr lang="en-US" sz="2800" dirty="0"/>
              <a:t>Target Animal Safety </a:t>
            </a:r>
          </a:p>
          <a:p>
            <a:pPr marL="256032" indent="-256032">
              <a:spcBef>
                <a:spcPts val="600"/>
              </a:spcBef>
              <a:buFont typeface="Arial" panose="020B0604020202020204" pitchFamily="34" charset="0"/>
              <a:buChar char="•"/>
            </a:pPr>
            <a:r>
              <a:rPr lang="en-US" sz="2800" dirty="0"/>
              <a:t>Environmental Impact</a:t>
            </a:r>
          </a:p>
          <a:p>
            <a:pPr marL="256032" indent="-256032">
              <a:spcBef>
                <a:spcPts val="600"/>
              </a:spcBef>
              <a:buFont typeface="Arial" panose="020B0604020202020204" pitchFamily="34" charset="0"/>
              <a:buChar char="•"/>
            </a:pPr>
            <a:r>
              <a:rPr lang="en-US" sz="2800" dirty="0"/>
              <a:t>Human Food Safety </a:t>
            </a:r>
          </a:p>
          <a:p>
            <a:pPr marL="256032" indent="-256032">
              <a:spcBef>
                <a:spcPts val="600"/>
              </a:spcBef>
              <a:buFont typeface="Arial" panose="020B0604020202020204" pitchFamily="34" charset="0"/>
              <a:buChar char="•"/>
            </a:pPr>
            <a:r>
              <a:rPr lang="en-US" sz="2800" dirty="0"/>
              <a:t>Chemistry, Manufacturing, and Controls</a:t>
            </a:r>
          </a:p>
          <a:p>
            <a:endParaRPr lang="en-US" dirty="0"/>
          </a:p>
        </p:txBody>
      </p:sp>
      <p:sp>
        <p:nvSpPr>
          <p:cNvPr id="4" name="Slide Number Placeholder 3">
            <a:extLst>
              <a:ext uri="{FF2B5EF4-FFF2-40B4-BE49-F238E27FC236}">
                <a16:creationId xmlns:a16="http://schemas.microsoft.com/office/drawing/2014/main" id="{DAE62D19-1C92-CD74-3E9C-87C2ECF0DE67}"/>
              </a:ext>
            </a:extLst>
          </p:cNvPr>
          <p:cNvSpPr>
            <a:spLocks noGrp="1"/>
          </p:cNvSpPr>
          <p:nvPr>
            <p:ph type="sldNum" sz="quarter" idx="4"/>
          </p:nvPr>
        </p:nvSpPr>
        <p:spPr/>
        <p:txBody>
          <a:bodyPr/>
          <a:lstStyle/>
          <a:p>
            <a:fld id="{9DAB3369-7666-44EB-AEA9-5FA9440DB40A}" type="slidenum">
              <a:rPr lang="en-US" smtClean="0"/>
              <a:pPr/>
              <a:t>4</a:t>
            </a:fld>
            <a:endParaRPr lang="en-US"/>
          </a:p>
        </p:txBody>
      </p:sp>
      <p:sp>
        <p:nvSpPr>
          <p:cNvPr id="6" name="Rectangle 5">
            <a:extLst>
              <a:ext uri="{FF2B5EF4-FFF2-40B4-BE49-F238E27FC236}">
                <a16:creationId xmlns:a16="http://schemas.microsoft.com/office/drawing/2014/main" id="{3FB30CB1-A91B-1113-96E9-055D71F20EE6}"/>
              </a:ext>
            </a:extLst>
          </p:cNvPr>
          <p:cNvSpPr/>
          <p:nvPr/>
        </p:nvSpPr>
        <p:spPr>
          <a:xfrm>
            <a:off x="0" y="5498123"/>
            <a:ext cx="12192000" cy="979254"/>
          </a:xfrm>
          <a:prstGeom prst="rect">
            <a:avLst/>
          </a:prstGeom>
          <a:solidFill>
            <a:srgbClr val="0096DB"/>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91440" rIns="274320" bIns="91440" rtlCol="0" anchor="ctr"/>
          <a:lstStyle/>
          <a:p>
            <a:r>
              <a:rPr lang="en-US" sz="2600" dirty="0"/>
              <a:t>The goal is to ensure that the product is safe and effective for its intended use.</a:t>
            </a:r>
          </a:p>
        </p:txBody>
      </p:sp>
      <p:sp>
        <p:nvSpPr>
          <p:cNvPr id="8" name="TextBox 7">
            <a:extLst>
              <a:ext uri="{FF2B5EF4-FFF2-40B4-BE49-F238E27FC236}">
                <a16:creationId xmlns:a16="http://schemas.microsoft.com/office/drawing/2014/main" id="{CBA42195-BC4C-54F2-18F1-EBCC069C7BAF}"/>
              </a:ext>
            </a:extLst>
          </p:cNvPr>
          <p:cNvSpPr txBox="1"/>
          <p:nvPr/>
        </p:nvSpPr>
        <p:spPr>
          <a:xfrm>
            <a:off x="5916576" y="1511826"/>
            <a:ext cx="5952335" cy="3847207"/>
          </a:xfrm>
          <a:prstGeom prst="rect">
            <a:avLst/>
          </a:prstGeom>
          <a:noFill/>
        </p:spPr>
        <p:txBody>
          <a:bodyPr wrap="square">
            <a:spAutoFit/>
          </a:bodyPr>
          <a:lstStyle/>
          <a:p>
            <a:pPr marL="0" indent="0">
              <a:buNone/>
            </a:pPr>
            <a:r>
              <a:rPr lang="en-US" sz="2600" dirty="0">
                <a:latin typeface="Arial" panose="020B0604020202020204" pitchFamily="34" charset="0"/>
                <a:cs typeface="Arial" panose="020B0604020202020204" pitchFamily="34" charset="0"/>
              </a:rPr>
              <a:t>Animal drugs are approved for a specific: </a:t>
            </a:r>
          </a:p>
          <a:p>
            <a:pPr marL="457200" lvl="1"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Route of administration </a:t>
            </a:r>
          </a:p>
          <a:p>
            <a:pPr marL="457200" lvl="1"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Species </a:t>
            </a:r>
          </a:p>
          <a:p>
            <a:pPr marL="457200" lvl="1"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Indication for use </a:t>
            </a:r>
          </a:p>
          <a:p>
            <a:pPr marL="457200" lvl="1"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Dosage regimen</a:t>
            </a:r>
          </a:p>
          <a:p>
            <a:pPr marL="457200" lvl="1"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Frequency</a:t>
            </a:r>
          </a:p>
          <a:p>
            <a:pPr marL="457200" lvl="1" indent="-457200">
              <a:spcAft>
                <a:spcPts val="1200"/>
              </a:spcAft>
              <a:buFont typeface="Arial" panose="020B0604020202020204" pitchFamily="34" charset="0"/>
              <a:buChar char="•"/>
            </a:pPr>
            <a:r>
              <a:rPr lang="en-US" sz="2600" dirty="0">
                <a:latin typeface="Arial" panose="020B0604020202020204" pitchFamily="34" charset="0"/>
                <a:cs typeface="Arial" panose="020B0604020202020204" pitchFamily="34" charset="0"/>
              </a:rPr>
              <a:t>Withdrawal time </a:t>
            </a:r>
          </a:p>
          <a:p>
            <a:pPr marL="0" lvl="1"/>
            <a:r>
              <a:rPr lang="en-US" sz="2600" dirty="0">
                <a:latin typeface="Arial" panose="020B0604020202020204" pitchFamily="34" charset="0"/>
                <a:cs typeface="Arial" panose="020B0604020202020204" pitchFamily="34" charset="0"/>
              </a:rPr>
              <a:t>Tolerance levels may be established</a:t>
            </a:r>
          </a:p>
        </p:txBody>
      </p:sp>
    </p:spTree>
    <p:custDataLst>
      <p:tags r:id="rId1"/>
    </p:custDataLst>
    <p:extLst>
      <p:ext uri="{BB962C8B-B14F-4D97-AF65-F5344CB8AC3E}">
        <p14:creationId xmlns:p14="http://schemas.microsoft.com/office/powerpoint/2010/main" val="423797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500"/>
                                        <p:tgtEl>
                                          <p:spTgt spid="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500"/>
                                        <p:tgtEl>
                                          <p:spTgt spid="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fade">
                                      <p:cBhvr>
                                        <p:cTn id="52" dur="500"/>
                                        <p:tgtEl>
                                          <p:spTgt spid="8">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animEffect transition="in" filter="fade">
                                      <p:cBhvr>
                                        <p:cTn id="57" dur="500"/>
                                        <p:tgtEl>
                                          <p:spTgt spid="8">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animEffect transition="in" filter="fade">
                                      <p:cBhvr>
                                        <p:cTn id="62" dur="500"/>
                                        <p:tgtEl>
                                          <p:spTgt spid="8">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6" end="6"/>
                                            </p:txEl>
                                          </p:spTgt>
                                        </p:tgtEl>
                                        <p:attrNameLst>
                                          <p:attrName>style.visibility</p:attrName>
                                        </p:attrNameLst>
                                      </p:cBhvr>
                                      <p:to>
                                        <p:strVal val="visible"/>
                                      </p:to>
                                    </p:set>
                                    <p:animEffect transition="in" filter="fade">
                                      <p:cBhvr>
                                        <p:cTn id="67" dur="500"/>
                                        <p:tgtEl>
                                          <p:spTgt spid="8">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7" end="7"/>
                                            </p:txEl>
                                          </p:spTgt>
                                        </p:tgtEl>
                                        <p:attrNameLst>
                                          <p:attrName>style.visibility</p:attrName>
                                        </p:attrNameLst>
                                      </p:cBhvr>
                                      <p:to>
                                        <p:strVal val="visible"/>
                                      </p:to>
                                    </p:set>
                                    <p:animEffect transition="in" filter="fade">
                                      <p:cBhvr>
                                        <p:cTn id="72" dur="500"/>
                                        <p:tgtEl>
                                          <p:spTgt spid="8">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1000"/>
                                        <p:tgtEl>
                                          <p:spTgt spid="6"/>
                                        </p:tgtEl>
                                      </p:cBhvr>
                                    </p:animEffect>
                                    <p:anim calcmode="lin" valueType="num">
                                      <p:cBhvr>
                                        <p:cTn id="78" dur="1000" fill="hold"/>
                                        <p:tgtEl>
                                          <p:spTgt spid="6"/>
                                        </p:tgtEl>
                                        <p:attrNameLst>
                                          <p:attrName>ppt_x</p:attrName>
                                        </p:attrNameLst>
                                      </p:cBhvr>
                                      <p:tavLst>
                                        <p:tav tm="0">
                                          <p:val>
                                            <p:strVal val="#ppt_x"/>
                                          </p:val>
                                        </p:tav>
                                        <p:tav tm="100000">
                                          <p:val>
                                            <p:strVal val="#ppt_x"/>
                                          </p:val>
                                        </p:tav>
                                      </p:tavLst>
                                    </p:anim>
                                    <p:anim calcmode="lin" valueType="num">
                                      <p:cBhvr>
                                        <p:cTn id="7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235A-869A-1096-34C7-640708656CEA}"/>
              </a:ext>
            </a:extLst>
          </p:cNvPr>
          <p:cNvSpPr>
            <a:spLocks noGrp="1"/>
          </p:cNvSpPr>
          <p:nvPr>
            <p:ph type="title"/>
          </p:nvPr>
        </p:nvSpPr>
        <p:spPr/>
        <p:txBody>
          <a:bodyPr>
            <a:normAutofit fontScale="90000"/>
          </a:bodyPr>
          <a:lstStyle/>
          <a:p>
            <a:r>
              <a:rPr lang="en-US" dirty="0"/>
              <a:t>Animal Drugs Approved by U.S. FDA for Aquaculture</a:t>
            </a:r>
          </a:p>
        </p:txBody>
      </p:sp>
      <p:sp>
        <p:nvSpPr>
          <p:cNvPr id="3" name="Content Placeholder 2">
            <a:extLst>
              <a:ext uri="{FF2B5EF4-FFF2-40B4-BE49-F238E27FC236}">
                <a16:creationId xmlns:a16="http://schemas.microsoft.com/office/drawing/2014/main" id="{0F8DE766-9FFD-4DBD-8177-773F452B0736}"/>
              </a:ext>
            </a:extLst>
          </p:cNvPr>
          <p:cNvSpPr>
            <a:spLocks noGrp="1"/>
          </p:cNvSpPr>
          <p:nvPr>
            <p:ph sz="quarter" idx="13"/>
          </p:nvPr>
        </p:nvSpPr>
        <p:spPr>
          <a:xfrm>
            <a:off x="841248" y="1461155"/>
            <a:ext cx="10515600" cy="4939645"/>
          </a:xfrm>
        </p:spPr>
        <p:txBody>
          <a:bodyPr>
            <a:normAutofit fontScale="85000" lnSpcReduction="20000"/>
          </a:bodyPr>
          <a:lstStyle/>
          <a:p>
            <a:pPr marL="0" indent="0">
              <a:buNone/>
            </a:pPr>
            <a:r>
              <a:rPr lang="en-US" b="1" dirty="0"/>
              <a:t>Immersion Drugs</a:t>
            </a:r>
          </a:p>
          <a:p>
            <a:r>
              <a:rPr lang="en-US" dirty="0"/>
              <a:t>Formalin</a:t>
            </a:r>
          </a:p>
          <a:p>
            <a:r>
              <a:rPr lang="en-US" dirty="0"/>
              <a:t>Hydrogen peroxide </a:t>
            </a:r>
          </a:p>
          <a:p>
            <a:r>
              <a:rPr lang="en-US" dirty="0"/>
              <a:t>Oxytetracycline hydrochloride </a:t>
            </a:r>
          </a:p>
          <a:p>
            <a:r>
              <a:rPr lang="en-US" dirty="0"/>
              <a:t>Tricaine </a:t>
            </a:r>
            <a:r>
              <a:rPr lang="en-US" dirty="0" err="1"/>
              <a:t>methanesulfonate</a:t>
            </a:r>
            <a:endParaRPr lang="en-US" dirty="0"/>
          </a:p>
          <a:p>
            <a:r>
              <a:rPr lang="en-US" dirty="0"/>
              <a:t>Chloramine T</a:t>
            </a:r>
          </a:p>
          <a:p>
            <a:pPr marL="0" indent="0">
              <a:spcBef>
                <a:spcPts val="1200"/>
              </a:spcBef>
              <a:buNone/>
            </a:pPr>
            <a:r>
              <a:rPr lang="en-US" b="1" dirty="0"/>
              <a:t>Medicated Feed</a:t>
            </a:r>
          </a:p>
          <a:p>
            <a:r>
              <a:rPr lang="en-US" dirty="0"/>
              <a:t>Florfenicol </a:t>
            </a:r>
          </a:p>
          <a:p>
            <a:r>
              <a:rPr lang="en-US" dirty="0"/>
              <a:t>Oxytetracycline dihydrate </a:t>
            </a:r>
          </a:p>
          <a:p>
            <a:r>
              <a:rPr lang="en-US" dirty="0" err="1"/>
              <a:t>Sulfadimethoxine</a:t>
            </a:r>
            <a:r>
              <a:rPr lang="en-US" dirty="0"/>
              <a:t>/Ormetoprim</a:t>
            </a:r>
          </a:p>
          <a:p>
            <a:r>
              <a:rPr lang="en-US" dirty="0" err="1"/>
              <a:t>Sulfamerazine</a:t>
            </a:r>
            <a:r>
              <a:rPr lang="en-US" dirty="0"/>
              <a:t> </a:t>
            </a:r>
          </a:p>
          <a:p>
            <a:pPr marL="0" indent="0">
              <a:spcBef>
                <a:spcPts val="1200"/>
              </a:spcBef>
              <a:buNone/>
            </a:pPr>
            <a:r>
              <a:rPr lang="en-US" b="1" dirty="0"/>
              <a:t>Injectable Drugs</a:t>
            </a:r>
          </a:p>
          <a:p>
            <a:r>
              <a:rPr lang="en-US" dirty="0"/>
              <a:t>Chorionic gonadotropin</a:t>
            </a:r>
          </a:p>
        </p:txBody>
      </p:sp>
      <p:sp>
        <p:nvSpPr>
          <p:cNvPr id="4" name="Slide Number Placeholder 3">
            <a:extLst>
              <a:ext uri="{FF2B5EF4-FFF2-40B4-BE49-F238E27FC236}">
                <a16:creationId xmlns:a16="http://schemas.microsoft.com/office/drawing/2014/main" id="{ECB680F5-C280-2558-CD76-53CA5D046503}"/>
              </a:ext>
            </a:extLst>
          </p:cNvPr>
          <p:cNvSpPr>
            <a:spLocks noGrp="1"/>
          </p:cNvSpPr>
          <p:nvPr>
            <p:ph type="sldNum" sz="quarter" idx="4"/>
          </p:nvPr>
        </p:nvSpPr>
        <p:spPr/>
        <p:txBody>
          <a:bodyPr/>
          <a:lstStyle/>
          <a:p>
            <a:fld id="{9DAB3369-7666-44EB-AEA9-5FA9440DB40A}" type="slidenum">
              <a:rPr lang="en-US" smtClean="0"/>
              <a:pPr/>
              <a:t>5</a:t>
            </a:fld>
            <a:endParaRPr lang="en-US"/>
          </a:p>
        </p:txBody>
      </p:sp>
      <p:pic>
        <p:nvPicPr>
          <p:cNvPr id="10" name="Picture 9" descr="A boat in a circle in the water&#10;&#10;AI-generated content may be incorrect.">
            <a:extLst>
              <a:ext uri="{FF2B5EF4-FFF2-40B4-BE49-F238E27FC236}">
                <a16:creationId xmlns:a16="http://schemas.microsoft.com/office/drawing/2014/main" id="{DB4549B4-3408-1A36-11F3-E5B6990CF1A5}"/>
              </a:ext>
            </a:extLst>
          </p:cNvPr>
          <p:cNvPicPr>
            <a:picLocks noChangeAspect="1"/>
          </p:cNvPicPr>
          <p:nvPr/>
        </p:nvPicPr>
        <p:blipFill>
          <a:blip r:embed="rId4" cstate="print">
            <a:extLst>
              <a:ext uri="{28A0092B-C50C-407E-A947-70E740481C1C}">
                <a14:useLocalDpi xmlns:a14="http://schemas.microsoft.com/office/drawing/2010/main" val="0"/>
              </a:ext>
            </a:extLst>
          </a:blip>
          <a:srcRect l="22606" t="6232" r="22606" b="9872"/>
          <a:stretch/>
        </p:blipFill>
        <p:spPr>
          <a:xfrm>
            <a:off x="7771901" y="1373126"/>
            <a:ext cx="3020368" cy="2039337"/>
          </a:xfrm>
          <a:prstGeom prst="rect">
            <a:avLst/>
          </a:prstGeom>
        </p:spPr>
      </p:pic>
      <p:pic>
        <p:nvPicPr>
          <p:cNvPr id="12" name="Picture 11" descr="A person holding a scoop full of fish&#10;&#10;AI-generated content may be incorrect.">
            <a:extLst>
              <a:ext uri="{FF2B5EF4-FFF2-40B4-BE49-F238E27FC236}">
                <a16:creationId xmlns:a16="http://schemas.microsoft.com/office/drawing/2014/main" id="{5CCF4298-9556-DFC1-B4EB-D71F354871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1928" y="3232940"/>
            <a:ext cx="3020368" cy="2013579"/>
          </a:xfrm>
          <a:prstGeom prst="rect">
            <a:avLst/>
          </a:prstGeom>
        </p:spPr>
      </p:pic>
      <p:pic>
        <p:nvPicPr>
          <p:cNvPr id="9" name="Picture 8" descr="A person in gloves holding a fish&#10;&#10;AI-generated content may be incorrect.">
            <a:extLst>
              <a:ext uri="{FF2B5EF4-FFF2-40B4-BE49-F238E27FC236}">
                <a16:creationId xmlns:a16="http://schemas.microsoft.com/office/drawing/2014/main" id="{C455A7C3-70D1-8713-AD5C-483679C63A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6067" y="4416621"/>
            <a:ext cx="2976269" cy="1984178"/>
          </a:xfrm>
          <a:prstGeom prst="rect">
            <a:avLst/>
          </a:prstGeom>
        </p:spPr>
      </p:pic>
    </p:spTree>
    <p:custDataLst>
      <p:tags r:id="rId1"/>
    </p:custDataLst>
    <p:extLst>
      <p:ext uri="{BB962C8B-B14F-4D97-AF65-F5344CB8AC3E}">
        <p14:creationId xmlns:p14="http://schemas.microsoft.com/office/powerpoint/2010/main" val="1971615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48920-36E6-F890-1810-04AB7CEFC1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6182B9-6026-96DA-CCC0-6DC0715567B7}"/>
              </a:ext>
            </a:extLst>
          </p:cNvPr>
          <p:cNvSpPr>
            <a:spLocks noGrp="1"/>
          </p:cNvSpPr>
          <p:nvPr>
            <p:ph type="title"/>
          </p:nvPr>
        </p:nvSpPr>
        <p:spPr/>
        <p:txBody>
          <a:bodyPr>
            <a:normAutofit/>
          </a:bodyPr>
          <a:lstStyle/>
          <a:p>
            <a:r>
              <a:rPr lang="en-US" dirty="0"/>
              <a:t>How to Read a Drug Label</a:t>
            </a:r>
          </a:p>
        </p:txBody>
      </p:sp>
      <p:sp>
        <p:nvSpPr>
          <p:cNvPr id="4" name="Slide Number Placeholder 3">
            <a:extLst>
              <a:ext uri="{FF2B5EF4-FFF2-40B4-BE49-F238E27FC236}">
                <a16:creationId xmlns:a16="http://schemas.microsoft.com/office/drawing/2014/main" id="{5C7CF49A-221D-7C12-8C86-78B7D4236E73}"/>
              </a:ext>
            </a:extLst>
          </p:cNvPr>
          <p:cNvSpPr>
            <a:spLocks noGrp="1"/>
          </p:cNvSpPr>
          <p:nvPr>
            <p:ph type="sldNum" sz="quarter" idx="4"/>
          </p:nvPr>
        </p:nvSpPr>
        <p:spPr/>
        <p:txBody>
          <a:bodyPr/>
          <a:lstStyle/>
          <a:p>
            <a:fld id="{9DAB3369-7666-44EB-AEA9-5FA9440DB40A}" type="slidenum">
              <a:rPr lang="en-US" smtClean="0"/>
              <a:pPr/>
              <a:t>6</a:t>
            </a:fld>
            <a:endParaRPr lang="en-US"/>
          </a:p>
        </p:txBody>
      </p:sp>
      <p:pic>
        <p:nvPicPr>
          <p:cNvPr id="1026" name="Picture 2" descr="Terramycin® 200 for Fish TYPE A MEDICATED ARTICLE">
            <a:extLst>
              <a:ext uri="{FF2B5EF4-FFF2-40B4-BE49-F238E27FC236}">
                <a16:creationId xmlns:a16="http://schemas.microsoft.com/office/drawing/2014/main" id="{B9C5260C-F2C2-82F7-E531-B9BF169A4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6952" y="952500"/>
            <a:ext cx="7298096" cy="571652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withdrawal">
            <a:extLst>
              <a:ext uri="{FF2B5EF4-FFF2-40B4-BE49-F238E27FC236}">
                <a16:creationId xmlns:a16="http://schemas.microsoft.com/office/drawing/2014/main" id="{98466A92-39BE-FCED-4FEE-9DA9BF01FD39}"/>
              </a:ext>
              <a:ext uri="{C183D7F6-B498-43B3-948B-1728B52AA6E4}">
                <adec:decorative xmlns:adec="http://schemas.microsoft.com/office/drawing/2017/decorative" val="1"/>
              </a:ext>
            </a:extLst>
          </p:cNvPr>
          <p:cNvGrpSpPr/>
          <p:nvPr/>
        </p:nvGrpSpPr>
        <p:grpSpPr>
          <a:xfrm>
            <a:off x="8090429" y="3087625"/>
            <a:ext cx="1301221" cy="179449"/>
            <a:chOff x="2998010" y="3658862"/>
            <a:chExt cx="6108412" cy="1952797"/>
          </a:xfrm>
        </p:grpSpPr>
        <p:sp>
          <p:nvSpPr>
            <p:cNvPr id="14" name="chart orange highlight dark">
              <a:extLst>
                <a:ext uri="{FF2B5EF4-FFF2-40B4-BE49-F238E27FC236}">
                  <a16:creationId xmlns:a16="http://schemas.microsoft.com/office/drawing/2014/main" id="{6016CA5B-EA50-09C3-D076-774582168016}"/>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chart orange highlight">
              <a:extLst>
                <a:ext uri="{FF2B5EF4-FFF2-40B4-BE49-F238E27FC236}">
                  <a16:creationId xmlns:a16="http://schemas.microsoft.com/office/drawing/2014/main" id="{2AB54142-9C65-B5CA-5E4E-F1C6F9ECA18F}"/>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10" name="dosage &amp; frequency">
            <a:extLst>
              <a:ext uri="{FF2B5EF4-FFF2-40B4-BE49-F238E27FC236}">
                <a16:creationId xmlns:a16="http://schemas.microsoft.com/office/drawing/2014/main" id="{FD957F9B-45A5-C2C3-2B8E-144DBF57A933}"/>
              </a:ext>
              <a:ext uri="{C183D7F6-B498-43B3-948B-1728B52AA6E4}">
                <adec:decorative xmlns:adec="http://schemas.microsoft.com/office/drawing/2017/decorative" val="1"/>
              </a:ext>
            </a:extLst>
          </p:cNvPr>
          <p:cNvGrpSpPr/>
          <p:nvPr/>
        </p:nvGrpSpPr>
        <p:grpSpPr>
          <a:xfrm>
            <a:off x="8677275" y="2913001"/>
            <a:ext cx="714375" cy="1297812"/>
            <a:chOff x="2998010" y="3658862"/>
            <a:chExt cx="6108412" cy="1952797"/>
          </a:xfrm>
        </p:grpSpPr>
        <p:sp>
          <p:nvSpPr>
            <p:cNvPr id="11" name="chart orange highlight dark">
              <a:extLst>
                <a:ext uri="{FF2B5EF4-FFF2-40B4-BE49-F238E27FC236}">
                  <a16:creationId xmlns:a16="http://schemas.microsoft.com/office/drawing/2014/main" id="{A2336CFA-D0B0-B4B4-49DC-E3706522B87C}"/>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chart orange highlight">
              <a:extLst>
                <a:ext uri="{FF2B5EF4-FFF2-40B4-BE49-F238E27FC236}">
                  <a16:creationId xmlns:a16="http://schemas.microsoft.com/office/drawing/2014/main" id="{DB8BADFA-C850-805C-6620-591582A3E32E}"/>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7" name="indications">
            <a:extLst>
              <a:ext uri="{FF2B5EF4-FFF2-40B4-BE49-F238E27FC236}">
                <a16:creationId xmlns:a16="http://schemas.microsoft.com/office/drawing/2014/main" id="{5829C09B-12A2-8E08-1F60-66DE26DE4B9E}"/>
              </a:ext>
              <a:ext uri="{C183D7F6-B498-43B3-948B-1728B52AA6E4}">
                <adec:decorative xmlns:adec="http://schemas.microsoft.com/office/drawing/2017/decorative" val="1"/>
              </a:ext>
            </a:extLst>
          </p:cNvPr>
          <p:cNvGrpSpPr/>
          <p:nvPr/>
        </p:nvGrpSpPr>
        <p:grpSpPr>
          <a:xfrm>
            <a:off x="8099727" y="2918588"/>
            <a:ext cx="679148" cy="1297812"/>
            <a:chOff x="2998010" y="3658862"/>
            <a:chExt cx="6108412" cy="1952797"/>
          </a:xfrm>
        </p:grpSpPr>
        <p:sp>
          <p:nvSpPr>
            <p:cNvPr id="8" name="chart orange highlight dark">
              <a:extLst>
                <a:ext uri="{FF2B5EF4-FFF2-40B4-BE49-F238E27FC236}">
                  <a16:creationId xmlns:a16="http://schemas.microsoft.com/office/drawing/2014/main" id="{6BA8A401-43BF-3AA0-531A-6F8D54500EC4}"/>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chart orange highlight">
              <a:extLst>
                <a:ext uri="{FF2B5EF4-FFF2-40B4-BE49-F238E27FC236}">
                  <a16:creationId xmlns:a16="http://schemas.microsoft.com/office/drawing/2014/main" id="{6B898280-47EB-F92A-E220-E598891B6F5B}"/>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3" name="spieces">
            <a:extLst>
              <a:ext uri="{FF2B5EF4-FFF2-40B4-BE49-F238E27FC236}">
                <a16:creationId xmlns:a16="http://schemas.microsoft.com/office/drawing/2014/main" id="{3B57D794-54E6-01C6-CC05-4FF3B100AF40}"/>
              </a:ext>
              <a:ext uri="{C183D7F6-B498-43B3-948B-1728B52AA6E4}">
                <adec:decorative xmlns:adec="http://schemas.microsoft.com/office/drawing/2017/decorative" val="1"/>
              </a:ext>
            </a:extLst>
          </p:cNvPr>
          <p:cNvGrpSpPr/>
          <p:nvPr/>
        </p:nvGrpSpPr>
        <p:grpSpPr>
          <a:xfrm>
            <a:off x="7750477" y="2918588"/>
            <a:ext cx="441023" cy="1297812"/>
            <a:chOff x="2998010" y="3658862"/>
            <a:chExt cx="6108412" cy="1952797"/>
          </a:xfrm>
        </p:grpSpPr>
        <p:sp>
          <p:nvSpPr>
            <p:cNvPr id="5" name="chart orange highlight dark">
              <a:extLst>
                <a:ext uri="{FF2B5EF4-FFF2-40B4-BE49-F238E27FC236}">
                  <a16:creationId xmlns:a16="http://schemas.microsoft.com/office/drawing/2014/main" id="{940812A0-9F92-9466-2917-1AE578CAB68F}"/>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chart orange highlight">
              <a:extLst>
                <a:ext uri="{FF2B5EF4-FFF2-40B4-BE49-F238E27FC236}">
                  <a16:creationId xmlns:a16="http://schemas.microsoft.com/office/drawing/2014/main" id="{C588DD60-7E9F-5CE6-67F6-E5EEB3BE96F6}"/>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25" name="route administration">
            <a:extLst>
              <a:ext uri="{FF2B5EF4-FFF2-40B4-BE49-F238E27FC236}">
                <a16:creationId xmlns:a16="http://schemas.microsoft.com/office/drawing/2014/main" id="{D01EF856-2200-6EA3-06FB-1195BE17EC26}"/>
              </a:ext>
              <a:ext uri="{C183D7F6-B498-43B3-948B-1728B52AA6E4}">
                <adec:decorative xmlns:adec="http://schemas.microsoft.com/office/drawing/2017/decorative" val="1"/>
              </a:ext>
            </a:extLst>
          </p:cNvPr>
          <p:cNvGrpSpPr/>
          <p:nvPr/>
        </p:nvGrpSpPr>
        <p:grpSpPr>
          <a:xfrm>
            <a:off x="4412408" y="3997202"/>
            <a:ext cx="1978867" cy="768474"/>
            <a:chOff x="2998010" y="3658862"/>
            <a:chExt cx="6108412" cy="1952797"/>
          </a:xfrm>
        </p:grpSpPr>
        <p:sp>
          <p:nvSpPr>
            <p:cNvPr id="26" name="chart orange highlight dark">
              <a:extLst>
                <a:ext uri="{FF2B5EF4-FFF2-40B4-BE49-F238E27FC236}">
                  <a16:creationId xmlns:a16="http://schemas.microsoft.com/office/drawing/2014/main" id="{979D7CE8-0E54-66BF-3899-54503F4D8A13}"/>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7" name="chart orange highlight">
              <a:extLst>
                <a:ext uri="{FF2B5EF4-FFF2-40B4-BE49-F238E27FC236}">
                  <a16:creationId xmlns:a16="http://schemas.microsoft.com/office/drawing/2014/main" id="{D265427F-E3AE-0A2B-34AD-5CF5F6D348C4}"/>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75011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xit" presetSubtype="0" fill="hold" nodeType="withEffect">
                                  <p:stCondLst>
                                    <p:cond delay="0"/>
                                  </p:stCondLst>
                                  <p:childTnLst>
                                    <p:animEffect transition="out" filter="fad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xit" presetSubtype="0" fill="hold" nodeType="with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xit" presetSubtype="0" fill="hold" nodeType="with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xit" presetSubtype="0" fill="hold" nodeType="with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BFC8E-FEE5-C27F-D696-29733311CB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A17D46-9A94-32ED-CD55-7DFF3C08C601}"/>
              </a:ext>
            </a:extLst>
          </p:cNvPr>
          <p:cNvSpPr>
            <a:spLocks noGrp="1"/>
          </p:cNvSpPr>
          <p:nvPr>
            <p:ph type="title"/>
          </p:nvPr>
        </p:nvSpPr>
        <p:spPr>
          <a:xfrm>
            <a:off x="1170431" y="0"/>
            <a:ext cx="10821271" cy="1249576"/>
          </a:xfrm>
        </p:spPr>
        <p:txBody>
          <a:bodyPr>
            <a:normAutofit/>
          </a:bodyPr>
          <a:lstStyle/>
          <a:p>
            <a:r>
              <a:rPr lang="en-US" sz="3000" dirty="0"/>
              <a:t>Animal Drugs Not Approved by U.S. FDA (Unapproved Drugs)</a:t>
            </a:r>
          </a:p>
        </p:txBody>
      </p:sp>
      <p:sp>
        <p:nvSpPr>
          <p:cNvPr id="3" name="Content Placeholder 2">
            <a:extLst>
              <a:ext uri="{FF2B5EF4-FFF2-40B4-BE49-F238E27FC236}">
                <a16:creationId xmlns:a16="http://schemas.microsoft.com/office/drawing/2014/main" id="{B871814F-D944-B2E9-6DF6-2D37BB014186}"/>
              </a:ext>
            </a:extLst>
          </p:cNvPr>
          <p:cNvSpPr>
            <a:spLocks noGrp="1"/>
          </p:cNvSpPr>
          <p:nvPr>
            <p:ph sz="quarter" idx="13"/>
          </p:nvPr>
        </p:nvSpPr>
        <p:spPr>
          <a:xfrm>
            <a:off x="841247" y="1485901"/>
            <a:ext cx="10515599" cy="4946798"/>
          </a:xfrm>
        </p:spPr>
        <p:txBody>
          <a:bodyPr>
            <a:normAutofit fontScale="92500"/>
          </a:bodyPr>
          <a:lstStyle/>
          <a:p>
            <a:r>
              <a:rPr lang="en-US" dirty="0"/>
              <a:t>Potential </a:t>
            </a:r>
            <a:r>
              <a:rPr lang="en-US" b="1" dirty="0"/>
              <a:t>acute and chronic human health consequences</a:t>
            </a:r>
            <a:r>
              <a:rPr lang="en-US" dirty="0"/>
              <a:t>.</a:t>
            </a:r>
            <a:endParaRPr lang="en-US" b="1" dirty="0"/>
          </a:p>
          <a:p>
            <a:r>
              <a:rPr lang="en-US" dirty="0"/>
              <a:t>Development of the prevalence of </a:t>
            </a:r>
            <a:r>
              <a:rPr lang="en-US" b="1" dirty="0"/>
              <a:t>antibiotic-resistant microorganisms</a:t>
            </a:r>
            <a:r>
              <a:rPr lang="en-US" dirty="0"/>
              <a:t>.</a:t>
            </a:r>
            <a:endParaRPr lang="en-US" b="1" dirty="0"/>
          </a:p>
          <a:p>
            <a:pPr marL="0" indent="0">
              <a:buNone/>
            </a:pPr>
            <a:endParaRPr lang="en-US" b="1" dirty="0"/>
          </a:p>
          <a:p>
            <a:r>
              <a:rPr lang="en-US" dirty="0"/>
              <a:t>Any use of unapproved drugs or misuse of approved drugs is considered a </a:t>
            </a:r>
            <a:r>
              <a:rPr lang="en-US" b="1" dirty="0"/>
              <a:t>violation</a:t>
            </a:r>
            <a:r>
              <a:rPr lang="en-US" dirty="0"/>
              <a:t>.</a:t>
            </a:r>
          </a:p>
          <a:p>
            <a:r>
              <a:rPr lang="en-US" dirty="0"/>
              <a:t>Any detection of residues of unapproved drugs through U.S. FDA foreign facilities inspection or testing program is a </a:t>
            </a:r>
            <a:r>
              <a:rPr lang="en-US" b="1" dirty="0"/>
              <a:t>violation</a:t>
            </a:r>
            <a:r>
              <a:rPr lang="en-US" dirty="0"/>
              <a:t>.</a:t>
            </a:r>
          </a:p>
          <a:p>
            <a:r>
              <a:rPr lang="en-US" dirty="0"/>
              <a:t>Imported aquaculture product treated with an unapproved drug would be </a:t>
            </a:r>
            <a:r>
              <a:rPr lang="en-US" b="1" dirty="0"/>
              <a:t>denied entry into the U.S. </a:t>
            </a:r>
            <a:r>
              <a:rPr lang="en-US" dirty="0"/>
              <a:t>even if the level of residues is considered safe by a country where the animal drug is lawfully used. </a:t>
            </a:r>
          </a:p>
        </p:txBody>
      </p:sp>
      <p:sp>
        <p:nvSpPr>
          <p:cNvPr id="4" name="Slide Number Placeholder 3">
            <a:extLst>
              <a:ext uri="{FF2B5EF4-FFF2-40B4-BE49-F238E27FC236}">
                <a16:creationId xmlns:a16="http://schemas.microsoft.com/office/drawing/2014/main" id="{9CE1FB8B-86EC-AE93-DD5E-6348739094A7}"/>
              </a:ext>
            </a:extLst>
          </p:cNvPr>
          <p:cNvSpPr>
            <a:spLocks noGrp="1"/>
          </p:cNvSpPr>
          <p:nvPr>
            <p:ph type="sldNum" sz="quarter" idx="4"/>
          </p:nvPr>
        </p:nvSpPr>
        <p:spPr/>
        <p:txBody>
          <a:bodyPr/>
          <a:lstStyle/>
          <a:p>
            <a:fld id="{9DAB3369-7666-44EB-AEA9-5FA9440DB40A}" type="slidenum">
              <a:rPr lang="en-US" smtClean="0"/>
              <a:pPr/>
              <a:t>7</a:t>
            </a:fld>
            <a:endParaRPr lang="en-US"/>
          </a:p>
        </p:txBody>
      </p:sp>
    </p:spTree>
    <p:custDataLst>
      <p:tags r:id="rId1"/>
    </p:custDataLst>
    <p:extLst>
      <p:ext uri="{BB962C8B-B14F-4D97-AF65-F5344CB8AC3E}">
        <p14:creationId xmlns:p14="http://schemas.microsoft.com/office/powerpoint/2010/main" val="60376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5816C-D332-39B8-4D0D-87060FABB6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45E241-8DDB-3A38-CCF5-F4A51879EB7C}"/>
              </a:ext>
            </a:extLst>
          </p:cNvPr>
          <p:cNvSpPr>
            <a:spLocks noGrp="1"/>
          </p:cNvSpPr>
          <p:nvPr>
            <p:ph type="title"/>
          </p:nvPr>
        </p:nvSpPr>
        <p:spPr/>
        <p:txBody>
          <a:bodyPr>
            <a:normAutofit/>
          </a:bodyPr>
          <a:lstStyle/>
          <a:p>
            <a:r>
              <a:rPr lang="en-US" dirty="0"/>
              <a:t>Unapproved Animal Drugs Commonly Detected</a:t>
            </a:r>
          </a:p>
        </p:txBody>
      </p:sp>
      <p:sp>
        <p:nvSpPr>
          <p:cNvPr id="3" name="Content Placeholder 2">
            <a:extLst>
              <a:ext uri="{FF2B5EF4-FFF2-40B4-BE49-F238E27FC236}">
                <a16:creationId xmlns:a16="http://schemas.microsoft.com/office/drawing/2014/main" id="{0AF1E992-C446-022A-AF19-8CABC3367115}"/>
              </a:ext>
            </a:extLst>
          </p:cNvPr>
          <p:cNvSpPr>
            <a:spLocks noGrp="1"/>
          </p:cNvSpPr>
          <p:nvPr>
            <p:ph sz="quarter" idx="13"/>
          </p:nvPr>
        </p:nvSpPr>
        <p:spPr>
          <a:xfrm>
            <a:off x="841249" y="1485900"/>
            <a:ext cx="5485124" cy="4745083"/>
          </a:xfrm>
        </p:spPr>
        <p:txBody>
          <a:bodyPr>
            <a:normAutofit/>
          </a:bodyPr>
          <a:lstStyle/>
          <a:p>
            <a:r>
              <a:rPr lang="en-US" dirty="0"/>
              <a:t>Chloramphenicol</a:t>
            </a:r>
          </a:p>
          <a:p>
            <a:r>
              <a:rPr lang="en-US" dirty="0"/>
              <a:t>Nitrofurans</a:t>
            </a:r>
          </a:p>
          <a:p>
            <a:r>
              <a:rPr lang="en-US" dirty="0"/>
              <a:t>Triphenylmethane Dyes</a:t>
            </a:r>
          </a:p>
          <a:p>
            <a:r>
              <a:rPr lang="en-US" dirty="0"/>
              <a:t>Quinolones</a:t>
            </a:r>
          </a:p>
          <a:p>
            <a:r>
              <a:rPr lang="en-US" dirty="0"/>
              <a:t>Fluoroquinolones </a:t>
            </a:r>
          </a:p>
          <a:p>
            <a:r>
              <a:rPr lang="en-US" dirty="0"/>
              <a:t>Tetracyclines</a:t>
            </a:r>
          </a:p>
          <a:p>
            <a:r>
              <a:rPr lang="en-US" dirty="0"/>
              <a:t>Sulfonamides</a:t>
            </a:r>
          </a:p>
        </p:txBody>
      </p:sp>
      <p:sp>
        <p:nvSpPr>
          <p:cNvPr id="4" name="Slide Number Placeholder 3">
            <a:extLst>
              <a:ext uri="{FF2B5EF4-FFF2-40B4-BE49-F238E27FC236}">
                <a16:creationId xmlns:a16="http://schemas.microsoft.com/office/drawing/2014/main" id="{7D416462-4A61-61FE-5CFD-4BEC9DCE048C}"/>
              </a:ext>
            </a:extLst>
          </p:cNvPr>
          <p:cNvSpPr>
            <a:spLocks noGrp="1"/>
          </p:cNvSpPr>
          <p:nvPr>
            <p:ph type="sldNum" sz="quarter" idx="4"/>
          </p:nvPr>
        </p:nvSpPr>
        <p:spPr/>
        <p:txBody>
          <a:bodyPr/>
          <a:lstStyle/>
          <a:p>
            <a:fld id="{9DAB3369-7666-44EB-AEA9-5FA9440DB40A}" type="slidenum">
              <a:rPr lang="en-US" smtClean="0"/>
              <a:pPr/>
              <a:t>8</a:t>
            </a:fld>
            <a:endParaRPr lang="en-US"/>
          </a:p>
        </p:txBody>
      </p:sp>
      <p:pic>
        <p:nvPicPr>
          <p:cNvPr id="6" name="Picture 5">
            <a:extLst>
              <a:ext uri="{FF2B5EF4-FFF2-40B4-BE49-F238E27FC236}">
                <a16:creationId xmlns:a16="http://schemas.microsoft.com/office/drawing/2014/main" id="{D8B88735-5A1C-F63A-3712-4A27A04E10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7415" y="1834116"/>
            <a:ext cx="4914985" cy="2918637"/>
          </a:xfrm>
          <a:prstGeom prst="rect">
            <a:avLst/>
          </a:prstGeom>
          <a:effectLst>
            <a:softEdge rad="127000"/>
          </a:effectLst>
        </p:spPr>
      </p:pic>
    </p:spTree>
    <p:custDataLst>
      <p:tags r:id="rId1"/>
    </p:custDataLst>
    <p:extLst>
      <p:ext uri="{BB962C8B-B14F-4D97-AF65-F5344CB8AC3E}">
        <p14:creationId xmlns:p14="http://schemas.microsoft.com/office/powerpoint/2010/main" val="347339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F4BF-1752-E033-CED3-4C18ACE3E975}"/>
              </a:ext>
            </a:extLst>
          </p:cNvPr>
          <p:cNvSpPr>
            <a:spLocks noGrp="1"/>
          </p:cNvSpPr>
          <p:nvPr>
            <p:ph type="title"/>
          </p:nvPr>
        </p:nvSpPr>
        <p:spPr>
          <a:xfrm>
            <a:off x="1170432" y="0"/>
            <a:ext cx="10515600" cy="1104902"/>
          </a:xfrm>
        </p:spPr>
        <p:txBody>
          <a:bodyPr anchor="ctr">
            <a:normAutofit/>
          </a:bodyPr>
          <a:lstStyle/>
          <a:p>
            <a:r>
              <a:rPr lang="en-US" dirty="0"/>
              <a:t>Your Role in Ensuring Residue Free Products</a:t>
            </a:r>
          </a:p>
        </p:txBody>
      </p:sp>
      <p:sp>
        <p:nvSpPr>
          <p:cNvPr id="4" name="Slide Number Placeholder 3">
            <a:extLst>
              <a:ext uri="{FF2B5EF4-FFF2-40B4-BE49-F238E27FC236}">
                <a16:creationId xmlns:a16="http://schemas.microsoft.com/office/drawing/2014/main" id="{D180CC94-8868-4D87-3341-B93C03908745}"/>
              </a:ext>
            </a:extLst>
          </p:cNvPr>
          <p:cNvSpPr>
            <a:spLocks noGrp="1"/>
          </p:cNvSpPr>
          <p:nvPr>
            <p:ph type="sldNum" sz="quarter" idx="4"/>
          </p:nvPr>
        </p:nvSpPr>
        <p:spPr>
          <a:xfrm>
            <a:off x="9249664" y="6669024"/>
            <a:ext cx="2844800" cy="210950"/>
          </a:xfrm>
        </p:spPr>
        <p:txBody>
          <a:bodyPr anchor="b">
            <a:normAutofit/>
          </a:bodyPr>
          <a:lstStyle/>
          <a:p>
            <a:pPr>
              <a:lnSpc>
                <a:spcPct val="90000"/>
              </a:lnSpc>
              <a:spcAft>
                <a:spcPts val="600"/>
              </a:spcAft>
            </a:pPr>
            <a:fld id="{9DAB3369-7666-44EB-AEA9-5FA9440DB40A}" type="slidenum">
              <a:rPr lang="en-US" sz="800" smtClean="0"/>
              <a:pPr>
                <a:lnSpc>
                  <a:spcPct val="90000"/>
                </a:lnSpc>
                <a:spcAft>
                  <a:spcPts val="600"/>
                </a:spcAft>
              </a:pPr>
              <a:t>9</a:t>
            </a:fld>
            <a:endParaRPr lang="en-US" sz="800"/>
          </a:p>
        </p:txBody>
      </p:sp>
      <p:graphicFrame>
        <p:nvGraphicFramePr>
          <p:cNvPr id="3" name="Diagram 2">
            <a:extLst>
              <a:ext uri="{FF2B5EF4-FFF2-40B4-BE49-F238E27FC236}">
                <a16:creationId xmlns:a16="http://schemas.microsoft.com/office/drawing/2014/main" id="{BD9B906B-527F-E037-F6B7-D9B26C1287C2}"/>
              </a:ext>
            </a:extLst>
          </p:cNvPr>
          <p:cNvGraphicFramePr>
            <a:graphicFrameLocks noChangeAspect="1"/>
          </p:cNvGraphicFramePr>
          <p:nvPr>
            <p:extLst>
              <p:ext uri="{D42A27DB-BD31-4B8C-83A1-F6EECF244321}">
                <p14:modId xmlns:p14="http://schemas.microsoft.com/office/powerpoint/2010/main" val="4243438329"/>
              </p:ext>
            </p:extLst>
          </p:nvPr>
        </p:nvGraphicFramePr>
        <p:xfrm>
          <a:off x="1071020" y="504136"/>
          <a:ext cx="9654032" cy="6353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 name="highlight">
            <a:extLst>
              <a:ext uri="{FF2B5EF4-FFF2-40B4-BE49-F238E27FC236}">
                <a16:creationId xmlns:a16="http://schemas.microsoft.com/office/drawing/2014/main" id="{D7EE89AC-930F-0DDE-E260-40692D04ED93}"/>
              </a:ext>
              <a:ext uri="{C183D7F6-B498-43B3-948B-1728B52AA6E4}">
                <adec:decorative xmlns:adec="http://schemas.microsoft.com/office/drawing/2017/decorative" val="1"/>
              </a:ext>
            </a:extLst>
          </p:cNvPr>
          <p:cNvGrpSpPr/>
          <p:nvPr/>
        </p:nvGrpSpPr>
        <p:grpSpPr>
          <a:xfrm rot="5400000">
            <a:off x="2613115" y="1220307"/>
            <a:ext cx="2735161" cy="2642768"/>
            <a:chOff x="2990807" y="3658687"/>
            <a:chExt cx="6115614" cy="1952972"/>
          </a:xfrm>
        </p:grpSpPr>
        <p:sp>
          <p:nvSpPr>
            <p:cNvPr id="9" name="chart orange highlight dark">
              <a:extLst>
                <a:ext uri="{FF2B5EF4-FFF2-40B4-BE49-F238E27FC236}">
                  <a16:creationId xmlns:a16="http://schemas.microsoft.com/office/drawing/2014/main" id="{FBFA54B5-6143-7A95-8714-E91106766D13}"/>
                </a:ext>
                <a:ext uri="{C183D7F6-B498-43B3-948B-1728B52AA6E4}">
                  <adec:decorative xmlns:adec="http://schemas.microsoft.com/office/drawing/2017/decorative" val="1"/>
                </a:ext>
              </a:extLst>
            </p:cNvPr>
            <p:cNvSpPr/>
            <p:nvPr/>
          </p:nvSpPr>
          <p:spPr>
            <a:xfrm>
              <a:off x="2998010" y="3658862"/>
              <a:ext cx="6108411" cy="1952797"/>
            </a:xfrm>
            <a:prstGeom prst="hexagon">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chart orange highlight">
              <a:extLst>
                <a:ext uri="{FF2B5EF4-FFF2-40B4-BE49-F238E27FC236}">
                  <a16:creationId xmlns:a16="http://schemas.microsoft.com/office/drawing/2014/main" id="{35255E43-FE62-09B3-1804-8ECB5C863962}"/>
                </a:ext>
                <a:ext uri="{C183D7F6-B498-43B3-948B-1728B52AA6E4}">
                  <adec:decorative xmlns:adec="http://schemas.microsoft.com/office/drawing/2017/decorative" val="1"/>
                </a:ext>
              </a:extLst>
            </p:cNvPr>
            <p:cNvSpPr/>
            <p:nvPr/>
          </p:nvSpPr>
          <p:spPr>
            <a:xfrm>
              <a:off x="2990807" y="3658687"/>
              <a:ext cx="6108410" cy="1952797"/>
            </a:xfrm>
            <a:prstGeom prst="hexagon">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11" name="highlight">
            <a:extLst>
              <a:ext uri="{FF2B5EF4-FFF2-40B4-BE49-F238E27FC236}">
                <a16:creationId xmlns:a16="http://schemas.microsoft.com/office/drawing/2014/main" id="{CE7D7B0B-555C-D672-B677-CE1A8A43C91E}"/>
              </a:ext>
              <a:ext uri="{C183D7F6-B498-43B3-948B-1728B52AA6E4}">
                <adec:decorative xmlns:adec="http://schemas.microsoft.com/office/drawing/2017/decorative" val="1"/>
              </a:ext>
            </a:extLst>
          </p:cNvPr>
          <p:cNvGrpSpPr/>
          <p:nvPr/>
        </p:nvGrpSpPr>
        <p:grpSpPr>
          <a:xfrm rot="5400000">
            <a:off x="5434656" y="1214989"/>
            <a:ext cx="2741183" cy="2647377"/>
            <a:chOff x="2977340" y="3658862"/>
            <a:chExt cx="6129081" cy="1956377"/>
          </a:xfrm>
        </p:grpSpPr>
        <p:sp>
          <p:nvSpPr>
            <p:cNvPr id="12" name="chart orange highlight dark">
              <a:extLst>
                <a:ext uri="{FF2B5EF4-FFF2-40B4-BE49-F238E27FC236}">
                  <a16:creationId xmlns:a16="http://schemas.microsoft.com/office/drawing/2014/main" id="{F796AB6C-EDEE-A226-11B2-12A2B30CA924}"/>
                </a:ext>
                <a:ext uri="{C183D7F6-B498-43B3-948B-1728B52AA6E4}">
                  <adec:decorative xmlns:adec="http://schemas.microsoft.com/office/drawing/2017/decorative" val="1"/>
                </a:ext>
              </a:extLst>
            </p:cNvPr>
            <p:cNvSpPr/>
            <p:nvPr/>
          </p:nvSpPr>
          <p:spPr>
            <a:xfrm>
              <a:off x="2998010" y="3658862"/>
              <a:ext cx="6108411" cy="1952797"/>
            </a:xfrm>
            <a:prstGeom prst="hexagon">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chart orange highlight">
              <a:extLst>
                <a:ext uri="{FF2B5EF4-FFF2-40B4-BE49-F238E27FC236}">
                  <a16:creationId xmlns:a16="http://schemas.microsoft.com/office/drawing/2014/main" id="{C7D6B65A-66C5-1AF8-D97D-DB94D26AC83C}"/>
                </a:ext>
                <a:ext uri="{C183D7F6-B498-43B3-948B-1728B52AA6E4}">
                  <adec:decorative xmlns:adec="http://schemas.microsoft.com/office/drawing/2017/decorative" val="1"/>
                </a:ext>
              </a:extLst>
            </p:cNvPr>
            <p:cNvSpPr/>
            <p:nvPr/>
          </p:nvSpPr>
          <p:spPr>
            <a:xfrm>
              <a:off x="2977340" y="3662442"/>
              <a:ext cx="6108412" cy="1952797"/>
            </a:xfrm>
            <a:prstGeom prst="hexagon">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14" name="highlight">
            <a:extLst>
              <a:ext uri="{FF2B5EF4-FFF2-40B4-BE49-F238E27FC236}">
                <a16:creationId xmlns:a16="http://schemas.microsoft.com/office/drawing/2014/main" id="{7367F507-5EC9-B1BA-0F77-AD804A0469C9}"/>
              </a:ext>
              <a:ext uri="{C183D7F6-B498-43B3-948B-1728B52AA6E4}">
                <adec:decorative xmlns:adec="http://schemas.microsoft.com/office/drawing/2017/decorative" val="1"/>
              </a:ext>
            </a:extLst>
          </p:cNvPr>
          <p:cNvGrpSpPr/>
          <p:nvPr/>
        </p:nvGrpSpPr>
        <p:grpSpPr>
          <a:xfrm rot="5400000">
            <a:off x="4010537" y="3440984"/>
            <a:ext cx="2734056" cy="2642978"/>
            <a:chOff x="2998009" y="3658533"/>
            <a:chExt cx="6108412" cy="1953126"/>
          </a:xfrm>
        </p:grpSpPr>
        <p:sp>
          <p:nvSpPr>
            <p:cNvPr id="15" name="chart orange highlight dark">
              <a:extLst>
                <a:ext uri="{FF2B5EF4-FFF2-40B4-BE49-F238E27FC236}">
                  <a16:creationId xmlns:a16="http://schemas.microsoft.com/office/drawing/2014/main" id="{11FAE9C1-FD87-CEEC-DB01-6F38907BCC33}"/>
                </a:ext>
                <a:ext uri="{C183D7F6-B498-43B3-948B-1728B52AA6E4}">
                  <adec:decorative xmlns:adec="http://schemas.microsoft.com/office/drawing/2017/decorative" val="1"/>
                </a:ext>
              </a:extLst>
            </p:cNvPr>
            <p:cNvSpPr/>
            <p:nvPr/>
          </p:nvSpPr>
          <p:spPr>
            <a:xfrm>
              <a:off x="2998010" y="3658862"/>
              <a:ext cx="6108411" cy="1952797"/>
            </a:xfrm>
            <a:prstGeom prst="hexagon">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chart orange highlight">
              <a:extLst>
                <a:ext uri="{FF2B5EF4-FFF2-40B4-BE49-F238E27FC236}">
                  <a16:creationId xmlns:a16="http://schemas.microsoft.com/office/drawing/2014/main" id="{92852BE8-471B-4151-7992-FA84AD4CA472}"/>
                </a:ext>
                <a:ext uri="{C183D7F6-B498-43B3-948B-1728B52AA6E4}">
                  <adec:decorative xmlns:adec="http://schemas.microsoft.com/office/drawing/2017/decorative" val="1"/>
                </a:ext>
              </a:extLst>
            </p:cNvPr>
            <p:cNvSpPr/>
            <p:nvPr/>
          </p:nvSpPr>
          <p:spPr>
            <a:xfrm>
              <a:off x="2998009" y="3658533"/>
              <a:ext cx="6108412" cy="1952797"/>
            </a:xfrm>
            <a:prstGeom prst="hexagon">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17" name="highlight">
            <a:extLst>
              <a:ext uri="{FF2B5EF4-FFF2-40B4-BE49-F238E27FC236}">
                <a16:creationId xmlns:a16="http://schemas.microsoft.com/office/drawing/2014/main" id="{2A29C204-8A62-26C7-9720-AC0EFB802C67}"/>
              </a:ext>
              <a:ext uri="{C183D7F6-B498-43B3-948B-1728B52AA6E4}">
                <adec:decorative xmlns:adec="http://schemas.microsoft.com/office/drawing/2017/decorative" val="1"/>
              </a:ext>
            </a:extLst>
          </p:cNvPr>
          <p:cNvGrpSpPr/>
          <p:nvPr/>
        </p:nvGrpSpPr>
        <p:grpSpPr>
          <a:xfrm rot="5400000">
            <a:off x="6844398" y="3457986"/>
            <a:ext cx="2734056" cy="2642532"/>
            <a:chOff x="2998010" y="3658862"/>
            <a:chExt cx="6108412" cy="1952797"/>
          </a:xfrm>
        </p:grpSpPr>
        <p:sp>
          <p:nvSpPr>
            <p:cNvPr id="18" name="chart orange highlight dark">
              <a:extLst>
                <a:ext uri="{FF2B5EF4-FFF2-40B4-BE49-F238E27FC236}">
                  <a16:creationId xmlns:a16="http://schemas.microsoft.com/office/drawing/2014/main" id="{C7BA8980-1D53-416B-8EA9-C96C419F9328}"/>
                </a:ext>
                <a:ext uri="{C183D7F6-B498-43B3-948B-1728B52AA6E4}">
                  <adec:decorative xmlns:adec="http://schemas.microsoft.com/office/drawing/2017/decorative" val="1"/>
                </a:ext>
              </a:extLst>
            </p:cNvPr>
            <p:cNvSpPr/>
            <p:nvPr/>
          </p:nvSpPr>
          <p:spPr>
            <a:xfrm>
              <a:off x="2998010" y="3658862"/>
              <a:ext cx="6108411" cy="1952797"/>
            </a:xfrm>
            <a:prstGeom prst="hexagon">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chart orange highlight">
              <a:extLst>
                <a:ext uri="{FF2B5EF4-FFF2-40B4-BE49-F238E27FC236}">
                  <a16:creationId xmlns:a16="http://schemas.microsoft.com/office/drawing/2014/main" id="{655F743A-5737-84C5-8410-E965EFE96594}"/>
                </a:ext>
                <a:ext uri="{C183D7F6-B498-43B3-948B-1728B52AA6E4}">
                  <adec:decorative xmlns:adec="http://schemas.microsoft.com/office/drawing/2017/decorative" val="1"/>
                </a:ext>
              </a:extLst>
            </p:cNvPr>
            <p:cNvSpPr/>
            <p:nvPr/>
          </p:nvSpPr>
          <p:spPr>
            <a:xfrm>
              <a:off x="2998011" y="3658862"/>
              <a:ext cx="6108411" cy="1952797"/>
            </a:xfrm>
            <a:prstGeom prst="hexagon">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63486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xit" presetSubtype="0" fill="hold"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xit" presetSubtype="0" fill="hold" nodeType="with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xit" presetSubtype="0" fill="hold" nodeType="with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gAXNnZEo"/>
  <p:tag name="ARTICULATE_DESIGN_ID_AVID2018_WIDE" val="ovPsLIbb"/>
  <p:tag name="ARTICULATE_DESIGN_ID_2018 AVID ORIENTATION THEME" val="141LYHKx"/>
  <p:tag name="ARTICULATE_SLIDE_COUNT" val="16"/>
  <p:tag name="ARTICULATE_SLIDE_THUMBNAIL_REFRESH"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8 Avid Orientation Theme">
  <a:themeElements>
    <a:clrScheme name="Custom 3">
      <a:dk1>
        <a:srgbClr val="000000"/>
      </a:dk1>
      <a:lt1>
        <a:srgbClr val="FFFFFF"/>
      </a:lt1>
      <a:dk2>
        <a:srgbClr val="666666"/>
      </a:dk2>
      <a:lt2>
        <a:srgbClr val="EEECE1"/>
      </a:lt2>
      <a:accent1>
        <a:srgbClr val="E3132F"/>
      </a:accent1>
      <a:accent2>
        <a:srgbClr val="0096DA"/>
      </a:accent2>
      <a:accent3>
        <a:srgbClr val="56AA23"/>
      </a:accent3>
      <a:accent4>
        <a:srgbClr val="F48100"/>
      </a:accent4>
      <a:accent5>
        <a:srgbClr val="FFDA00"/>
      </a:accent5>
      <a:accent6>
        <a:srgbClr val="501384"/>
      </a:accent6>
      <a:hlink>
        <a:srgbClr val="0096DA"/>
      </a:hlink>
      <a:folHlink>
        <a:srgbClr val="023D8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 Avid Orientation Theme" id="{FC300ACC-C2F6-4E96-B3A0-28C23AA15551}" vid="{9AD5EF79-4CFA-4470-B77C-62B396D2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4B48ADCEB9004C82C33B2F01FDEEA4" ma:contentTypeVersion="13" ma:contentTypeDescription="Create a new document." ma:contentTypeScope="" ma:versionID="3558c2e4a36e834140bd770aa22bd711">
  <xsd:schema xmlns:xsd="http://www.w3.org/2001/XMLSchema" xmlns:xs="http://www.w3.org/2001/XMLSchema" xmlns:p="http://schemas.microsoft.com/office/2006/metadata/properties" xmlns:ns2="9544c1e5-465b-46f7-9756-fde921856027" xmlns:ns3="5f92d314-0094-4a56-b45d-790405524c19" targetNamespace="http://schemas.microsoft.com/office/2006/metadata/properties" ma:root="true" ma:fieldsID="452d610a6318739769d4b90774720041" ns2:_="" ns3:_="">
    <xsd:import namespace="9544c1e5-465b-46f7-9756-fde921856027"/>
    <xsd:import namespace="5f92d314-0094-4a56-b45d-790405524c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44c1e5-465b-46f7-9756-fde9218560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978f9c3-fb37-4b17-aa29-ac9435d4f62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92d314-0094-4a56-b45d-790405524c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2bb5b59-95e2-4b55-8b2f-cc20911eee4b}" ma:internalName="TaxCatchAll" ma:showField="CatchAllData" ma:web="5f92d314-0094-4a56-b45d-790405524c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44c1e5-465b-46f7-9756-fde921856027">
      <Terms xmlns="http://schemas.microsoft.com/office/infopath/2007/PartnerControls"/>
    </lcf76f155ced4ddcb4097134ff3c332f>
    <TaxCatchAll xmlns="5f92d314-0094-4a56-b45d-790405524c1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B7A950-6560-4DD5-ABBB-60AC775DE2BA}">
  <ds:schemaRefs>
    <ds:schemaRef ds:uri="5f92d314-0094-4a56-b45d-790405524c19"/>
    <ds:schemaRef ds:uri="9544c1e5-465b-46f7-9756-fde9218560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6796157-5C04-4B29-8EAA-2C540DD2CF97}">
  <ds:schemaRefs>
    <ds:schemaRef ds:uri="http://purl.org/dc/dcmitype/"/>
    <ds:schemaRef ds:uri="http://purl.org/dc/elements/1.1/"/>
    <ds:schemaRef ds:uri="http://www.w3.org/XML/1998/namespace"/>
    <ds:schemaRef ds:uri="http://schemas.microsoft.com/office/infopath/2007/PartnerControls"/>
    <ds:schemaRef ds:uri="5f92d314-0094-4a56-b45d-790405524c19"/>
    <ds:schemaRef ds:uri="http://schemas.microsoft.com/office/2006/documentManagement/types"/>
    <ds:schemaRef ds:uri="9544c1e5-465b-46f7-9756-fde921856027"/>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86AF22B-58D3-493B-B461-19672E4056C6}">
  <ds:schemaRefs>
    <ds:schemaRef ds:uri="http://schemas.microsoft.com/sharepoint/v3/contenttype/forms"/>
  </ds:schemaRefs>
</ds:datastoreItem>
</file>

<file path=docMetadata/LabelInfo.xml><?xml version="1.0" encoding="utf-8"?>
<clbl:labelList xmlns:clbl="http://schemas.microsoft.com/office/2020/mipLabelMetadata">
  <clbl:label id="{17d30d46-605e-42dd-9357-a07590acc40c}" enabled="0" method="" siteId="{17d30d46-605e-42dd-9357-a07590acc40c}" removed="1"/>
</clbl:labelList>
</file>

<file path=docProps/app.xml><?xml version="1.0" encoding="utf-8"?>
<Properties xmlns="http://schemas.openxmlformats.org/officeDocument/2006/extended-properties" xmlns:vt="http://schemas.openxmlformats.org/officeDocument/2006/docPropsVTypes">
  <TotalTime>908</TotalTime>
  <Words>2698</Words>
  <Application>Microsoft Office PowerPoint</Application>
  <PresentationFormat>Widescreen</PresentationFormat>
  <Paragraphs>283</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 Regular</vt:lpstr>
      <vt:lpstr>Arial Unicode MS</vt:lpstr>
      <vt:lpstr>Helvetica Light</vt:lpstr>
      <vt:lpstr>Arial</vt:lpstr>
      <vt:lpstr>Courier New</vt:lpstr>
      <vt:lpstr>Helvetica</vt:lpstr>
      <vt:lpstr>Segoe UI</vt:lpstr>
      <vt:lpstr>2018 Avid Orientation Theme</vt:lpstr>
      <vt:lpstr>Aquaculture Drugs Overview</vt:lpstr>
      <vt:lpstr>What Is a Drug?</vt:lpstr>
      <vt:lpstr>PowerPoint Presentation</vt:lpstr>
      <vt:lpstr>U.S. FDA Animal Drug Approval Process</vt:lpstr>
      <vt:lpstr>Animal Drugs Approved by U.S. FDA for Aquaculture</vt:lpstr>
      <vt:lpstr>How to Read a Drug Label</vt:lpstr>
      <vt:lpstr>Animal Drugs Not Approved by U.S. FDA (Unapproved Drugs)</vt:lpstr>
      <vt:lpstr>Unapproved Animal Drugs Commonly Detected</vt:lpstr>
      <vt:lpstr>Your Role in Ensuring Residue Free Products</vt:lpstr>
      <vt:lpstr>What Type of Testing Method Should Be Used?</vt:lpstr>
      <vt:lpstr>Screening Methods (Qualitative)-ELISA   </vt:lpstr>
      <vt:lpstr>Confirmatory Methods (Quantitative)</vt:lpstr>
      <vt:lpstr>Food Science and Research</vt:lpstr>
      <vt:lpstr>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VERSION UPDATE LOG</dc:title>
  <dc:creator>Natalie McLemore</dc:creator>
  <cp:lastModifiedBy>Joshua L Spencer</cp:lastModifiedBy>
  <cp:revision>3</cp:revision>
  <cp:lastPrinted>2019-07-24T15:24:58Z</cp:lastPrinted>
  <dcterms:created xsi:type="dcterms:W3CDTF">2019-04-14T03:01:12Z</dcterms:created>
  <dcterms:modified xsi:type="dcterms:W3CDTF">2025-09-04T15:47:18Z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4081F824-69B6-4E30-8EA8-42BC4D3B19FA</vt:lpwstr>
  </property>
  <property fmtid="{D5CDD505-2E9C-101B-9397-08002B2CF9AE}" pid="3" name="ArticulatePath">
    <vt:lpwstr>https://avidxchange.sharepoint.com/Talent/Training/Private Document Library/Onboarding/2_Final/ORIENTATION/New Hire Orientation_FG_MASTER</vt:lpwstr>
  </property>
  <property fmtid="{D5CDD505-2E9C-101B-9397-08002B2CF9AE}" pid="4" name="ContentTypeId">
    <vt:lpwstr>0x0101002F4B48ADCEB9004C82C33B2F01FDEEA4</vt:lpwstr>
  </property>
  <property fmtid="{D5CDD505-2E9C-101B-9397-08002B2CF9AE}" pid="5" name="AuthorIds_UIVersion_26624">
    <vt:lpwstr>2693</vt:lpwstr>
  </property>
  <property fmtid="{D5CDD505-2E9C-101B-9397-08002B2CF9AE}" pid="6" name="MediaServiceImageTags">
    <vt:lpwstr/>
  </property>
</Properties>
</file>