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2.xml" ContentType="application/vnd.openxmlformats-officedocument.presentationml.tags+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3.xml" ContentType="application/vnd.openxmlformats-officedocument.presentationml.tags+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4.xml" ContentType="application/vnd.openxmlformats-officedocument.presentationml.tags+xml"/>
  <Override PartName="/ppt/notesSlides/notesSlide8.xml" ContentType="application/vnd.openxmlformats-officedocument.presentationml.notesSlide+xml"/>
  <Override PartName="/ppt/tags/tag25.xml" ContentType="application/vnd.openxmlformats-officedocument.presentationml.tags+xml"/>
  <Override PartName="/ppt/notesSlides/notesSlide9.xml" ContentType="application/vnd.openxmlformats-officedocument.presentationml.notesSlide+xml"/>
  <Override PartName="/ppt/tags/tag26.xml" ContentType="application/vnd.openxmlformats-officedocument.presentationml.tags+xml"/>
  <Override PartName="/ppt/notesSlides/notesSlide10.xml" ContentType="application/vnd.openxmlformats-officedocument.presentationml.notesSlide+xml"/>
  <Override PartName="/ppt/tags/tag27.xml" ContentType="application/vnd.openxmlformats-officedocument.presentationml.tags+xml"/>
  <Override PartName="/ppt/notesSlides/notesSlide11.xml" ContentType="application/vnd.openxmlformats-officedocument.presentationml.notesSlide+xml"/>
  <Override PartName="/ppt/tags/tag28.xml" ContentType="application/vnd.openxmlformats-officedocument.presentationml.tags+xml"/>
  <Override PartName="/ppt/notesSlides/notesSlide12.xml" ContentType="application/vnd.openxmlformats-officedocument.presentationml.notesSlide+xml"/>
  <Override PartName="/ppt/tags/tag29.xml" ContentType="application/vnd.openxmlformats-officedocument.presentationml.tags+xml"/>
  <Override PartName="/ppt/notesSlides/notesSlide13.xml" ContentType="application/vnd.openxmlformats-officedocument.presentationml.notesSlide+xml"/>
  <Override PartName="/ppt/tags/tag30.xml" ContentType="application/vnd.openxmlformats-officedocument.presentationml.tags+xml"/>
  <Override PartName="/ppt/notesSlides/notesSlide14.xml" ContentType="application/vnd.openxmlformats-officedocument.presentationml.notesSlide+xml"/>
  <Override PartName="/ppt/tags/tag31.xml" ContentType="application/vnd.openxmlformats-officedocument.presentationml.tags+xml"/>
  <Override PartName="/ppt/notesSlides/notesSlide15.xml" ContentType="application/vnd.openxmlformats-officedocument.presentationml.notesSlide+xml"/>
  <Override PartName="/ppt/tags/tag32.xml" ContentType="application/vnd.openxmlformats-officedocument.presentationml.tags+xml"/>
  <Override PartName="/ppt/notesSlides/notesSlide16.xml" ContentType="application/vnd.openxmlformats-officedocument.presentationml.notesSlide+xml"/>
  <Override PartName="/ppt/tags/tag33.xml" ContentType="application/vnd.openxmlformats-officedocument.presentationml.tags+xml"/>
  <Override PartName="/ppt/notesSlides/notesSlide17.xml" ContentType="application/vnd.openxmlformats-officedocument.presentationml.notesSlide+xml"/>
  <Override PartName="/ppt/tags/tag34.xml" ContentType="application/vnd.openxmlformats-officedocument.presentationml.tags+xml"/>
  <Override PartName="/ppt/notesSlides/notesSlide18.xml" ContentType="application/vnd.openxmlformats-officedocument.presentationml.notesSlide+xml"/>
  <Override PartName="/ppt/tags/tag35.xml" ContentType="application/vnd.openxmlformats-officedocument.presentationml.tags+xml"/>
  <Override PartName="/ppt/notesSlides/notesSlide19.xml" ContentType="application/vnd.openxmlformats-officedocument.presentationml.notesSlide+xml"/>
  <Override PartName="/ppt/tags/tag36.xml" ContentType="application/vnd.openxmlformats-officedocument.presentationml.tags+xml"/>
  <Override PartName="/ppt/notesSlides/notesSlide20.xml" ContentType="application/vnd.openxmlformats-officedocument.presentationml.notesSlide+xml"/>
  <Override PartName="/ppt/tags/tag37.xml" ContentType="application/vnd.openxmlformats-officedocument.presentationml.tags+xml"/>
  <Override PartName="/ppt/notesSlides/notesSlide21.xml" ContentType="application/vnd.openxmlformats-officedocument.presentationml.notesSlide+xml"/>
  <Override PartName="/ppt/tags/tag38.xml" ContentType="application/vnd.openxmlformats-officedocument.presentationml.tags+xml"/>
  <Override PartName="/ppt/notesSlides/notesSlide22.xml" ContentType="application/vnd.openxmlformats-officedocument.presentationml.notesSlide+xml"/>
  <Override PartName="/ppt/tags/tag39.xml" ContentType="application/vnd.openxmlformats-officedocument.presentationml.tags+xml"/>
  <Override PartName="/ppt/notesSlides/notesSlide23.xml" ContentType="application/vnd.openxmlformats-officedocument.presentationml.notesSlide+xml"/>
  <Override PartName="/ppt/tags/tag40.xml" ContentType="application/vnd.openxmlformats-officedocument.presentationml.tags+xml"/>
  <Override PartName="/ppt/notesSlides/notesSlide24.xml" ContentType="application/vnd.openxmlformats-officedocument.presentationml.notesSlide+xml"/>
  <Override PartName="/ppt/tags/tag41.xml" ContentType="application/vnd.openxmlformats-officedocument.presentationml.tags+xml"/>
  <Override PartName="/ppt/notesSlides/notesSlide25.xml" ContentType="application/vnd.openxmlformats-officedocument.presentationml.notesSlide+xml"/>
  <Override PartName="/ppt/tags/tag42.xml" ContentType="application/vnd.openxmlformats-officedocument.presentationml.tags+xml"/>
  <Override PartName="/ppt/notesSlides/notesSlide26.xml" ContentType="application/vnd.openxmlformats-officedocument.presentationml.notesSlide+xml"/>
  <Override PartName="/ppt/tags/tag43.xml" ContentType="application/vnd.openxmlformats-officedocument.presentationml.tags+xml"/>
  <Override PartName="/ppt/notesSlides/notesSlide27.xml" ContentType="application/vnd.openxmlformats-officedocument.presentationml.notesSlide+xml"/>
  <Override PartName="/ppt/tags/tag44.xml" ContentType="application/vnd.openxmlformats-officedocument.presentationml.tags+xml"/>
  <Override PartName="/ppt/notesSlides/notesSlide28.xml" ContentType="application/vnd.openxmlformats-officedocument.presentationml.notesSlide+xml"/>
  <Override PartName="/ppt/tags/tag45.xml" ContentType="application/vnd.openxmlformats-officedocument.presentationml.tags+xml"/>
  <Override PartName="/ppt/notesSlides/notesSlide29.xml" ContentType="application/vnd.openxmlformats-officedocument.presentationml.notesSlide+xml"/>
  <Override PartName="/ppt/tags/tag46.xml" ContentType="application/vnd.openxmlformats-officedocument.presentationml.tags+xml"/>
  <Override PartName="/ppt/notesSlides/notesSlide30.xml" ContentType="application/vnd.openxmlformats-officedocument.presentationml.notesSlide+xml"/>
  <Override PartName="/ppt/tags/tag47.xml" ContentType="application/vnd.openxmlformats-officedocument.presentationml.tags+xml"/>
  <Override PartName="/ppt/notesSlides/notesSlide31.xml" ContentType="application/vnd.openxmlformats-officedocument.presentationml.notesSlide+xml"/>
  <Override PartName="/ppt/tags/tag48.xml" ContentType="application/vnd.openxmlformats-officedocument.presentationml.tags+xml"/>
  <Override PartName="/ppt/notesSlides/notesSlide32.xml" ContentType="application/vnd.openxmlformats-officedocument.presentationml.notesSlide+xml"/>
  <Override PartName="/ppt/tags/tag49.xml" ContentType="application/vnd.openxmlformats-officedocument.presentationml.tags+xml"/>
  <Override PartName="/ppt/notesSlides/notesSlide33.xml" ContentType="application/vnd.openxmlformats-officedocument.presentationml.notesSlide+xml"/>
  <Override PartName="/ppt/tags/tag50.xml" ContentType="application/vnd.openxmlformats-officedocument.presentationml.tags+xml"/>
  <Override PartName="/ppt/notesSlides/notesSlide34.xml" ContentType="application/vnd.openxmlformats-officedocument.presentationml.notesSlide+xml"/>
  <Override PartName="/ppt/tags/tag51.xml" ContentType="application/vnd.openxmlformats-officedocument.presentationml.tags+xml"/>
  <Override PartName="/ppt/notesSlides/notesSlide35.xml" ContentType="application/vnd.openxmlformats-officedocument.presentationml.notesSlide+xml"/>
  <Override PartName="/ppt/tags/tag52.xml" ContentType="application/vnd.openxmlformats-officedocument.presentationml.tags+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1" r:id="rId4"/>
  </p:sldMasterIdLst>
  <p:notesMasterIdLst>
    <p:notesMasterId r:id="rId41"/>
  </p:notesMasterIdLst>
  <p:handoutMasterIdLst>
    <p:handoutMasterId r:id="rId42"/>
  </p:handoutMasterIdLst>
  <p:sldIdLst>
    <p:sldId id="4059" r:id="rId5"/>
    <p:sldId id="4072" r:id="rId6"/>
    <p:sldId id="4124" r:id="rId7"/>
    <p:sldId id="4147" r:id="rId8"/>
    <p:sldId id="4126" r:id="rId9"/>
    <p:sldId id="4143" r:id="rId10"/>
    <p:sldId id="4127" r:id="rId11"/>
    <p:sldId id="4128" r:id="rId12"/>
    <p:sldId id="4129" r:id="rId13"/>
    <p:sldId id="4130" r:id="rId14"/>
    <p:sldId id="4131" r:id="rId15"/>
    <p:sldId id="4144" r:id="rId16"/>
    <p:sldId id="4145" r:id="rId17"/>
    <p:sldId id="4132" r:id="rId18"/>
    <p:sldId id="4133" r:id="rId19"/>
    <p:sldId id="4146" r:id="rId20"/>
    <p:sldId id="4134" r:id="rId21"/>
    <p:sldId id="4135" r:id="rId22"/>
    <p:sldId id="4066" r:id="rId23"/>
    <p:sldId id="4067" r:id="rId24"/>
    <p:sldId id="4073" r:id="rId25"/>
    <p:sldId id="4092" r:id="rId26"/>
    <p:sldId id="4136" r:id="rId27"/>
    <p:sldId id="4074" r:id="rId28"/>
    <p:sldId id="4090" r:id="rId29"/>
    <p:sldId id="4137" r:id="rId30"/>
    <p:sldId id="4093" r:id="rId31"/>
    <p:sldId id="4140" r:id="rId32"/>
    <p:sldId id="4138" r:id="rId33"/>
    <p:sldId id="4139" r:id="rId34"/>
    <p:sldId id="4141" r:id="rId35"/>
    <p:sldId id="4123" r:id="rId36"/>
    <p:sldId id="3920" r:id="rId37"/>
    <p:sldId id="4142" r:id="rId38"/>
    <p:sldId id="4068" r:id="rId39"/>
    <p:sldId id="3935" r:id="rId40"/>
  </p:sldIdLst>
  <p:sldSz cx="12192000" cy="6858000"/>
  <p:notesSz cx="7010400" cy="92964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AqP Training" id="{A6F96F7B-096E-4410-A433-E2A118E5933D}">
          <p14:sldIdLst>
            <p14:sldId id="4059"/>
            <p14:sldId id="4072"/>
            <p14:sldId id="4124"/>
            <p14:sldId id="4147"/>
            <p14:sldId id="4126"/>
            <p14:sldId id="4143"/>
            <p14:sldId id="4127"/>
            <p14:sldId id="4128"/>
            <p14:sldId id="4129"/>
            <p14:sldId id="4130"/>
            <p14:sldId id="4131"/>
            <p14:sldId id="4144"/>
            <p14:sldId id="4145"/>
            <p14:sldId id="4132"/>
            <p14:sldId id="4133"/>
            <p14:sldId id="4146"/>
            <p14:sldId id="4134"/>
            <p14:sldId id="4135"/>
            <p14:sldId id="4066"/>
            <p14:sldId id="4067"/>
            <p14:sldId id="4073"/>
            <p14:sldId id="4092"/>
            <p14:sldId id="4136"/>
            <p14:sldId id="4074"/>
            <p14:sldId id="4090"/>
            <p14:sldId id="4137"/>
            <p14:sldId id="4093"/>
            <p14:sldId id="4140"/>
            <p14:sldId id="4138"/>
            <p14:sldId id="4139"/>
            <p14:sldId id="4141"/>
            <p14:sldId id="4123"/>
            <p14:sldId id="3920"/>
            <p14:sldId id="4142"/>
            <p14:sldId id="4068"/>
            <p14:sldId id="3935"/>
          </p14:sldIdLst>
        </p14:section>
      </p14:sectionLst>
    </p:ext>
    <p:ext uri="{EFAFB233-063F-42B5-8137-9DF3F51BA10A}">
      <p15:sldGuideLst xmlns:p15="http://schemas.microsoft.com/office/powerpoint/2012/main">
        <p15:guide id="3" pos="1464" userDrawn="1">
          <p15:clr>
            <a:srgbClr val="A4A3A4"/>
          </p15:clr>
        </p15:guide>
        <p15:guide id="4" orient="horz" pos="1296" userDrawn="1">
          <p15:clr>
            <a:srgbClr val="A4A3A4"/>
          </p15:clr>
        </p15:guide>
        <p15:guide id="5" orient="horz" pos="4176" userDrawn="1">
          <p15:clr>
            <a:srgbClr val="A4A3A4"/>
          </p15:clr>
        </p15:guide>
        <p15:guide id="6" pos="2808" userDrawn="1">
          <p15:clr>
            <a:srgbClr val="A4A3A4"/>
          </p15:clr>
        </p15:guide>
      </p15:sldGuideLst>
    </p:ext>
    <p:ext uri="{2D200454-40CA-4A62-9FC3-DE9A4176ACB9}">
      <p15:notesGuideLst xmlns:p15="http://schemas.microsoft.com/office/powerpoint/2012/main">
        <p15:guide id="1" orient="horz" pos="2088" userDrawn="1">
          <p15:clr>
            <a:srgbClr val="A4A3A4"/>
          </p15:clr>
        </p15:guide>
        <p15:guide id="2" pos="28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D385BD-5BEF-4E27-3256-1AEE4F7ABCCB}" name="Tracey Nicholson" initials="TN" userId="S::tracey.nicholson@pmglearning.com::2d9ee02c-1be0-4a68-b5f3-2777bd5801a4" providerId="AD"/>
  <p188:author id="{74622FBE-4603-4866-6169-2847C923199F}" name="Renee Tatalovich" initials="RT" userId="S::renee.tatalovich@pmglearning.com::c3a12dda-3e17-465b-a466-f28d262ac98c" providerId="AD"/>
  <p188:author id="{824317F4-895B-3225-D432-DAFBC465FF5E}" name="Kathleen Hamm" initials="KH" userId="S::kathleen.hamm@pmglearning.com::36549483-0846-4a99-81ba-93636940a9d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A21E"/>
    <a:srgbClr val="4F1384"/>
    <a:srgbClr val="E07800"/>
    <a:srgbClr val="004514"/>
    <a:srgbClr val="DDEEF6"/>
    <a:srgbClr val="0E4415"/>
    <a:srgbClr val="143E86"/>
    <a:srgbClr val="52A21F"/>
    <a:srgbClr val="D3EDB9"/>
    <a:srgbClr val="D2ED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90BB07-ECB1-4465-9B03-DA2D389808EC}" v="1" dt="2025-06-24T19:38:10.7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8" autoAdjust="0"/>
    <p:restoredTop sz="85437" autoAdjust="0"/>
  </p:normalViewPr>
  <p:slideViewPr>
    <p:cSldViewPr snapToGrid="0">
      <p:cViewPr varScale="1">
        <p:scale>
          <a:sx n="90" d="100"/>
          <a:sy n="90" d="100"/>
        </p:scale>
        <p:origin x="1242" y="96"/>
      </p:cViewPr>
      <p:guideLst>
        <p:guide pos="1464"/>
        <p:guide orient="horz" pos="1296"/>
        <p:guide orient="horz" pos="4176"/>
        <p:guide pos="2808"/>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0" d="100"/>
          <a:sy n="80" d="100"/>
        </p:scale>
        <p:origin x="3828" y="90"/>
      </p:cViewPr>
      <p:guideLst>
        <p:guide orient="horz" pos="2088"/>
        <p:guide pos="28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gs" Target="tags/tag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ee Tatalovich" userId="c3a12dda-3e17-465b-a466-f28d262ac98c" providerId="ADAL" clId="{AFD95AF7-B097-484E-97FF-F35CDADE421D}"/>
    <pc:docChg chg="custSel addSld modSld">
      <pc:chgData name="Renee Tatalovich" userId="c3a12dda-3e17-465b-a466-f28d262ac98c" providerId="ADAL" clId="{AFD95AF7-B097-484E-97FF-F35CDADE421D}" dt="2025-02-14T16:01:40.419" v="630" actId="20577"/>
      <pc:docMkLst>
        <pc:docMk/>
      </pc:docMkLst>
      <pc:sldChg chg="modNotes">
        <pc:chgData name="Renee Tatalovich" userId="c3a12dda-3e17-465b-a466-f28d262ac98c" providerId="ADAL" clId="{AFD95AF7-B097-484E-97FF-F35CDADE421D}" dt="2025-02-14T14:20:33.013" v="79" actId="113"/>
        <pc:sldMkLst>
          <pc:docMk/>
          <pc:sldMk cId="503174084" sldId="1182"/>
        </pc:sldMkLst>
      </pc:sldChg>
      <pc:sldChg chg="modSp modNotes">
        <pc:chgData name="Renee Tatalovich" userId="c3a12dda-3e17-465b-a466-f28d262ac98c" providerId="ADAL" clId="{AFD95AF7-B097-484E-97FF-F35CDADE421D}" dt="2025-02-14T14:23:06.066" v="91" actId="20577"/>
        <pc:sldMkLst>
          <pc:docMk/>
          <pc:sldMk cId="3345886950" sldId="3920"/>
        </pc:sldMkLst>
      </pc:sldChg>
      <pc:sldChg chg="modNotes">
        <pc:chgData name="Renee Tatalovich" userId="c3a12dda-3e17-465b-a466-f28d262ac98c" providerId="ADAL" clId="{AFD95AF7-B097-484E-97FF-F35CDADE421D}" dt="2025-02-14T14:21:11.118" v="83" actId="20577"/>
        <pc:sldMkLst>
          <pc:docMk/>
          <pc:sldMk cId="613511335" sldId="3935"/>
        </pc:sldMkLst>
      </pc:sldChg>
      <pc:sldChg chg="modSp modNotes modNotesTx">
        <pc:chgData name="Renee Tatalovich" userId="c3a12dda-3e17-465b-a466-f28d262ac98c" providerId="ADAL" clId="{AFD95AF7-B097-484E-97FF-F35CDADE421D}" dt="2025-02-14T16:01:40.419" v="630" actId="20577"/>
        <pc:sldMkLst>
          <pc:docMk/>
          <pc:sldMk cId="3848819268" sldId="4066"/>
        </pc:sldMkLst>
      </pc:sldChg>
      <pc:sldChg chg="modNotes">
        <pc:chgData name="Renee Tatalovich" userId="c3a12dda-3e17-465b-a466-f28d262ac98c" providerId="ADAL" clId="{AFD95AF7-B097-484E-97FF-F35CDADE421D}" dt="2025-02-14T14:32:20.046" v="192" actId="20577"/>
        <pc:sldMkLst>
          <pc:docMk/>
          <pc:sldMk cId="267510060" sldId="4067"/>
        </pc:sldMkLst>
      </pc:sldChg>
      <pc:sldChg chg="modNotes modNotesTx">
        <pc:chgData name="Renee Tatalovich" userId="c3a12dda-3e17-465b-a466-f28d262ac98c" providerId="ADAL" clId="{AFD95AF7-B097-484E-97FF-F35CDADE421D}" dt="2025-02-14T14:59:35.260" v="521" actId="20577"/>
        <pc:sldMkLst>
          <pc:docMk/>
          <pc:sldMk cId="3815913039" sldId="4072"/>
        </pc:sldMkLst>
      </pc:sldChg>
      <pc:sldChg chg="modNotes">
        <pc:chgData name="Renee Tatalovich" userId="c3a12dda-3e17-465b-a466-f28d262ac98c" providerId="ADAL" clId="{AFD95AF7-B097-484E-97FF-F35CDADE421D}" dt="2025-02-14T14:32:01.735" v="191" actId="20577"/>
        <pc:sldMkLst>
          <pc:docMk/>
          <pc:sldMk cId="2467825914" sldId="4073"/>
        </pc:sldMkLst>
      </pc:sldChg>
      <pc:sldChg chg="modNotes">
        <pc:chgData name="Renee Tatalovich" userId="c3a12dda-3e17-465b-a466-f28d262ac98c" providerId="ADAL" clId="{AFD95AF7-B097-484E-97FF-F35CDADE421D}" dt="2025-02-14T14:29:59.968" v="175" actId="20577"/>
        <pc:sldMkLst>
          <pc:docMk/>
          <pc:sldMk cId="302015996" sldId="4092"/>
        </pc:sldMkLst>
      </pc:sldChg>
      <pc:sldChg chg="modSp mod modNotes">
        <pc:chgData name="Renee Tatalovich" userId="c3a12dda-3e17-465b-a466-f28d262ac98c" providerId="ADAL" clId="{AFD95AF7-B097-484E-97FF-F35CDADE421D}" dt="2025-02-14T14:30:59.889" v="179" actId="20577"/>
        <pc:sldMkLst>
          <pc:docMk/>
          <pc:sldMk cId="176757028" sldId="4093"/>
        </pc:sldMkLst>
      </pc:sldChg>
      <pc:sldChg chg="modNotes">
        <pc:chgData name="Renee Tatalovich" userId="c3a12dda-3e17-465b-a466-f28d262ac98c" providerId="ADAL" clId="{AFD95AF7-B097-484E-97FF-F35CDADE421D}" dt="2025-02-14T15:06:23.791" v="543"/>
        <pc:sldMkLst>
          <pc:docMk/>
          <pc:sldMk cId="3014932788" sldId="4124"/>
        </pc:sldMkLst>
      </pc:sldChg>
      <pc:sldChg chg="modSp mod">
        <pc:chgData name="Renee Tatalovich" userId="c3a12dda-3e17-465b-a466-f28d262ac98c" providerId="ADAL" clId="{AFD95AF7-B097-484E-97FF-F35CDADE421D}" dt="2025-02-14T14:13:22.210" v="44" actId="1076"/>
        <pc:sldMkLst>
          <pc:docMk/>
          <pc:sldMk cId="3575331987" sldId="4126"/>
        </pc:sldMkLst>
      </pc:sldChg>
      <pc:sldChg chg="modSp mod">
        <pc:chgData name="Renee Tatalovich" userId="c3a12dda-3e17-465b-a466-f28d262ac98c" providerId="ADAL" clId="{AFD95AF7-B097-484E-97FF-F35CDADE421D}" dt="2025-02-14T14:13:30.410" v="45" actId="1076"/>
        <pc:sldMkLst>
          <pc:docMk/>
          <pc:sldMk cId="2696177660" sldId="4127"/>
        </pc:sldMkLst>
      </pc:sldChg>
      <pc:sldChg chg="modNotes">
        <pc:chgData name="Renee Tatalovich" userId="c3a12dda-3e17-465b-a466-f28d262ac98c" providerId="ADAL" clId="{AFD95AF7-B097-484E-97FF-F35CDADE421D}" dt="2025-02-14T14:41:22.457" v="309" actId="1035"/>
        <pc:sldMkLst>
          <pc:docMk/>
          <pc:sldMk cId="440825925" sldId="4131"/>
        </pc:sldMkLst>
      </pc:sldChg>
      <pc:sldChg chg="modNotes">
        <pc:chgData name="Renee Tatalovich" userId="c3a12dda-3e17-465b-a466-f28d262ac98c" providerId="ADAL" clId="{AFD95AF7-B097-484E-97FF-F35CDADE421D}" dt="2025-02-14T14:38:58.569" v="285" actId="20577"/>
        <pc:sldMkLst>
          <pc:docMk/>
          <pc:sldMk cId="847274656" sldId="4132"/>
        </pc:sldMkLst>
      </pc:sldChg>
      <pc:sldChg chg="modNotes">
        <pc:chgData name="Renee Tatalovich" userId="c3a12dda-3e17-465b-a466-f28d262ac98c" providerId="ADAL" clId="{AFD95AF7-B097-484E-97FF-F35CDADE421D}" dt="2025-02-14T14:37:50.251" v="281" actId="20577"/>
        <pc:sldMkLst>
          <pc:docMk/>
          <pc:sldMk cId="3925378020" sldId="4133"/>
        </pc:sldMkLst>
      </pc:sldChg>
      <pc:sldChg chg="modSp modNotes">
        <pc:chgData name="Renee Tatalovich" userId="c3a12dda-3e17-465b-a466-f28d262ac98c" providerId="ADAL" clId="{AFD95AF7-B097-484E-97FF-F35CDADE421D}" dt="2025-02-14T15:11:46.052" v="607" actId="1036"/>
        <pc:sldMkLst>
          <pc:docMk/>
          <pc:sldMk cId="313342142" sldId="4134"/>
        </pc:sldMkLst>
      </pc:sldChg>
      <pc:sldChg chg="modNotes">
        <pc:chgData name="Renee Tatalovich" userId="c3a12dda-3e17-465b-a466-f28d262ac98c" providerId="ADAL" clId="{AFD95AF7-B097-484E-97FF-F35CDADE421D}" dt="2025-02-14T14:33:54.261" v="228"/>
        <pc:sldMkLst>
          <pc:docMk/>
          <pc:sldMk cId="1631444708" sldId="4135"/>
        </pc:sldMkLst>
      </pc:sldChg>
      <pc:sldChg chg="modNotes">
        <pc:chgData name="Renee Tatalovich" userId="c3a12dda-3e17-465b-a466-f28d262ac98c" providerId="ADAL" clId="{AFD95AF7-B097-484E-97FF-F35CDADE421D}" dt="2025-02-14T14:28:10.186" v="168" actId="20577"/>
        <pc:sldMkLst>
          <pc:docMk/>
          <pc:sldMk cId="527608788" sldId="4137"/>
        </pc:sldMkLst>
      </pc:sldChg>
      <pc:sldChg chg="modNotes">
        <pc:chgData name="Renee Tatalovich" userId="c3a12dda-3e17-465b-a466-f28d262ac98c" providerId="ADAL" clId="{AFD95AF7-B097-484E-97FF-F35CDADE421D}" dt="2025-02-14T14:25:23.305" v="159" actId="20577"/>
        <pc:sldMkLst>
          <pc:docMk/>
          <pc:sldMk cId="825723139" sldId="4139"/>
        </pc:sldMkLst>
      </pc:sldChg>
      <pc:sldChg chg="modNotes">
        <pc:chgData name="Renee Tatalovich" userId="c3a12dda-3e17-465b-a466-f28d262ac98c" providerId="ADAL" clId="{AFD95AF7-B097-484E-97FF-F35CDADE421D}" dt="2025-02-14T14:26:54.569" v="164" actId="5793"/>
        <pc:sldMkLst>
          <pc:docMk/>
          <pc:sldMk cId="1154074365" sldId="4140"/>
        </pc:sldMkLst>
      </pc:sldChg>
      <pc:sldChg chg="modNotes">
        <pc:chgData name="Renee Tatalovich" userId="c3a12dda-3e17-465b-a466-f28d262ac98c" providerId="ADAL" clId="{AFD95AF7-B097-484E-97FF-F35CDADE421D}" dt="2025-02-14T14:24:41.496" v="142" actId="1035"/>
        <pc:sldMkLst>
          <pc:docMk/>
          <pc:sldMk cId="941312693" sldId="4141"/>
        </pc:sldMkLst>
      </pc:sldChg>
      <pc:sldChg chg="modNotes">
        <pc:chgData name="Renee Tatalovich" userId="c3a12dda-3e17-465b-a466-f28d262ac98c" providerId="ADAL" clId="{AFD95AF7-B097-484E-97FF-F35CDADE421D}" dt="2025-02-14T14:22:02.195" v="84" actId="1076"/>
        <pc:sldMkLst>
          <pc:docMk/>
          <pc:sldMk cId="1908830975" sldId="4142"/>
        </pc:sldMkLst>
      </pc:sldChg>
      <pc:sldChg chg="modSp mod modNotes">
        <pc:chgData name="Renee Tatalovich" userId="c3a12dda-3e17-465b-a466-f28d262ac98c" providerId="ADAL" clId="{AFD95AF7-B097-484E-97FF-F35CDADE421D}" dt="2025-02-14T14:43:25.362" v="311" actId="20577"/>
        <pc:sldMkLst>
          <pc:docMk/>
          <pc:sldMk cId="3725572215" sldId="4143"/>
        </pc:sldMkLst>
      </pc:sldChg>
      <pc:sldChg chg="modSp mod modNotes">
        <pc:chgData name="Renee Tatalovich" userId="c3a12dda-3e17-465b-a466-f28d262ac98c" providerId="ADAL" clId="{AFD95AF7-B097-484E-97FF-F35CDADE421D}" dt="2025-02-14T14:40:39.461" v="296"/>
        <pc:sldMkLst>
          <pc:docMk/>
          <pc:sldMk cId="555196358" sldId="4144"/>
        </pc:sldMkLst>
      </pc:sldChg>
      <pc:sldChg chg="modSp modNotes">
        <pc:chgData name="Renee Tatalovich" userId="c3a12dda-3e17-465b-a466-f28d262ac98c" providerId="ADAL" clId="{AFD95AF7-B097-484E-97FF-F35CDADE421D}" dt="2025-02-14T14:40:25.687" v="295" actId="20577"/>
        <pc:sldMkLst>
          <pc:docMk/>
          <pc:sldMk cId="494188451" sldId="4145"/>
        </pc:sldMkLst>
      </pc:sldChg>
      <pc:sldChg chg="modSp mod modNotes">
        <pc:chgData name="Renee Tatalovich" userId="c3a12dda-3e17-465b-a466-f28d262ac98c" providerId="ADAL" clId="{AFD95AF7-B097-484E-97FF-F35CDADE421D}" dt="2025-02-14T14:36:03.900" v="260"/>
        <pc:sldMkLst>
          <pc:docMk/>
          <pc:sldMk cId="1740776584" sldId="4146"/>
        </pc:sldMkLst>
      </pc:sldChg>
      <pc:sldChg chg="add mod modShow modNotes">
        <pc:chgData name="Renee Tatalovich" userId="c3a12dda-3e17-465b-a466-f28d262ac98c" providerId="ADAL" clId="{AFD95AF7-B097-484E-97FF-F35CDADE421D}" dt="2025-02-14T15:07:04.106" v="563" actId="1035"/>
        <pc:sldMkLst>
          <pc:docMk/>
          <pc:sldMk cId="1120576603" sldId="4147"/>
        </pc:sldMkLst>
      </pc:sldChg>
    </pc:docChg>
  </pc:docChgLst>
  <pc:docChgLst>
    <pc:chgData name="Renee Tatalovich" userId="c3a12dda-3e17-465b-a466-f28d262ac98c" providerId="ADAL" clId="{A290BB07-ECB1-4465-9B03-DA2D389808EC}"/>
    <pc:docChg chg="addSld delSld modSld modMainMaster modSection modNotesMaster modHandout">
      <pc:chgData name="Renee Tatalovich" userId="c3a12dda-3e17-465b-a466-f28d262ac98c" providerId="ADAL" clId="{A290BB07-ECB1-4465-9B03-DA2D389808EC}" dt="2025-06-24T20:04:32.595" v="33" actId="47"/>
      <pc:docMkLst>
        <pc:docMk/>
      </pc:docMkLst>
      <pc:sldChg chg="modNotes">
        <pc:chgData name="Renee Tatalovich" userId="c3a12dda-3e17-465b-a466-f28d262ac98c" providerId="ADAL" clId="{A290BB07-ECB1-4465-9B03-DA2D389808EC}" dt="2025-06-24T19:45:56.821" v="32" actId="20577"/>
        <pc:sldMkLst>
          <pc:docMk/>
          <pc:sldMk cId="314548212" sldId="4059"/>
        </pc:sldMkLst>
      </pc:sldChg>
      <pc:sldChg chg="add del">
        <pc:chgData name="Renee Tatalovich" userId="c3a12dda-3e17-465b-a466-f28d262ac98c" providerId="ADAL" clId="{A290BB07-ECB1-4465-9B03-DA2D389808EC}" dt="2025-06-24T20:04:32.595" v="33" actId="47"/>
        <pc:sldMkLst>
          <pc:docMk/>
          <pc:sldMk cId="262378965" sldId="4148"/>
        </pc:sldMkLst>
      </pc:sldChg>
      <pc:sldMasterChg chg="modSp mod modSldLayout">
        <pc:chgData name="Renee Tatalovich" userId="c3a12dda-3e17-465b-a466-f28d262ac98c" providerId="ADAL" clId="{A290BB07-ECB1-4465-9B03-DA2D389808EC}" dt="2025-06-24T19:45:14.304" v="21" actId="6549"/>
        <pc:sldMasterMkLst>
          <pc:docMk/>
          <pc:sldMasterMk cId="3777723911" sldId="2147483711"/>
        </pc:sldMasterMkLst>
        <pc:spChg chg="mod">
          <ac:chgData name="Renee Tatalovich" userId="c3a12dda-3e17-465b-a466-f28d262ac98c" providerId="ADAL" clId="{A290BB07-ECB1-4465-9B03-DA2D389808EC}" dt="2025-06-24T19:44:52.430" v="3" actId="6549"/>
          <ac:spMkLst>
            <pc:docMk/>
            <pc:sldMasterMk cId="3777723911" sldId="2147483711"/>
            <ac:spMk id="7" creationId="{D7F6259C-CA34-1745-9D8B-0878BBF4E844}"/>
          </ac:spMkLst>
        </pc:spChg>
        <pc:sldLayoutChg chg="modSp mod">
          <pc:chgData name="Renee Tatalovich" userId="c3a12dda-3e17-465b-a466-f28d262ac98c" providerId="ADAL" clId="{A290BB07-ECB1-4465-9B03-DA2D389808EC}" dt="2025-06-24T19:44:55.988" v="6" actId="6549"/>
          <pc:sldLayoutMkLst>
            <pc:docMk/>
            <pc:sldMasterMk cId="3777723911" sldId="2147483711"/>
            <pc:sldLayoutMk cId="2131820325" sldId="2147483712"/>
          </pc:sldLayoutMkLst>
          <pc:spChg chg="mod">
            <ac:chgData name="Renee Tatalovich" userId="c3a12dda-3e17-465b-a466-f28d262ac98c" providerId="ADAL" clId="{A290BB07-ECB1-4465-9B03-DA2D389808EC}" dt="2025-06-24T19:44:55.988" v="6" actId="6549"/>
            <ac:spMkLst>
              <pc:docMk/>
              <pc:sldMasterMk cId="3777723911" sldId="2147483711"/>
              <pc:sldLayoutMk cId="2131820325" sldId="2147483712"/>
              <ac:spMk id="13" creationId="{F2854136-A89C-6B11-21B1-CD09DC973333}"/>
            </ac:spMkLst>
          </pc:spChg>
        </pc:sldLayoutChg>
        <pc:sldLayoutChg chg="modSp mod">
          <pc:chgData name="Renee Tatalovich" userId="c3a12dda-3e17-465b-a466-f28d262ac98c" providerId="ADAL" clId="{A290BB07-ECB1-4465-9B03-DA2D389808EC}" dt="2025-06-24T19:45:14.304" v="21" actId="6549"/>
          <pc:sldLayoutMkLst>
            <pc:docMk/>
            <pc:sldMasterMk cId="3777723911" sldId="2147483711"/>
            <pc:sldLayoutMk cId="932238101" sldId="2147483744"/>
          </pc:sldLayoutMkLst>
          <pc:spChg chg="mod">
            <ac:chgData name="Renee Tatalovich" userId="c3a12dda-3e17-465b-a466-f28d262ac98c" providerId="ADAL" clId="{A290BB07-ECB1-4465-9B03-DA2D389808EC}" dt="2025-06-24T19:45:14.304" v="21" actId="6549"/>
            <ac:spMkLst>
              <pc:docMk/>
              <pc:sldMasterMk cId="3777723911" sldId="2147483711"/>
              <pc:sldLayoutMk cId="932238101" sldId="2147483744"/>
              <ac:spMk id="4" creationId="{87B209E4-E665-AF05-984E-7BBC02418BE8}"/>
            </ac:spMkLst>
          </pc:spChg>
        </pc:sldLayoutChg>
        <pc:sldLayoutChg chg="modSp mod">
          <pc:chgData name="Renee Tatalovich" userId="c3a12dda-3e17-465b-a466-f28d262ac98c" providerId="ADAL" clId="{A290BB07-ECB1-4465-9B03-DA2D389808EC}" dt="2025-06-24T19:44:59.187" v="9" actId="6549"/>
          <pc:sldLayoutMkLst>
            <pc:docMk/>
            <pc:sldMasterMk cId="3777723911" sldId="2147483711"/>
            <pc:sldLayoutMk cId="546243510" sldId="2147483749"/>
          </pc:sldLayoutMkLst>
          <pc:spChg chg="mod">
            <ac:chgData name="Renee Tatalovich" userId="c3a12dda-3e17-465b-a466-f28d262ac98c" providerId="ADAL" clId="{A290BB07-ECB1-4465-9B03-DA2D389808EC}" dt="2025-06-24T19:44:59.187" v="9" actId="6549"/>
            <ac:spMkLst>
              <pc:docMk/>
              <pc:sldMasterMk cId="3777723911" sldId="2147483711"/>
              <pc:sldLayoutMk cId="546243510" sldId="2147483749"/>
              <ac:spMk id="25" creationId="{55D23079-32B8-B687-9AC6-4C4229532B81}"/>
            </ac:spMkLst>
          </pc:spChg>
        </pc:sldLayoutChg>
        <pc:sldLayoutChg chg="modSp mod">
          <pc:chgData name="Renee Tatalovich" userId="c3a12dda-3e17-465b-a466-f28d262ac98c" providerId="ADAL" clId="{A290BB07-ECB1-4465-9B03-DA2D389808EC}" dt="2025-06-24T19:45:02.459" v="12" actId="6549"/>
          <pc:sldLayoutMkLst>
            <pc:docMk/>
            <pc:sldMasterMk cId="3777723911" sldId="2147483711"/>
            <pc:sldLayoutMk cId="689557875" sldId="2147483768"/>
          </pc:sldLayoutMkLst>
          <pc:spChg chg="mod">
            <ac:chgData name="Renee Tatalovich" userId="c3a12dda-3e17-465b-a466-f28d262ac98c" providerId="ADAL" clId="{A290BB07-ECB1-4465-9B03-DA2D389808EC}" dt="2025-06-24T19:45:02.459" v="12" actId="6549"/>
            <ac:spMkLst>
              <pc:docMk/>
              <pc:sldMasterMk cId="3777723911" sldId="2147483711"/>
              <pc:sldLayoutMk cId="689557875" sldId="2147483768"/>
              <ac:spMk id="25" creationId="{55D23079-32B8-B687-9AC6-4C4229532B81}"/>
            </ac:spMkLst>
          </pc:spChg>
        </pc:sldLayoutChg>
        <pc:sldLayoutChg chg="modSp mod">
          <pc:chgData name="Renee Tatalovich" userId="c3a12dda-3e17-465b-a466-f28d262ac98c" providerId="ADAL" clId="{A290BB07-ECB1-4465-9B03-DA2D389808EC}" dt="2025-06-24T19:45:05.632" v="15" actId="6549"/>
          <pc:sldLayoutMkLst>
            <pc:docMk/>
            <pc:sldMasterMk cId="3777723911" sldId="2147483711"/>
            <pc:sldLayoutMk cId="2593455616" sldId="2147483769"/>
          </pc:sldLayoutMkLst>
          <pc:spChg chg="mod">
            <ac:chgData name="Renee Tatalovich" userId="c3a12dda-3e17-465b-a466-f28d262ac98c" providerId="ADAL" clId="{A290BB07-ECB1-4465-9B03-DA2D389808EC}" dt="2025-06-24T19:45:05.632" v="15" actId="6549"/>
            <ac:spMkLst>
              <pc:docMk/>
              <pc:sldMasterMk cId="3777723911" sldId="2147483711"/>
              <pc:sldLayoutMk cId="2593455616" sldId="2147483769"/>
              <ac:spMk id="25" creationId="{55D23079-32B8-B687-9AC6-4C4229532B81}"/>
            </ac:spMkLst>
          </pc:spChg>
        </pc:sldLayoutChg>
        <pc:sldLayoutChg chg="modSp mod">
          <pc:chgData name="Renee Tatalovich" userId="c3a12dda-3e17-465b-a466-f28d262ac98c" providerId="ADAL" clId="{A290BB07-ECB1-4465-9B03-DA2D389808EC}" dt="2025-06-24T19:45:09.128" v="18" actId="6549"/>
          <pc:sldLayoutMkLst>
            <pc:docMk/>
            <pc:sldMasterMk cId="3777723911" sldId="2147483711"/>
            <pc:sldLayoutMk cId="4275450192" sldId="2147483770"/>
          </pc:sldLayoutMkLst>
          <pc:spChg chg="mod">
            <ac:chgData name="Renee Tatalovich" userId="c3a12dda-3e17-465b-a466-f28d262ac98c" providerId="ADAL" clId="{A290BB07-ECB1-4465-9B03-DA2D389808EC}" dt="2025-06-24T19:45:09.128" v="18" actId="6549"/>
            <ac:spMkLst>
              <pc:docMk/>
              <pc:sldMasterMk cId="3777723911" sldId="2147483711"/>
              <pc:sldLayoutMk cId="4275450192" sldId="2147483770"/>
              <ac:spMk id="25" creationId="{55D23079-32B8-B687-9AC6-4C4229532B81}"/>
            </ac:spMkLst>
          </pc:spChg>
        </pc:sldLayoutChg>
      </pc:sldMasterChg>
    </pc:docChg>
  </pc:docChgLst>
  <pc:docChgLst>
    <pc:chgData name="Renee Tatalovich" userId="S::renee.tatalovich@pmglearning.com::c3a12dda-3e17-465b-a466-f28d262ac98c" providerId="AD" clId="Web-{9204647C-0DE9-B118-9FC8-5257270C8B18}"/>
    <pc:docChg chg="modSld">
      <pc:chgData name="Renee Tatalovich" userId="S::renee.tatalovich@pmglearning.com::c3a12dda-3e17-465b-a466-f28d262ac98c" providerId="AD" clId="Web-{9204647C-0DE9-B118-9FC8-5257270C8B18}" dt="2025-02-14T21:27:16.358" v="4" actId="20577"/>
      <pc:docMkLst>
        <pc:docMk/>
      </pc:docMkLst>
      <pc:sldChg chg="modSp modCm">
        <pc:chgData name="Renee Tatalovich" userId="S::renee.tatalovich@pmglearning.com::c3a12dda-3e17-465b-a466-f28d262ac98c" providerId="AD" clId="Web-{9204647C-0DE9-B118-9FC8-5257270C8B18}" dt="2025-02-14T21:27:16.358" v="4" actId="20577"/>
        <pc:sldMkLst>
          <pc:docMk/>
          <pc:sldMk cId="993969864" sldId="4074"/>
        </pc:sldMkLst>
        <pc:extLst>
          <p:ext xmlns:p="http://schemas.openxmlformats.org/presentationml/2006/main" uri="{D6D511B9-2390-475A-947B-AFAB55BFBCF1}">
            <pc226:cmChg xmlns:pc226="http://schemas.microsoft.com/office/powerpoint/2022/06/main/command" chg="mod">
              <pc226:chgData name="Renee Tatalovich" userId="S::renee.tatalovich@pmglearning.com::c3a12dda-3e17-465b-a466-f28d262ac98c" providerId="AD" clId="Web-{9204647C-0DE9-B118-9FC8-5257270C8B18}" dt="2025-02-14T21:27:10.983" v="3" actId="20577"/>
              <pc2:cmMkLst xmlns:pc2="http://schemas.microsoft.com/office/powerpoint/2019/9/main/command">
                <pc:docMk/>
                <pc:sldMk cId="993969864" sldId="4074"/>
                <pc2:cmMk id="{7470C67E-F7FA-1246-B339-2A9EF0A42E7B}"/>
              </pc2:cmMkLst>
            </pc226:cmChg>
          </p:ext>
        </pc:extLst>
      </pc:sldChg>
    </pc:docChg>
  </pc:docChgLst>
  <pc:docChgLst>
    <pc:chgData name="Tracey Nicholson" userId="2d9ee02c-1be0-4a68-b5f3-2777bd5801a4" providerId="ADAL" clId="{2B54D717-0CD1-40EB-893C-E05C5A8D5B27}"/>
    <pc:docChg chg="undo custSel modSld modMainMaster modNotesMaster modHandout">
      <pc:chgData name="Tracey Nicholson" userId="2d9ee02c-1be0-4a68-b5f3-2777bd5801a4" providerId="ADAL" clId="{2B54D717-0CD1-40EB-893C-E05C5A8D5B27}" dt="2025-06-05T16:40:56.900" v="43" actId="1036"/>
      <pc:docMkLst>
        <pc:docMk/>
      </pc:docMkLst>
      <pc:sldChg chg="modNotes">
        <pc:chgData name="Tracey Nicholson" userId="2d9ee02c-1be0-4a68-b5f3-2777bd5801a4" providerId="ADAL" clId="{2B54D717-0CD1-40EB-893C-E05C5A8D5B27}" dt="2025-06-05T16:40:56.900" v="43" actId="1036"/>
        <pc:sldMkLst>
          <pc:docMk/>
          <pc:sldMk cId="314548212" sldId="4059"/>
        </pc:sldMkLst>
      </pc:sldChg>
      <pc:sldChg chg="delSp modSp mod delAnim">
        <pc:chgData name="Tracey Nicholson" userId="2d9ee02c-1be0-4a68-b5f3-2777bd5801a4" providerId="ADAL" clId="{2B54D717-0CD1-40EB-893C-E05C5A8D5B27}" dt="2025-06-05T16:40:11.893" v="41" actId="14100"/>
        <pc:sldMkLst>
          <pc:docMk/>
          <pc:sldMk cId="527608788" sldId="4137"/>
        </pc:sldMkLst>
        <pc:spChg chg="mod">
          <ac:chgData name="Tracey Nicholson" userId="2d9ee02c-1be0-4a68-b5f3-2777bd5801a4" providerId="ADAL" clId="{2B54D717-0CD1-40EB-893C-E05C5A8D5B27}" dt="2025-06-05T16:40:04.548" v="39" actId="14100"/>
          <ac:spMkLst>
            <pc:docMk/>
            <pc:sldMk cId="527608788" sldId="4137"/>
            <ac:spMk id="56" creationId="{43D888FC-F96E-B88D-2AF7-19F0D6B4CE66}"/>
          </ac:spMkLst>
        </pc:spChg>
        <pc:grpChg chg="mod">
          <ac:chgData name="Tracey Nicholson" userId="2d9ee02c-1be0-4a68-b5f3-2777bd5801a4" providerId="ADAL" clId="{2B54D717-0CD1-40EB-893C-E05C5A8D5B27}" dt="2025-06-05T16:39:32.889" v="38" actId="552"/>
          <ac:grpSpMkLst>
            <pc:docMk/>
            <pc:sldMk cId="527608788" sldId="4137"/>
            <ac:grpSpMk id="31" creationId="{96ADE54C-5D25-BC11-E9CA-118E054EF70A}"/>
          </ac:grpSpMkLst>
        </pc:grpChg>
        <pc:grpChg chg="mod">
          <ac:chgData name="Tracey Nicholson" userId="2d9ee02c-1be0-4a68-b5f3-2777bd5801a4" providerId="ADAL" clId="{2B54D717-0CD1-40EB-893C-E05C5A8D5B27}" dt="2025-06-05T16:40:11.893" v="41" actId="14100"/>
          <ac:grpSpMkLst>
            <pc:docMk/>
            <pc:sldMk cId="527608788" sldId="4137"/>
            <ac:grpSpMk id="52" creationId="{A42A1B2F-C494-20CF-1E21-EB8C219A34E6}"/>
          </ac:grpSpMkLst>
        </pc:grpChg>
        <pc:grpChg chg="mod">
          <ac:chgData name="Tracey Nicholson" userId="2d9ee02c-1be0-4a68-b5f3-2777bd5801a4" providerId="ADAL" clId="{2B54D717-0CD1-40EB-893C-E05C5A8D5B27}" dt="2025-06-05T16:39:32.889" v="38" actId="552"/>
          <ac:grpSpMkLst>
            <pc:docMk/>
            <pc:sldMk cId="527608788" sldId="4137"/>
            <ac:grpSpMk id="55" creationId="{B1D2689A-0949-E79E-4EB9-5BC4F461ED84}"/>
          </ac:grpSpMkLst>
        </pc:grpChg>
        <pc:grpChg chg="mod">
          <ac:chgData name="Tracey Nicholson" userId="2d9ee02c-1be0-4a68-b5f3-2777bd5801a4" providerId="ADAL" clId="{2B54D717-0CD1-40EB-893C-E05C5A8D5B27}" dt="2025-06-05T16:39:32.889" v="38" actId="552"/>
          <ac:grpSpMkLst>
            <pc:docMk/>
            <pc:sldMk cId="527608788" sldId="4137"/>
            <ac:grpSpMk id="58" creationId="{3BDBBFFE-2B44-4BA8-3A50-0C29AA469970}"/>
          </ac:grpSpMkLst>
        </pc:grpChg>
        <pc:grpChg chg="mod">
          <ac:chgData name="Tracey Nicholson" userId="2d9ee02c-1be0-4a68-b5f3-2777bd5801a4" providerId="ADAL" clId="{2B54D717-0CD1-40EB-893C-E05C5A8D5B27}" dt="2025-06-05T16:39:32.889" v="38" actId="552"/>
          <ac:grpSpMkLst>
            <pc:docMk/>
            <pc:sldMk cId="527608788" sldId="4137"/>
            <ac:grpSpMk id="61" creationId="{FB469446-C20C-7557-6097-347B00898418}"/>
          </ac:grpSpMkLst>
        </pc:grpChg>
        <pc:grpChg chg="mod">
          <ac:chgData name="Tracey Nicholson" userId="2d9ee02c-1be0-4a68-b5f3-2777bd5801a4" providerId="ADAL" clId="{2B54D717-0CD1-40EB-893C-E05C5A8D5B27}" dt="2025-06-05T16:39:32.889" v="38" actId="552"/>
          <ac:grpSpMkLst>
            <pc:docMk/>
            <pc:sldMk cId="527608788" sldId="4137"/>
            <ac:grpSpMk id="64" creationId="{1996B89A-399D-73A9-FCB1-DDE3E85661E2}"/>
          </ac:grpSpMkLst>
        </pc:grpChg>
        <pc:grpChg chg="mod">
          <ac:chgData name="Tracey Nicholson" userId="2d9ee02c-1be0-4a68-b5f3-2777bd5801a4" providerId="ADAL" clId="{2B54D717-0CD1-40EB-893C-E05C5A8D5B27}" dt="2025-06-05T16:39:32.889" v="38" actId="552"/>
          <ac:grpSpMkLst>
            <pc:docMk/>
            <pc:sldMk cId="527608788" sldId="4137"/>
            <ac:grpSpMk id="67" creationId="{28B69BE8-4FD2-2DAB-57A6-31E124E4973F}"/>
          </ac:grpSpMkLst>
        </pc:grpChg>
        <pc:picChg chg="mod">
          <ac:chgData name="Tracey Nicholson" userId="2d9ee02c-1be0-4a68-b5f3-2777bd5801a4" providerId="ADAL" clId="{2B54D717-0CD1-40EB-893C-E05C5A8D5B27}" dt="2025-06-05T16:39:18.907" v="37" actId="552"/>
          <ac:picMkLst>
            <pc:docMk/>
            <pc:sldMk cId="527608788" sldId="4137"/>
            <ac:picMk id="5" creationId="{E10637E8-CA9E-B6A3-B9FD-7170675C2DE3}"/>
          </ac:picMkLst>
        </pc:picChg>
      </pc:sldChg>
      <pc:sldChg chg="modSp mod">
        <pc:chgData name="Tracey Nicholson" userId="2d9ee02c-1be0-4a68-b5f3-2777bd5801a4" providerId="ADAL" clId="{2B54D717-0CD1-40EB-893C-E05C5A8D5B27}" dt="2025-05-19T18:44:32.276" v="1" actId="108"/>
        <pc:sldMkLst>
          <pc:docMk/>
          <pc:sldMk cId="1154074365" sldId="4140"/>
        </pc:sldMkLst>
        <pc:spChg chg="mod">
          <ac:chgData name="Tracey Nicholson" userId="2d9ee02c-1be0-4a68-b5f3-2777bd5801a4" providerId="ADAL" clId="{2B54D717-0CD1-40EB-893C-E05C5A8D5B27}" dt="2025-05-19T18:44:32.276" v="1" actId="108"/>
          <ac:spMkLst>
            <pc:docMk/>
            <pc:sldMk cId="1154074365" sldId="4140"/>
            <ac:spMk id="44" creationId="{F2AA35E8-FE35-0A0D-9253-823456E2280A}"/>
          </ac:spMkLst>
        </pc:spChg>
      </pc:sldChg>
      <pc:sldMasterChg chg="modSp mod modSldLayout">
        <pc:chgData name="Tracey Nicholson" userId="2d9ee02c-1be0-4a68-b5f3-2777bd5801a4" providerId="ADAL" clId="{2B54D717-0CD1-40EB-893C-E05C5A8D5B27}" dt="2025-06-05T16:36:46.495" v="12"/>
        <pc:sldMasterMkLst>
          <pc:docMk/>
          <pc:sldMasterMk cId="3777723911" sldId="2147483711"/>
        </pc:sldMasterMkLst>
        <pc:spChg chg="mod">
          <ac:chgData name="Tracey Nicholson" userId="2d9ee02c-1be0-4a68-b5f3-2777bd5801a4" providerId="ADAL" clId="{2B54D717-0CD1-40EB-893C-E05C5A8D5B27}" dt="2025-06-05T16:36:04.963" v="5"/>
          <ac:spMkLst>
            <pc:docMk/>
            <pc:sldMasterMk cId="3777723911" sldId="2147483711"/>
            <ac:spMk id="7" creationId="{D7F6259C-CA34-1745-9D8B-0878BBF4E844}"/>
          </ac:spMkLst>
        </pc:spChg>
        <pc:sldLayoutChg chg="modSp mod">
          <pc:chgData name="Tracey Nicholson" userId="2d9ee02c-1be0-4a68-b5f3-2777bd5801a4" providerId="ADAL" clId="{2B54D717-0CD1-40EB-893C-E05C5A8D5B27}" dt="2025-06-05T16:36:11.686" v="6"/>
          <pc:sldLayoutMkLst>
            <pc:docMk/>
            <pc:sldMasterMk cId="3777723911" sldId="2147483711"/>
            <pc:sldLayoutMk cId="2131820325" sldId="2147483712"/>
          </pc:sldLayoutMkLst>
          <pc:spChg chg="mod">
            <ac:chgData name="Tracey Nicholson" userId="2d9ee02c-1be0-4a68-b5f3-2777bd5801a4" providerId="ADAL" clId="{2B54D717-0CD1-40EB-893C-E05C5A8D5B27}" dt="2025-06-05T16:36:11.686" v="6"/>
            <ac:spMkLst>
              <pc:docMk/>
              <pc:sldMasterMk cId="3777723911" sldId="2147483711"/>
              <pc:sldLayoutMk cId="2131820325" sldId="2147483712"/>
              <ac:spMk id="13" creationId="{F2854136-A89C-6B11-21B1-CD09DC973333}"/>
            </ac:spMkLst>
          </pc:spChg>
        </pc:sldLayoutChg>
        <pc:sldLayoutChg chg="delSp mod">
          <pc:chgData name="Tracey Nicholson" userId="2d9ee02c-1be0-4a68-b5f3-2777bd5801a4" providerId="ADAL" clId="{2B54D717-0CD1-40EB-893C-E05C5A8D5B27}" dt="2025-06-05T16:36:40.049" v="11" actId="478"/>
          <pc:sldLayoutMkLst>
            <pc:docMk/>
            <pc:sldMasterMk cId="3777723911" sldId="2147483711"/>
            <pc:sldLayoutMk cId="2311578046" sldId="2147483734"/>
          </pc:sldLayoutMkLst>
        </pc:sldLayoutChg>
        <pc:sldLayoutChg chg="modSp">
          <pc:chgData name="Tracey Nicholson" userId="2d9ee02c-1be0-4a68-b5f3-2777bd5801a4" providerId="ADAL" clId="{2B54D717-0CD1-40EB-893C-E05C5A8D5B27}" dt="2025-06-05T16:36:46.495" v="12"/>
          <pc:sldLayoutMkLst>
            <pc:docMk/>
            <pc:sldMasterMk cId="3777723911" sldId="2147483711"/>
            <pc:sldLayoutMk cId="932238101" sldId="2147483744"/>
          </pc:sldLayoutMkLst>
          <pc:spChg chg="mod">
            <ac:chgData name="Tracey Nicholson" userId="2d9ee02c-1be0-4a68-b5f3-2777bd5801a4" providerId="ADAL" clId="{2B54D717-0CD1-40EB-893C-E05C5A8D5B27}" dt="2025-06-05T16:36:46.495" v="12"/>
            <ac:spMkLst>
              <pc:docMk/>
              <pc:sldMasterMk cId="3777723911" sldId="2147483711"/>
              <pc:sldLayoutMk cId="932238101" sldId="2147483744"/>
              <ac:spMk id="4" creationId="{87B209E4-E665-AF05-984E-7BBC02418BE8}"/>
            </ac:spMkLst>
          </pc:spChg>
        </pc:sldLayoutChg>
        <pc:sldLayoutChg chg="modSp mod">
          <pc:chgData name="Tracey Nicholson" userId="2d9ee02c-1be0-4a68-b5f3-2777bd5801a4" providerId="ADAL" clId="{2B54D717-0CD1-40EB-893C-E05C5A8D5B27}" dt="2025-06-05T16:36:17.016" v="7"/>
          <pc:sldLayoutMkLst>
            <pc:docMk/>
            <pc:sldMasterMk cId="3777723911" sldId="2147483711"/>
            <pc:sldLayoutMk cId="546243510" sldId="2147483749"/>
          </pc:sldLayoutMkLst>
          <pc:spChg chg="mod">
            <ac:chgData name="Tracey Nicholson" userId="2d9ee02c-1be0-4a68-b5f3-2777bd5801a4" providerId="ADAL" clId="{2B54D717-0CD1-40EB-893C-E05C5A8D5B27}" dt="2025-06-05T16:36:17.016" v="7"/>
            <ac:spMkLst>
              <pc:docMk/>
              <pc:sldMasterMk cId="3777723911" sldId="2147483711"/>
              <pc:sldLayoutMk cId="546243510" sldId="2147483749"/>
              <ac:spMk id="25" creationId="{55D23079-32B8-B687-9AC6-4C4229532B81}"/>
            </ac:spMkLst>
          </pc:spChg>
        </pc:sldLayoutChg>
        <pc:sldLayoutChg chg="modSp mod">
          <pc:chgData name="Tracey Nicholson" userId="2d9ee02c-1be0-4a68-b5f3-2777bd5801a4" providerId="ADAL" clId="{2B54D717-0CD1-40EB-893C-E05C5A8D5B27}" dt="2025-06-05T16:36:24.019" v="8"/>
          <pc:sldLayoutMkLst>
            <pc:docMk/>
            <pc:sldMasterMk cId="3777723911" sldId="2147483711"/>
            <pc:sldLayoutMk cId="689557875" sldId="2147483768"/>
          </pc:sldLayoutMkLst>
          <pc:spChg chg="mod">
            <ac:chgData name="Tracey Nicholson" userId="2d9ee02c-1be0-4a68-b5f3-2777bd5801a4" providerId="ADAL" clId="{2B54D717-0CD1-40EB-893C-E05C5A8D5B27}" dt="2025-06-05T16:36:24.019" v="8"/>
            <ac:spMkLst>
              <pc:docMk/>
              <pc:sldMasterMk cId="3777723911" sldId="2147483711"/>
              <pc:sldLayoutMk cId="689557875" sldId="2147483768"/>
              <ac:spMk id="25" creationId="{55D23079-32B8-B687-9AC6-4C4229532B81}"/>
            </ac:spMkLst>
          </pc:spChg>
        </pc:sldLayoutChg>
        <pc:sldLayoutChg chg="modSp mod">
          <pc:chgData name="Tracey Nicholson" userId="2d9ee02c-1be0-4a68-b5f3-2777bd5801a4" providerId="ADAL" clId="{2B54D717-0CD1-40EB-893C-E05C5A8D5B27}" dt="2025-06-05T16:36:28.814" v="9"/>
          <pc:sldLayoutMkLst>
            <pc:docMk/>
            <pc:sldMasterMk cId="3777723911" sldId="2147483711"/>
            <pc:sldLayoutMk cId="2593455616" sldId="2147483769"/>
          </pc:sldLayoutMkLst>
          <pc:spChg chg="mod">
            <ac:chgData name="Tracey Nicholson" userId="2d9ee02c-1be0-4a68-b5f3-2777bd5801a4" providerId="ADAL" clId="{2B54D717-0CD1-40EB-893C-E05C5A8D5B27}" dt="2025-06-05T16:36:28.814" v="9"/>
            <ac:spMkLst>
              <pc:docMk/>
              <pc:sldMasterMk cId="3777723911" sldId="2147483711"/>
              <pc:sldLayoutMk cId="2593455616" sldId="2147483769"/>
              <ac:spMk id="25" creationId="{55D23079-32B8-B687-9AC6-4C4229532B81}"/>
            </ac:spMkLst>
          </pc:spChg>
        </pc:sldLayoutChg>
        <pc:sldLayoutChg chg="modSp mod">
          <pc:chgData name="Tracey Nicholson" userId="2d9ee02c-1be0-4a68-b5f3-2777bd5801a4" providerId="ADAL" clId="{2B54D717-0CD1-40EB-893C-E05C5A8D5B27}" dt="2025-06-05T16:36:33.155" v="10"/>
          <pc:sldLayoutMkLst>
            <pc:docMk/>
            <pc:sldMasterMk cId="3777723911" sldId="2147483711"/>
            <pc:sldLayoutMk cId="4275450192" sldId="2147483770"/>
          </pc:sldLayoutMkLst>
          <pc:spChg chg="mod">
            <ac:chgData name="Tracey Nicholson" userId="2d9ee02c-1be0-4a68-b5f3-2777bd5801a4" providerId="ADAL" clId="{2B54D717-0CD1-40EB-893C-E05C5A8D5B27}" dt="2025-06-05T16:36:33.155" v="10"/>
            <ac:spMkLst>
              <pc:docMk/>
              <pc:sldMasterMk cId="3777723911" sldId="2147483711"/>
              <pc:sldLayoutMk cId="4275450192" sldId="2147483770"/>
              <ac:spMk id="25" creationId="{55D23079-32B8-B687-9AC6-4C4229532B81}"/>
            </ac:spMkLst>
          </pc:spChg>
        </pc:sldLayoutChg>
      </pc:sldMasterChg>
    </pc:docChg>
  </pc:docChgLst>
  <pc:docChgLst>
    <pc:chgData name="Renee Tatalovich" userId="c3a12dda-3e17-465b-a466-f28d262ac98c" providerId="ADAL" clId="{7F50B341-31D4-422F-AFCD-3875AF7E4161}"/>
    <pc:docChg chg="custSel modSld">
      <pc:chgData name="Renee Tatalovich" userId="c3a12dda-3e17-465b-a466-f28d262ac98c" providerId="ADAL" clId="{7F50B341-31D4-422F-AFCD-3875AF7E4161}" dt="2025-04-11T14:37:22.802" v="213" actId="114"/>
      <pc:docMkLst>
        <pc:docMk/>
      </pc:docMkLst>
      <pc:sldChg chg="modSp mod">
        <pc:chgData name="Renee Tatalovich" userId="c3a12dda-3e17-465b-a466-f28d262ac98c" providerId="ADAL" clId="{7F50B341-31D4-422F-AFCD-3875AF7E4161}" dt="2025-04-11T14:34:38.626" v="206" actId="113"/>
        <pc:sldMkLst>
          <pc:docMk/>
          <pc:sldMk cId="3345886950" sldId="3920"/>
        </pc:sldMkLst>
        <pc:spChg chg="mod">
          <ac:chgData name="Renee Tatalovich" userId="c3a12dda-3e17-465b-a466-f28d262ac98c" providerId="ADAL" clId="{7F50B341-31D4-422F-AFCD-3875AF7E4161}" dt="2025-04-11T14:34:38.626" v="206" actId="113"/>
          <ac:spMkLst>
            <pc:docMk/>
            <pc:sldMk cId="3345886950" sldId="3920"/>
            <ac:spMk id="7" creationId="{750F6B34-B538-CB4C-94D0-10F3FD999D72}"/>
          </ac:spMkLst>
        </pc:spChg>
      </pc:sldChg>
      <pc:sldChg chg="modSp">
        <pc:chgData name="Renee Tatalovich" userId="c3a12dda-3e17-465b-a466-f28d262ac98c" providerId="ADAL" clId="{7F50B341-31D4-422F-AFCD-3875AF7E4161}" dt="2025-04-11T14:37:22.802" v="213" actId="114"/>
        <pc:sldMkLst>
          <pc:docMk/>
          <pc:sldMk cId="3848819268" sldId="4066"/>
        </pc:sldMkLst>
        <pc:spChg chg="mod">
          <ac:chgData name="Renee Tatalovich" userId="c3a12dda-3e17-465b-a466-f28d262ac98c" providerId="ADAL" clId="{7F50B341-31D4-422F-AFCD-3875AF7E4161}" dt="2025-04-11T14:37:22.802" v="213" actId="114"/>
          <ac:spMkLst>
            <pc:docMk/>
            <pc:sldMk cId="3848819268" sldId="4066"/>
            <ac:spMk id="3" creationId="{654A815A-8B07-FDC5-A590-96FA318AC1C1}"/>
          </ac:spMkLst>
        </pc:spChg>
      </pc:sldChg>
      <pc:sldChg chg="modNotes">
        <pc:chgData name="Renee Tatalovich" userId="c3a12dda-3e17-465b-a466-f28d262ac98c" providerId="ADAL" clId="{7F50B341-31D4-422F-AFCD-3875AF7E4161}" dt="2025-04-11T14:30:44.281" v="170" actId="20577"/>
        <pc:sldMkLst>
          <pc:docMk/>
          <pc:sldMk cId="2467825914" sldId="4073"/>
        </pc:sldMkLst>
      </pc:sldChg>
      <pc:sldChg chg="modNotesTx">
        <pc:chgData name="Renee Tatalovich" userId="c3a12dda-3e17-465b-a466-f28d262ac98c" providerId="ADAL" clId="{7F50B341-31D4-422F-AFCD-3875AF7E4161}" dt="2025-04-11T14:31:17.523" v="173" actId="108"/>
        <pc:sldMkLst>
          <pc:docMk/>
          <pc:sldMk cId="302015996" sldId="4092"/>
        </pc:sldMkLst>
      </pc:sldChg>
      <pc:sldChg chg="modNotesTx">
        <pc:chgData name="Renee Tatalovich" userId="c3a12dda-3e17-465b-a466-f28d262ac98c" providerId="ADAL" clId="{7F50B341-31D4-422F-AFCD-3875AF7E4161}" dt="2025-04-11T14:12:51.538" v="123" actId="20577"/>
        <pc:sldMkLst>
          <pc:docMk/>
          <pc:sldMk cId="3014932788" sldId="4124"/>
        </pc:sldMkLst>
      </pc:sldChg>
      <pc:sldChg chg="modSp mod modNotes">
        <pc:chgData name="Renee Tatalovich" userId="c3a12dda-3e17-465b-a466-f28d262ac98c" providerId="ADAL" clId="{7F50B341-31D4-422F-AFCD-3875AF7E4161}" dt="2025-04-11T14:28:56.808" v="139" actId="6549"/>
        <pc:sldMkLst>
          <pc:docMk/>
          <pc:sldMk cId="2696177660" sldId="4127"/>
        </pc:sldMkLst>
        <pc:spChg chg="mod">
          <ac:chgData name="Renee Tatalovich" userId="c3a12dda-3e17-465b-a466-f28d262ac98c" providerId="ADAL" clId="{7F50B341-31D4-422F-AFCD-3875AF7E4161}" dt="2025-04-11T14:14:04.636" v="124" actId="20577"/>
          <ac:spMkLst>
            <pc:docMk/>
            <pc:sldMk cId="2696177660" sldId="4127"/>
            <ac:spMk id="5" creationId="{B05A9DE6-669D-18DC-7AC5-EFB7D014E298}"/>
          </ac:spMkLst>
        </pc:spChg>
      </pc:sldChg>
      <pc:sldChg chg="modNotes">
        <pc:chgData name="Renee Tatalovich" userId="c3a12dda-3e17-465b-a466-f28d262ac98c" providerId="ADAL" clId="{7F50B341-31D4-422F-AFCD-3875AF7E4161}" dt="2025-04-11T14:30:09.060" v="142" actId="1076"/>
        <pc:sldMkLst>
          <pc:docMk/>
          <pc:sldMk cId="313342142" sldId="4134"/>
        </pc:sldMkLst>
      </pc:sldChg>
      <pc:sldChg chg="modNotes">
        <pc:chgData name="Renee Tatalovich" userId="c3a12dda-3e17-465b-a466-f28d262ac98c" providerId="ADAL" clId="{7F50B341-31D4-422F-AFCD-3875AF7E4161}" dt="2025-04-11T14:31:54.863" v="201" actId="20577"/>
        <pc:sldMkLst>
          <pc:docMk/>
          <pc:sldMk cId="527608788" sldId="4137"/>
        </pc:sldMkLst>
      </pc:sldChg>
      <pc:sldChg chg="modSp mod">
        <pc:chgData name="Renee Tatalovich" userId="c3a12dda-3e17-465b-a466-f28d262ac98c" providerId="ADAL" clId="{7F50B341-31D4-422F-AFCD-3875AF7E4161}" dt="2025-04-11T14:35:38.129" v="208" actId="20577"/>
        <pc:sldMkLst>
          <pc:docMk/>
          <pc:sldMk cId="498194216" sldId="4138"/>
        </pc:sldMkLst>
        <pc:spChg chg="mod">
          <ac:chgData name="Renee Tatalovich" userId="c3a12dda-3e17-465b-a466-f28d262ac98c" providerId="ADAL" clId="{7F50B341-31D4-422F-AFCD-3875AF7E4161}" dt="2025-04-11T14:35:38.129" v="208" actId="20577"/>
          <ac:spMkLst>
            <pc:docMk/>
            <pc:sldMk cId="498194216" sldId="4138"/>
            <ac:spMk id="11" creationId="{5A3093A2-1CFD-3682-6BAC-A7A4CC395F00}"/>
          </ac:spMkLst>
        </pc:spChg>
      </pc:sldChg>
      <pc:sldChg chg="modSp mod">
        <pc:chgData name="Renee Tatalovich" userId="c3a12dda-3e17-465b-a466-f28d262ac98c" providerId="ADAL" clId="{7F50B341-31D4-422F-AFCD-3875AF7E4161}" dt="2025-04-11T14:35:51.495" v="209" actId="20577"/>
        <pc:sldMkLst>
          <pc:docMk/>
          <pc:sldMk cId="825723139" sldId="4139"/>
        </pc:sldMkLst>
        <pc:spChg chg="mod">
          <ac:chgData name="Renee Tatalovich" userId="c3a12dda-3e17-465b-a466-f28d262ac98c" providerId="ADAL" clId="{7F50B341-31D4-422F-AFCD-3875AF7E4161}" dt="2025-04-11T14:35:51.495" v="209" actId="20577"/>
          <ac:spMkLst>
            <pc:docMk/>
            <pc:sldMk cId="825723139" sldId="4139"/>
            <ac:spMk id="11" creationId="{2C116764-10A5-D631-12E1-8D882A33817A}"/>
          </ac:spMkLst>
        </pc:spChg>
      </pc:sldChg>
      <pc:sldChg chg="modNotesTx">
        <pc:chgData name="Renee Tatalovich" userId="c3a12dda-3e17-465b-a466-f28d262ac98c" providerId="ADAL" clId="{7F50B341-31D4-422F-AFCD-3875AF7E4161}" dt="2025-04-11T14:26:44.554" v="125" actId="20577"/>
        <pc:sldMkLst>
          <pc:docMk/>
          <pc:sldMk cId="1908830975" sldId="4142"/>
        </pc:sldMkLst>
      </pc:sldChg>
      <pc:sldChg chg="modSp modNotesTx">
        <pc:chgData name="Renee Tatalovich" userId="c3a12dda-3e17-465b-a466-f28d262ac98c" providerId="ADAL" clId="{7F50B341-31D4-422F-AFCD-3875AF7E4161}" dt="2025-04-11T14:36:30.694" v="211" actId="20577"/>
        <pc:sldMkLst>
          <pc:docMk/>
          <pc:sldMk cId="494188451" sldId="4145"/>
        </pc:sldMkLst>
        <pc:spChg chg="mod">
          <ac:chgData name="Renee Tatalovich" userId="c3a12dda-3e17-465b-a466-f28d262ac98c" providerId="ADAL" clId="{7F50B341-31D4-422F-AFCD-3875AF7E4161}" dt="2025-04-11T14:36:25.255" v="210" actId="20577"/>
          <ac:spMkLst>
            <pc:docMk/>
            <pc:sldMk cId="494188451" sldId="4145"/>
            <ac:spMk id="7" creationId="{E166F94C-3031-CA5D-5AE7-64722018421E}"/>
          </ac:spMkLst>
        </pc:spChg>
      </pc:sldChg>
      <pc:sldChg chg="mod modShow">
        <pc:chgData name="Renee Tatalovich" userId="c3a12dda-3e17-465b-a466-f28d262ac98c" providerId="ADAL" clId="{7F50B341-31D4-422F-AFCD-3875AF7E4161}" dt="2025-04-11T14:11:59.232" v="107" actId="729"/>
        <pc:sldMkLst>
          <pc:docMk/>
          <pc:sldMk cId="1120576603" sldId="4147"/>
        </pc:sldMkLst>
      </pc:sldChg>
    </pc:docChg>
  </pc:docChgLst>
  <pc:docChgLst>
    <pc:chgData name="Tracey Nicholson" userId="2d9ee02c-1be0-4a68-b5f3-2777bd5801a4" providerId="ADAL" clId="{C9529F9C-1B1F-4C13-82BC-DE23A870AF98}"/>
    <pc:docChg chg="undo custSel addSld delSld modSld sldOrd modSection">
      <pc:chgData name="Tracey Nicholson" userId="2d9ee02c-1be0-4a68-b5f3-2777bd5801a4" providerId="ADAL" clId="{C9529F9C-1B1F-4C13-82BC-DE23A870AF98}" dt="2025-02-14T01:26:43.142" v="1640" actId="47"/>
      <pc:docMkLst>
        <pc:docMk/>
      </pc:docMkLst>
      <pc:sldChg chg="del">
        <pc:chgData name="Tracey Nicholson" userId="2d9ee02c-1be0-4a68-b5f3-2777bd5801a4" providerId="ADAL" clId="{C9529F9C-1B1F-4C13-82BC-DE23A870AF98}" dt="2025-02-14T01:26:43.142" v="1640" actId="47"/>
        <pc:sldMkLst>
          <pc:docMk/>
          <pc:sldMk cId="2205303218" sldId="1181"/>
        </pc:sldMkLst>
      </pc:sldChg>
      <pc:sldChg chg="addSp modSp mod">
        <pc:chgData name="Tracey Nicholson" userId="2d9ee02c-1be0-4a68-b5f3-2777bd5801a4" providerId="ADAL" clId="{C9529F9C-1B1F-4C13-82BC-DE23A870AF98}" dt="2025-02-13T23:04:56.169" v="607" actId="20577"/>
        <pc:sldMkLst>
          <pc:docMk/>
          <pc:sldMk cId="859681768" sldId="4068"/>
        </pc:sldMkLst>
      </pc:sldChg>
      <pc:sldChg chg="addSp modSp mod">
        <pc:chgData name="Tracey Nicholson" userId="2d9ee02c-1be0-4a68-b5f3-2777bd5801a4" providerId="ADAL" clId="{C9529F9C-1B1F-4C13-82BC-DE23A870AF98}" dt="2025-02-13T23:05:35.937" v="688" actId="20577"/>
        <pc:sldMkLst>
          <pc:docMk/>
          <pc:sldMk cId="2467825914" sldId="4073"/>
        </pc:sldMkLst>
      </pc:sldChg>
      <pc:sldChg chg="addSp delSp modSp mod modNotesTx">
        <pc:chgData name="Tracey Nicholson" userId="2d9ee02c-1be0-4a68-b5f3-2777bd5801a4" providerId="ADAL" clId="{C9529F9C-1B1F-4C13-82BC-DE23A870AF98}" dt="2025-02-13T22:25:37.576" v="217" actId="20577"/>
        <pc:sldMkLst>
          <pc:docMk/>
          <pc:sldMk cId="993969864" sldId="4074"/>
        </pc:sldMkLst>
      </pc:sldChg>
      <pc:sldChg chg="modSp mod">
        <pc:chgData name="Tracey Nicholson" userId="2d9ee02c-1be0-4a68-b5f3-2777bd5801a4" providerId="ADAL" clId="{C9529F9C-1B1F-4C13-82BC-DE23A870AF98}" dt="2025-02-13T22:23:06.743" v="176" actId="20577"/>
        <pc:sldMkLst>
          <pc:docMk/>
          <pc:sldMk cId="302015996" sldId="4092"/>
        </pc:sldMkLst>
      </pc:sldChg>
      <pc:sldChg chg="addSp delSp modSp mod">
        <pc:chgData name="Tracey Nicholson" userId="2d9ee02c-1be0-4a68-b5f3-2777bd5801a4" providerId="ADAL" clId="{C9529F9C-1B1F-4C13-82BC-DE23A870AF98}" dt="2025-02-14T01:12:38.390" v="1004" actId="20577"/>
        <pc:sldMkLst>
          <pc:docMk/>
          <pc:sldMk cId="176757028" sldId="4093"/>
        </pc:sldMkLst>
      </pc:sldChg>
      <pc:sldChg chg="addSp delSp modSp mod modNotesTx">
        <pc:chgData name="Tracey Nicholson" userId="2d9ee02c-1be0-4a68-b5f3-2777bd5801a4" providerId="ADAL" clId="{C9529F9C-1B1F-4C13-82BC-DE23A870AF98}" dt="2025-02-14T01:26:24.670" v="1639" actId="20577"/>
        <pc:sldMkLst>
          <pc:docMk/>
          <pc:sldMk cId="1587735777" sldId="4123"/>
        </pc:sldMkLst>
      </pc:sldChg>
      <pc:sldChg chg="modSp modNotesTx">
        <pc:chgData name="Tracey Nicholson" userId="2d9ee02c-1be0-4a68-b5f3-2777bd5801a4" providerId="ADAL" clId="{C9529F9C-1B1F-4C13-82BC-DE23A870AF98}" dt="2025-02-14T01:10:58.748" v="884" actId="113"/>
        <pc:sldMkLst>
          <pc:docMk/>
          <pc:sldMk cId="3014932788" sldId="4124"/>
        </pc:sldMkLst>
      </pc:sldChg>
      <pc:sldChg chg="addSp delSp modSp del mod modNotesTx">
        <pc:chgData name="Tracey Nicholson" userId="2d9ee02c-1be0-4a68-b5f3-2777bd5801a4" providerId="ADAL" clId="{C9529F9C-1B1F-4C13-82BC-DE23A870AF98}" dt="2025-02-14T01:11:03.020" v="885" actId="47"/>
        <pc:sldMkLst>
          <pc:docMk/>
          <pc:sldMk cId="2412189444" sldId="4125"/>
        </pc:sldMkLst>
      </pc:sldChg>
      <pc:sldChg chg="addSp modSp mod">
        <pc:chgData name="Tracey Nicholson" userId="2d9ee02c-1be0-4a68-b5f3-2777bd5801a4" providerId="ADAL" clId="{C9529F9C-1B1F-4C13-82BC-DE23A870AF98}" dt="2025-02-13T23:06:21.077" v="767" actId="20577"/>
        <pc:sldMkLst>
          <pc:docMk/>
          <pc:sldMk cId="313342142" sldId="4134"/>
        </pc:sldMkLst>
      </pc:sldChg>
      <pc:sldChg chg="addSp modSp">
        <pc:chgData name="Tracey Nicholson" userId="2d9ee02c-1be0-4a68-b5f3-2777bd5801a4" providerId="ADAL" clId="{C9529F9C-1B1F-4C13-82BC-DE23A870AF98}" dt="2025-02-13T23:05:39.350" v="689"/>
        <pc:sldMkLst>
          <pc:docMk/>
          <pc:sldMk cId="527608788" sldId="4137"/>
        </pc:sldMkLst>
      </pc:sldChg>
      <pc:sldChg chg="delSp modSp mod ord modNotesTx">
        <pc:chgData name="Tracey Nicholson" userId="2d9ee02c-1be0-4a68-b5f3-2777bd5801a4" providerId="ADAL" clId="{C9529F9C-1B1F-4C13-82BC-DE23A870AF98}" dt="2025-02-14T01:13:21.267" v="1010" actId="20577"/>
        <pc:sldMkLst>
          <pc:docMk/>
          <pc:sldMk cId="498194216" sldId="4138"/>
        </pc:sldMkLst>
      </pc:sldChg>
      <pc:sldChg chg="modSp mod ord modNotesTx">
        <pc:chgData name="Tracey Nicholson" userId="2d9ee02c-1be0-4a68-b5f3-2777bd5801a4" providerId="ADAL" clId="{C9529F9C-1B1F-4C13-82BC-DE23A870AF98}" dt="2025-02-14T01:14:34.701" v="1054" actId="20577"/>
        <pc:sldMkLst>
          <pc:docMk/>
          <pc:sldMk cId="825723139" sldId="4139"/>
        </pc:sldMkLst>
      </pc:sldChg>
      <pc:sldChg chg="modSp mod ord">
        <pc:chgData name="Tracey Nicholson" userId="2d9ee02c-1be0-4a68-b5f3-2777bd5801a4" providerId="ADAL" clId="{C9529F9C-1B1F-4C13-82BC-DE23A870AF98}" dt="2025-02-14T01:13:02.434" v="1006" actId="207"/>
        <pc:sldMkLst>
          <pc:docMk/>
          <pc:sldMk cId="1154074365" sldId="4140"/>
        </pc:sldMkLst>
      </pc:sldChg>
      <pc:sldChg chg="addSp delSp modSp mod ord modNotesTx">
        <pc:chgData name="Tracey Nicholson" userId="2d9ee02c-1be0-4a68-b5f3-2777bd5801a4" providerId="ADAL" clId="{C9529F9C-1B1F-4C13-82BC-DE23A870AF98}" dt="2025-02-14T01:15:52.756" v="1061" actId="20577"/>
        <pc:sldMkLst>
          <pc:docMk/>
          <pc:sldMk cId="941312693" sldId="4141"/>
        </pc:sldMkLst>
      </pc:sldChg>
      <pc:sldChg chg="modAnim modNotesTx">
        <pc:chgData name="Tracey Nicholson" userId="2d9ee02c-1be0-4a68-b5f3-2777bd5801a4" providerId="ADAL" clId="{C9529F9C-1B1F-4C13-82BC-DE23A870AF98}" dt="2025-02-14T01:09:13.876" v="817" actId="20577"/>
        <pc:sldMkLst>
          <pc:docMk/>
          <pc:sldMk cId="3725572215" sldId="4143"/>
        </pc:sldMkLst>
      </pc:sldChg>
      <pc:sldChg chg="add del">
        <pc:chgData name="Tracey Nicholson" userId="2d9ee02c-1be0-4a68-b5f3-2777bd5801a4" providerId="ADAL" clId="{C9529F9C-1B1F-4C13-82BC-DE23A870AF98}" dt="2025-02-13T23:05:59.840" v="691"/>
        <pc:sldMkLst>
          <pc:docMk/>
          <pc:sldMk cId="3728417634" sldId="4147"/>
        </pc:sldMkLst>
      </pc:sldChg>
    </pc:docChg>
  </pc:docChgLst>
  <pc:docChgLst>
    <pc:chgData name="Kathleen Hamm" userId="36549483-0846-4a99-81ba-93636940a9dd" providerId="ADAL" clId="{B29C6E84-38EC-224E-A849-1F4B91084649}"/>
    <pc:docChg chg="undo custSel modSld modMainMaster">
      <pc:chgData name="Kathleen Hamm" userId="36549483-0846-4a99-81ba-93636940a9dd" providerId="ADAL" clId="{B29C6E84-38EC-224E-A849-1F4B91084649}" dt="2025-02-17T15:54:58.736" v="839" actId="1076"/>
      <pc:docMkLst>
        <pc:docMk/>
      </pc:docMkLst>
      <pc:sldChg chg="addSp modSp mod">
        <pc:chgData name="Kathleen Hamm" userId="36549483-0846-4a99-81ba-93636940a9dd" providerId="ADAL" clId="{B29C6E84-38EC-224E-A849-1F4B91084649}" dt="2025-02-14T21:55:00.163" v="759" actId="1076"/>
        <pc:sldMkLst>
          <pc:docMk/>
          <pc:sldMk cId="859681768" sldId="4068"/>
        </pc:sldMkLst>
      </pc:sldChg>
      <pc:sldChg chg="addSp delSp modSp mod delAnim modAnim">
        <pc:chgData name="Kathleen Hamm" userId="36549483-0846-4a99-81ba-93636940a9dd" providerId="ADAL" clId="{B29C6E84-38EC-224E-A849-1F4B91084649}" dt="2025-02-14T20:48:48.016" v="568" actId="14100"/>
        <pc:sldMkLst>
          <pc:docMk/>
          <pc:sldMk cId="2467825914" sldId="4073"/>
        </pc:sldMkLst>
      </pc:sldChg>
      <pc:sldChg chg="modSp mod modAnim modCm modNotesTx">
        <pc:chgData name="Kathleen Hamm" userId="36549483-0846-4a99-81ba-93636940a9dd" providerId="ADAL" clId="{B29C6E84-38EC-224E-A849-1F4B91084649}" dt="2025-02-14T21:56:08.967" v="761" actId="20577"/>
        <pc:sldMkLst>
          <pc:docMk/>
          <pc:sldMk cId="993969864" sldId="4074"/>
        </pc:sldMkLst>
        <pc:extLst>
          <p:ext xmlns:p="http://schemas.openxmlformats.org/presentationml/2006/main" uri="{D6D511B9-2390-475A-947B-AFAB55BFBCF1}">
            <pc226:cmChg xmlns:pc226="http://schemas.microsoft.com/office/powerpoint/2022/06/main/command" chg="mod">
              <pc226:chgData name="Kathleen Hamm" userId="36549483-0846-4a99-81ba-93636940a9dd" providerId="ADAL" clId="{B29C6E84-38EC-224E-A849-1F4B91084649}" dt="2025-02-14T20:31:20.809" v="494" actId="20577"/>
              <pc2:cmMkLst xmlns:pc2="http://schemas.microsoft.com/office/powerpoint/2019/9/main/command">
                <pc:docMk/>
                <pc:sldMk cId="993969864" sldId="4074"/>
                <pc2:cmMk id="{7328F4CD-95DB-C448-A748-4F08B2F9FEA1}"/>
              </pc2:cmMkLst>
            </pc226:cmChg>
          </p:ext>
        </pc:extLst>
      </pc:sldChg>
      <pc:sldChg chg="modSp mod">
        <pc:chgData name="Kathleen Hamm" userId="36549483-0846-4a99-81ba-93636940a9dd" providerId="ADAL" clId="{B29C6E84-38EC-224E-A849-1F4B91084649}" dt="2025-02-17T13:51:23.550" v="799" actId="1035"/>
        <pc:sldMkLst>
          <pc:docMk/>
          <pc:sldMk cId="176757028" sldId="4093"/>
        </pc:sldMkLst>
      </pc:sldChg>
      <pc:sldChg chg="addSp delSp modSp mod">
        <pc:chgData name="Kathleen Hamm" userId="36549483-0846-4a99-81ba-93636940a9dd" providerId="ADAL" clId="{B29C6E84-38EC-224E-A849-1F4B91084649}" dt="2025-02-17T15:54:58.736" v="839" actId="1076"/>
        <pc:sldMkLst>
          <pc:docMk/>
          <pc:sldMk cId="1587735777" sldId="4123"/>
        </pc:sldMkLst>
      </pc:sldChg>
      <pc:sldChg chg="modSp mod">
        <pc:chgData name="Kathleen Hamm" userId="36549483-0846-4a99-81ba-93636940a9dd" providerId="ADAL" clId="{B29C6E84-38EC-224E-A849-1F4B91084649}" dt="2025-02-17T14:06:29.155" v="808" actId="14100"/>
        <pc:sldMkLst>
          <pc:docMk/>
          <pc:sldMk cId="3014932788" sldId="4124"/>
        </pc:sldMkLst>
      </pc:sldChg>
      <pc:sldChg chg="modSp mod">
        <pc:chgData name="Kathleen Hamm" userId="36549483-0846-4a99-81ba-93636940a9dd" providerId="ADAL" clId="{B29C6E84-38EC-224E-A849-1F4B91084649}" dt="2025-02-14T19:32:42.823" v="97" actId="1076"/>
        <pc:sldMkLst>
          <pc:docMk/>
          <pc:sldMk cId="322049292" sldId="4128"/>
        </pc:sldMkLst>
      </pc:sldChg>
      <pc:sldChg chg="modSp mod">
        <pc:chgData name="Kathleen Hamm" userId="36549483-0846-4a99-81ba-93636940a9dd" providerId="ADAL" clId="{B29C6E84-38EC-224E-A849-1F4B91084649}" dt="2025-02-14T19:32:49.517" v="98" actId="1076"/>
        <pc:sldMkLst>
          <pc:docMk/>
          <pc:sldMk cId="1334644982" sldId="4129"/>
        </pc:sldMkLst>
      </pc:sldChg>
      <pc:sldChg chg="modSp mod">
        <pc:chgData name="Kathleen Hamm" userId="36549483-0846-4a99-81ba-93636940a9dd" providerId="ADAL" clId="{B29C6E84-38EC-224E-A849-1F4B91084649}" dt="2025-02-14T19:32:57.059" v="99" actId="1076"/>
        <pc:sldMkLst>
          <pc:docMk/>
          <pc:sldMk cId="1565828242" sldId="4130"/>
        </pc:sldMkLst>
      </pc:sldChg>
      <pc:sldChg chg="modSp mod">
        <pc:chgData name="Kathleen Hamm" userId="36549483-0846-4a99-81ba-93636940a9dd" providerId="ADAL" clId="{B29C6E84-38EC-224E-A849-1F4B91084649}" dt="2025-02-14T19:33:03.452" v="100" actId="1076"/>
        <pc:sldMkLst>
          <pc:docMk/>
          <pc:sldMk cId="440825925" sldId="4131"/>
        </pc:sldMkLst>
      </pc:sldChg>
      <pc:sldChg chg="modSp mod">
        <pc:chgData name="Kathleen Hamm" userId="36549483-0846-4a99-81ba-93636940a9dd" providerId="ADAL" clId="{B29C6E84-38EC-224E-A849-1F4B91084649}" dt="2025-02-14T19:23:28.228" v="70" actId="1076"/>
        <pc:sldMkLst>
          <pc:docMk/>
          <pc:sldMk cId="847274656" sldId="4132"/>
        </pc:sldMkLst>
      </pc:sldChg>
      <pc:sldChg chg="modSp mod">
        <pc:chgData name="Kathleen Hamm" userId="36549483-0846-4a99-81ba-93636940a9dd" providerId="ADAL" clId="{B29C6E84-38EC-224E-A849-1F4B91084649}" dt="2025-02-14T19:23:37.784" v="71" actId="1076"/>
        <pc:sldMkLst>
          <pc:docMk/>
          <pc:sldMk cId="3925378020" sldId="4133"/>
        </pc:sldMkLst>
      </pc:sldChg>
      <pc:sldChg chg="addSp delSp modSp mod delAnim modAnim">
        <pc:chgData name="Kathleen Hamm" userId="36549483-0846-4a99-81ba-93636940a9dd" providerId="ADAL" clId="{B29C6E84-38EC-224E-A849-1F4B91084649}" dt="2025-02-14T20:30:55.310" v="479" actId="1076"/>
        <pc:sldMkLst>
          <pc:docMk/>
          <pc:sldMk cId="313342142" sldId="4134"/>
        </pc:sldMkLst>
      </pc:sldChg>
      <pc:sldChg chg="addSp delSp modSp mod addAnim delAnim modAnim">
        <pc:chgData name="Kathleen Hamm" userId="36549483-0846-4a99-81ba-93636940a9dd" providerId="ADAL" clId="{B29C6E84-38EC-224E-A849-1F4B91084649}" dt="2025-02-14T21:09:04.518" v="725" actId="1076"/>
        <pc:sldMkLst>
          <pc:docMk/>
          <pc:sldMk cId="527608788" sldId="4137"/>
        </pc:sldMkLst>
      </pc:sldChg>
      <pc:sldChg chg="modSp mod chgLayout">
        <pc:chgData name="Kathleen Hamm" userId="36549483-0846-4a99-81ba-93636940a9dd" providerId="ADAL" clId="{B29C6E84-38EC-224E-A849-1F4B91084649}" dt="2025-02-14T21:26:39.967" v="741" actId="700"/>
        <pc:sldMkLst>
          <pc:docMk/>
          <pc:sldMk cId="1908830975" sldId="4142"/>
        </pc:sldMkLst>
      </pc:sldChg>
      <pc:sldChg chg="modSp mod">
        <pc:chgData name="Kathleen Hamm" userId="36549483-0846-4a99-81ba-93636940a9dd" providerId="ADAL" clId="{B29C6E84-38EC-224E-A849-1F4B91084649}" dt="2025-02-14T19:25:16.362" v="84" actId="1038"/>
        <pc:sldMkLst>
          <pc:docMk/>
          <pc:sldMk cId="555196358" sldId="4144"/>
        </pc:sldMkLst>
      </pc:sldChg>
      <pc:sldChg chg="addSp delSp modSp mod delAnim modAnim">
        <pc:chgData name="Kathleen Hamm" userId="36549483-0846-4a99-81ba-93636940a9dd" providerId="ADAL" clId="{B29C6E84-38EC-224E-A849-1F4B91084649}" dt="2025-02-17T14:08:10.657" v="814" actId="1076"/>
        <pc:sldMkLst>
          <pc:docMk/>
          <pc:sldMk cId="1120576603" sldId="4147"/>
        </pc:sldMkLst>
      </pc:sldChg>
      <pc:sldMasterChg chg="addSp delSp modSp mod modSldLayout">
        <pc:chgData name="Kathleen Hamm" userId="36549483-0846-4a99-81ba-93636940a9dd" providerId="ADAL" clId="{B29C6E84-38EC-224E-A849-1F4B91084649}" dt="2025-02-14T19:07:26.143" v="64"/>
        <pc:sldMasterMkLst>
          <pc:docMk/>
          <pc:sldMasterMk cId="3777723911" sldId="2147483711"/>
        </pc:sldMasterMkLst>
        <pc:sldLayoutChg chg="addSp delSp modSp mod">
          <pc:chgData name="Kathleen Hamm" userId="36549483-0846-4a99-81ba-93636940a9dd" providerId="ADAL" clId="{B29C6E84-38EC-224E-A849-1F4B91084649}" dt="2025-02-14T19:07:10.195" v="58"/>
          <pc:sldLayoutMkLst>
            <pc:docMk/>
            <pc:sldMasterMk cId="3777723911" sldId="2147483711"/>
            <pc:sldLayoutMk cId="546243510" sldId="2147483749"/>
          </pc:sldLayoutMkLst>
        </pc:sldLayoutChg>
        <pc:sldLayoutChg chg="addSp delSp modSp mod">
          <pc:chgData name="Kathleen Hamm" userId="36549483-0846-4a99-81ba-93636940a9dd" providerId="ADAL" clId="{B29C6E84-38EC-224E-A849-1F4B91084649}" dt="2025-02-14T19:07:16.665" v="60"/>
          <pc:sldLayoutMkLst>
            <pc:docMk/>
            <pc:sldMasterMk cId="3777723911" sldId="2147483711"/>
            <pc:sldLayoutMk cId="689557875" sldId="2147483768"/>
          </pc:sldLayoutMkLst>
        </pc:sldLayoutChg>
        <pc:sldLayoutChg chg="addSp delSp modSp mod">
          <pc:chgData name="Kathleen Hamm" userId="36549483-0846-4a99-81ba-93636940a9dd" providerId="ADAL" clId="{B29C6E84-38EC-224E-A849-1F4B91084649}" dt="2025-02-14T19:07:21.571" v="62"/>
          <pc:sldLayoutMkLst>
            <pc:docMk/>
            <pc:sldMasterMk cId="3777723911" sldId="2147483711"/>
            <pc:sldLayoutMk cId="2593455616" sldId="2147483769"/>
          </pc:sldLayoutMkLst>
        </pc:sldLayoutChg>
        <pc:sldLayoutChg chg="addSp delSp modSp mod">
          <pc:chgData name="Kathleen Hamm" userId="36549483-0846-4a99-81ba-93636940a9dd" providerId="ADAL" clId="{B29C6E84-38EC-224E-A849-1F4B91084649}" dt="2025-02-14T19:07:26.143" v="64"/>
          <pc:sldLayoutMkLst>
            <pc:docMk/>
            <pc:sldMasterMk cId="3777723911" sldId="2147483711"/>
            <pc:sldLayoutMk cId="4275450192" sldId="2147483770"/>
          </pc:sldLayoutMkLst>
        </pc:sldLayoutChg>
      </pc:sldMasterChg>
    </pc:docChg>
  </pc:docChgLst>
  <pc:docChgLst>
    <pc:chgData name="Renee Tatalovich" userId="c3a12dda-3e17-465b-a466-f28d262ac98c" providerId="ADAL" clId="{27CC4B1A-F29E-4AFB-B8FF-1F2F51FACEE9}"/>
    <pc:docChg chg="custSel modSld">
      <pc:chgData name="Renee Tatalovich" userId="c3a12dda-3e17-465b-a466-f28d262ac98c" providerId="ADAL" clId="{27CC4B1A-F29E-4AFB-B8FF-1F2F51FACEE9}" dt="2025-03-27T21:00:40.103" v="76" actId="20577"/>
      <pc:docMkLst>
        <pc:docMk/>
      </pc:docMkLst>
      <pc:sldChg chg="modNotes">
        <pc:chgData name="Renee Tatalovich" userId="c3a12dda-3e17-465b-a466-f28d262ac98c" providerId="ADAL" clId="{27CC4B1A-F29E-4AFB-B8FF-1F2F51FACEE9}" dt="2025-03-27T21:00:40.103" v="76" actId="20577"/>
        <pc:sldMkLst>
          <pc:docMk/>
          <pc:sldMk cId="3345886950" sldId="3920"/>
        </pc:sldMkLst>
      </pc:sldChg>
      <pc:sldChg chg="modSp">
        <pc:chgData name="Renee Tatalovich" userId="c3a12dda-3e17-465b-a466-f28d262ac98c" providerId="ADAL" clId="{27CC4B1A-F29E-4AFB-B8FF-1F2F51FACEE9}" dt="2025-03-26T18:41:49.339" v="8" actId="20577"/>
        <pc:sldMkLst>
          <pc:docMk/>
          <pc:sldMk cId="3848819268" sldId="4066"/>
        </pc:sldMkLst>
        <pc:spChg chg="mod">
          <ac:chgData name="Renee Tatalovich" userId="c3a12dda-3e17-465b-a466-f28d262ac98c" providerId="ADAL" clId="{27CC4B1A-F29E-4AFB-B8FF-1F2F51FACEE9}" dt="2025-03-26T18:41:49.339" v="8" actId="20577"/>
          <ac:spMkLst>
            <pc:docMk/>
            <pc:sldMk cId="3848819268" sldId="4066"/>
            <ac:spMk id="3" creationId="{654A815A-8B07-FDC5-A590-96FA318AC1C1}"/>
          </ac:spMkLst>
        </pc:spChg>
      </pc:sldChg>
      <pc:sldChg chg="modNotes">
        <pc:chgData name="Renee Tatalovich" userId="c3a12dda-3e17-465b-a466-f28d262ac98c" providerId="ADAL" clId="{27CC4B1A-F29E-4AFB-B8FF-1F2F51FACEE9}" dt="2025-03-26T18:48:32.117" v="9" actId="20577"/>
        <pc:sldMkLst>
          <pc:docMk/>
          <pc:sldMk cId="3815913039" sldId="4072"/>
        </pc:sldMkLst>
      </pc:sldChg>
      <pc:sldChg chg="modNotes">
        <pc:chgData name="Renee Tatalovich" userId="c3a12dda-3e17-465b-a466-f28d262ac98c" providerId="ADAL" clId="{27CC4B1A-F29E-4AFB-B8FF-1F2F51FACEE9}" dt="2025-03-27T20:59:04.731" v="65" actId="1035"/>
        <pc:sldMkLst>
          <pc:docMk/>
          <pc:sldMk cId="847274656" sldId="4132"/>
        </pc:sldMkLst>
      </pc:sldChg>
      <pc:sldChg chg="modSp mod">
        <pc:chgData name="Renee Tatalovich" userId="c3a12dda-3e17-465b-a466-f28d262ac98c" providerId="ADAL" clId="{27CC4B1A-F29E-4AFB-B8FF-1F2F51FACEE9}" dt="2025-03-26T18:40:56.830" v="2" actId="1036"/>
        <pc:sldMkLst>
          <pc:docMk/>
          <pc:sldMk cId="3925378020" sldId="4133"/>
        </pc:sldMkLst>
        <pc:grpChg chg="mod">
          <ac:chgData name="Renee Tatalovich" userId="c3a12dda-3e17-465b-a466-f28d262ac98c" providerId="ADAL" clId="{27CC4B1A-F29E-4AFB-B8FF-1F2F51FACEE9}" dt="2025-03-26T18:40:56.830" v="2" actId="1036"/>
          <ac:grpSpMkLst>
            <pc:docMk/>
            <pc:sldMk cId="3925378020" sldId="4133"/>
            <ac:grpSpMk id="7" creationId="{7B04F947-D4A9-E10C-8BC2-D39117F73949}"/>
          </ac:grpSpMkLst>
        </pc:grpChg>
      </pc:sldChg>
      <pc:sldChg chg="modSp mod">
        <pc:chgData name="Renee Tatalovich" userId="c3a12dda-3e17-465b-a466-f28d262ac98c" providerId="ADAL" clId="{27CC4B1A-F29E-4AFB-B8FF-1F2F51FACEE9}" dt="2025-03-26T18:41:22.167" v="5" actId="1036"/>
        <pc:sldMkLst>
          <pc:docMk/>
          <pc:sldMk cId="313342142" sldId="4134"/>
        </pc:sldMkLst>
        <pc:grpChg chg="mod">
          <ac:chgData name="Renee Tatalovich" userId="c3a12dda-3e17-465b-a466-f28d262ac98c" providerId="ADAL" clId="{27CC4B1A-F29E-4AFB-B8FF-1F2F51FACEE9}" dt="2025-03-26T18:41:22.167" v="5" actId="1036"/>
          <ac:grpSpMkLst>
            <pc:docMk/>
            <pc:sldMk cId="313342142" sldId="4134"/>
            <ac:grpSpMk id="7" creationId="{7EFD0EA9-5DAE-9FEF-8D0C-3DC7A620D004}"/>
          </ac:grpSpMkLst>
        </pc:grpChg>
      </pc:sldChg>
      <pc:sldChg chg="modNotes">
        <pc:chgData name="Renee Tatalovich" userId="c3a12dda-3e17-465b-a466-f28d262ac98c" providerId="ADAL" clId="{27CC4B1A-F29E-4AFB-B8FF-1F2F51FACEE9}" dt="2025-03-27T21:00:03.025" v="67"/>
        <pc:sldMkLst>
          <pc:docMk/>
          <pc:sldMk cId="825723139" sldId="4139"/>
        </pc:sldMkLst>
      </pc:sldChg>
      <pc:sldChg chg="modNotes">
        <pc:chgData name="Renee Tatalovich" userId="c3a12dda-3e17-465b-a466-f28d262ac98c" providerId="ADAL" clId="{27CC4B1A-F29E-4AFB-B8FF-1F2F51FACEE9}" dt="2025-03-27T21:00:09.270" v="74" actId="1035"/>
        <pc:sldMkLst>
          <pc:docMk/>
          <pc:sldMk cId="941312693" sldId="4141"/>
        </pc:sldMkLst>
      </pc:sldChg>
      <pc:sldChg chg="modNotes">
        <pc:chgData name="Renee Tatalovich" userId="c3a12dda-3e17-465b-a466-f28d262ac98c" providerId="ADAL" clId="{27CC4B1A-F29E-4AFB-B8FF-1F2F51FACEE9}" dt="2025-03-27T20:58:43.700" v="34"/>
        <pc:sldMkLst>
          <pc:docMk/>
          <pc:sldMk cId="555196358" sldId="4144"/>
        </pc:sldMkLst>
      </pc:sldChg>
      <pc:sldChg chg="modNotes">
        <pc:chgData name="Renee Tatalovich" userId="c3a12dda-3e17-465b-a466-f28d262ac98c" providerId="ADAL" clId="{27CC4B1A-F29E-4AFB-B8FF-1F2F51FACEE9}" dt="2025-03-27T20:58:58.231" v="59" actId="1036"/>
        <pc:sldMkLst>
          <pc:docMk/>
          <pc:sldMk cId="494188451" sldId="4145"/>
        </pc:sldMkLst>
      </pc:sldChg>
      <pc:sldChg chg="modSp mod modNotes">
        <pc:chgData name="Renee Tatalovich" userId="c3a12dda-3e17-465b-a466-f28d262ac98c" providerId="ADAL" clId="{27CC4B1A-F29E-4AFB-B8FF-1F2F51FACEE9}" dt="2025-03-26T18:49:42.585" v="32" actId="255"/>
        <pc:sldMkLst>
          <pc:docMk/>
          <pc:sldMk cId="1120576603" sldId="4147"/>
        </pc:sldMkLst>
      </pc:sldChg>
    </pc:docChg>
  </pc:docChgLst>
  <pc:docChgLst>
    <pc:chgData name="Tracey Nicholson" userId="2d9ee02c-1be0-4a68-b5f3-2777bd5801a4" providerId="ADAL" clId="{F38858DC-9621-492B-9F81-DC38E7079FAE}"/>
    <pc:docChg chg="undo custSel delSld modSld sldOrd delSection modSection">
      <pc:chgData name="Tracey Nicholson" userId="2d9ee02c-1be0-4a68-b5f3-2777bd5801a4" providerId="ADAL" clId="{F38858DC-9621-492B-9F81-DC38E7079FAE}" dt="2025-05-14T21:32:12.226" v="2040" actId="1076"/>
      <pc:docMkLst>
        <pc:docMk/>
      </pc:docMkLst>
      <pc:sldChg chg="del">
        <pc:chgData name="Tracey Nicholson" userId="2d9ee02c-1be0-4a68-b5f3-2777bd5801a4" providerId="ADAL" clId="{F38858DC-9621-492B-9F81-DC38E7079FAE}" dt="2025-04-09T15:39:14.606" v="16" actId="18676"/>
        <pc:sldMkLst>
          <pc:docMk/>
          <pc:sldMk cId="503174084" sldId="1182"/>
        </pc:sldMkLst>
      </pc:sldChg>
      <pc:sldChg chg="modSp mod modNotesTx">
        <pc:chgData name="Tracey Nicholson" userId="2d9ee02c-1be0-4a68-b5f3-2777bd5801a4" providerId="ADAL" clId="{F38858DC-9621-492B-9F81-DC38E7079FAE}" dt="2025-05-14T21:27:50.596" v="1997" actId="20577"/>
        <pc:sldMkLst>
          <pc:docMk/>
          <pc:sldMk cId="3345886950" sldId="3920"/>
        </pc:sldMkLst>
        <pc:spChg chg="mod">
          <ac:chgData name="Tracey Nicholson" userId="2d9ee02c-1be0-4a68-b5f3-2777bd5801a4" providerId="ADAL" clId="{F38858DC-9621-492B-9F81-DC38E7079FAE}" dt="2025-05-14T17:30:46.786" v="1523" actId="20577"/>
          <ac:spMkLst>
            <pc:docMk/>
            <pc:sldMk cId="3345886950" sldId="3920"/>
            <ac:spMk id="3" creationId="{7A45A7EA-7742-4079-9A75-8172FCFD7080}"/>
          </ac:spMkLst>
        </pc:spChg>
        <pc:spChg chg="mod">
          <ac:chgData name="Tracey Nicholson" userId="2d9ee02c-1be0-4a68-b5f3-2777bd5801a4" providerId="ADAL" clId="{F38858DC-9621-492B-9F81-DC38E7079FAE}" dt="2025-05-14T17:46:33.114" v="1713" actId="20577"/>
          <ac:spMkLst>
            <pc:docMk/>
            <pc:sldMk cId="3345886950" sldId="3920"/>
            <ac:spMk id="16" creationId="{EB76A3F8-75B1-894D-83DE-8EBBF3AE6CD1}"/>
          </ac:spMkLst>
        </pc:spChg>
      </pc:sldChg>
      <pc:sldChg chg="modSp mod modAnim">
        <pc:chgData name="Tracey Nicholson" userId="2d9ee02c-1be0-4a68-b5f3-2777bd5801a4" providerId="ADAL" clId="{F38858DC-9621-492B-9F81-DC38E7079FAE}" dt="2025-05-14T17:32:20.406" v="1538" actId="14100"/>
        <pc:sldMkLst>
          <pc:docMk/>
          <pc:sldMk cId="3848819268" sldId="4066"/>
        </pc:sldMkLst>
        <pc:spChg chg="mod">
          <ac:chgData name="Tracey Nicholson" userId="2d9ee02c-1be0-4a68-b5f3-2777bd5801a4" providerId="ADAL" clId="{F38858DC-9621-492B-9F81-DC38E7079FAE}" dt="2025-05-14T17:32:20.406" v="1538" actId="14100"/>
          <ac:spMkLst>
            <pc:docMk/>
            <pc:sldMk cId="3848819268" sldId="4066"/>
            <ac:spMk id="3" creationId="{654A815A-8B07-FDC5-A590-96FA318AC1C1}"/>
          </ac:spMkLst>
        </pc:spChg>
      </pc:sldChg>
      <pc:sldChg chg="modSp mod">
        <pc:chgData name="Tracey Nicholson" userId="2d9ee02c-1be0-4a68-b5f3-2777bd5801a4" providerId="ADAL" clId="{F38858DC-9621-492B-9F81-DC38E7079FAE}" dt="2025-05-14T21:19:23.830" v="1831" actId="14100"/>
        <pc:sldMkLst>
          <pc:docMk/>
          <pc:sldMk cId="267510060" sldId="4067"/>
        </pc:sldMkLst>
        <pc:spChg chg="mod">
          <ac:chgData name="Tracey Nicholson" userId="2d9ee02c-1be0-4a68-b5f3-2777bd5801a4" providerId="ADAL" clId="{F38858DC-9621-492B-9F81-DC38E7079FAE}" dt="2025-05-14T21:19:23.830" v="1831" actId="14100"/>
          <ac:spMkLst>
            <pc:docMk/>
            <pc:sldMk cId="267510060" sldId="4067"/>
            <ac:spMk id="9" creationId="{E7D09F10-BEAA-F9BB-6B7B-4CB556567C59}"/>
          </ac:spMkLst>
        </pc:spChg>
      </pc:sldChg>
      <pc:sldChg chg="delSp modSp mod">
        <pc:chgData name="Tracey Nicholson" userId="2d9ee02c-1be0-4a68-b5f3-2777bd5801a4" providerId="ADAL" clId="{F38858DC-9621-492B-9F81-DC38E7079FAE}" dt="2025-05-14T17:46:29.852" v="1710" actId="20577"/>
        <pc:sldMkLst>
          <pc:docMk/>
          <pc:sldMk cId="859681768" sldId="4068"/>
        </pc:sldMkLst>
        <pc:spChg chg="mod">
          <ac:chgData name="Tracey Nicholson" userId="2d9ee02c-1be0-4a68-b5f3-2777bd5801a4" providerId="ADAL" clId="{F38858DC-9621-492B-9F81-DC38E7079FAE}" dt="2025-05-14T17:46:29.852" v="1710" actId="20577"/>
          <ac:spMkLst>
            <pc:docMk/>
            <pc:sldMk cId="859681768" sldId="4068"/>
            <ac:spMk id="7" creationId="{B4931300-4AB3-09B4-BE13-CE466B7E9F40}"/>
          </ac:spMkLst>
        </pc:spChg>
      </pc:sldChg>
      <pc:sldChg chg="addSp delSp modSp mod">
        <pc:chgData name="Tracey Nicholson" userId="2d9ee02c-1be0-4a68-b5f3-2777bd5801a4" providerId="ADAL" clId="{F38858DC-9621-492B-9F81-DC38E7079FAE}" dt="2025-05-14T17:06:17.036" v="107" actId="20577"/>
        <pc:sldMkLst>
          <pc:docMk/>
          <pc:sldMk cId="3815913039" sldId="4072"/>
        </pc:sldMkLst>
        <pc:spChg chg="mod">
          <ac:chgData name="Tracey Nicholson" userId="2d9ee02c-1be0-4a68-b5f3-2777bd5801a4" providerId="ADAL" clId="{F38858DC-9621-492B-9F81-DC38E7079FAE}" dt="2025-05-14T17:06:17.036" v="107" actId="20577"/>
          <ac:spMkLst>
            <pc:docMk/>
            <pc:sldMk cId="3815913039" sldId="4072"/>
            <ac:spMk id="7" creationId="{959E9045-7E15-ED5F-8AF0-077934770417}"/>
          </ac:spMkLst>
        </pc:spChg>
        <pc:spChg chg="add mod">
          <ac:chgData name="Tracey Nicholson" userId="2d9ee02c-1be0-4a68-b5f3-2777bd5801a4" providerId="ADAL" clId="{F38858DC-9621-492B-9F81-DC38E7079FAE}" dt="2025-05-14T00:03:20.226" v="32"/>
          <ac:spMkLst>
            <pc:docMk/>
            <pc:sldMk cId="3815913039" sldId="4072"/>
            <ac:spMk id="8" creationId="{F069A919-5850-007B-B021-273F74D9A987}"/>
          </ac:spMkLst>
        </pc:spChg>
        <pc:spChg chg="add mod">
          <ac:chgData name="Tracey Nicholson" userId="2d9ee02c-1be0-4a68-b5f3-2777bd5801a4" providerId="ADAL" clId="{F38858DC-9621-492B-9F81-DC38E7079FAE}" dt="2025-05-14T00:03:20.226" v="32"/>
          <ac:spMkLst>
            <pc:docMk/>
            <pc:sldMk cId="3815913039" sldId="4072"/>
            <ac:spMk id="9" creationId="{1A85CFE9-03E0-6D85-B438-A2317F1DA4F7}"/>
          </ac:spMkLst>
        </pc:spChg>
        <pc:spChg chg="add mod">
          <ac:chgData name="Tracey Nicholson" userId="2d9ee02c-1be0-4a68-b5f3-2777bd5801a4" providerId="ADAL" clId="{F38858DC-9621-492B-9F81-DC38E7079FAE}" dt="2025-05-14T00:03:20.226" v="32"/>
          <ac:spMkLst>
            <pc:docMk/>
            <pc:sldMk cId="3815913039" sldId="4072"/>
            <ac:spMk id="13" creationId="{A3A29C82-CF3F-2FE1-9157-D2A131A9603B}"/>
          </ac:spMkLst>
        </pc:spChg>
        <pc:spChg chg="add mod">
          <ac:chgData name="Tracey Nicholson" userId="2d9ee02c-1be0-4a68-b5f3-2777bd5801a4" providerId="ADAL" clId="{F38858DC-9621-492B-9F81-DC38E7079FAE}" dt="2025-05-14T00:03:20.226" v="32"/>
          <ac:spMkLst>
            <pc:docMk/>
            <pc:sldMk cId="3815913039" sldId="4072"/>
            <ac:spMk id="14" creationId="{2FC5B2B7-1CD1-A71C-50DE-5146051DC4B5}"/>
          </ac:spMkLst>
        </pc:spChg>
        <pc:spChg chg="add mod">
          <ac:chgData name="Tracey Nicholson" userId="2d9ee02c-1be0-4a68-b5f3-2777bd5801a4" providerId="ADAL" clId="{F38858DC-9621-492B-9F81-DC38E7079FAE}" dt="2025-05-14T00:03:20.226" v="32"/>
          <ac:spMkLst>
            <pc:docMk/>
            <pc:sldMk cId="3815913039" sldId="4072"/>
            <ac:spMk id="15" creationId="{488B1D75-F6C6-F26F-D901-AAF4F9DB997D}"/>
          </ac:spMkLst>
        </pc:spChg>
        <pc:spChg chg="add mod">
          <ac:chgData name="Tracey Nicholson" userId="2d9ee02c-1be0-4a68-b5f3-2777bd5801a4" providerId="ADAL" clId="{F38858DC-9621-492B-9F81-DC38E7079FAE}" dt="2025-05-14T00:03:20.226" v="32"/>
          <ac:spMkLst>
            <pc:docMk/>
            <pc:sldMk cId="3815913039" sldId="4072"/>
            <ac:spMk id="16" creationId="{FF9B160D-DA26-1FBA-9B9B-A5CD78B253B6}"/>
          </ac:spMkLst>
        </pc:spChg>
        <pc:grpChg chg="add mod">
          <ac:chgData name="Tracey Nicholson" userId="2d9ee02c-1be0-4a68-b5f3-2777bd5801a4" providerId="ADAL" clId="{F38858DC-9621-492B-9F81-DC38E7079FAE}" dt="2025-05-14T00:03:28.113" v="33" actId="1076"/>
          <ac:grpSpMkLst>
            <pc:docMk/>
            <pc:sldMk cId="3815913039" sldId="4072"/>
            <ac:grpSpMk id="3" creationId="{FE48ECA9-1383-ED1C-C9E1-CEDD90D5DEA2}"/>
          </ac:grpSpMkLst>
        </pc:grpChg>
        <pc:grpChg chg="add mod">
          <ac:chgData name="Tracey Nicholson" userId="2d9ee02c-1be0-4a68-b5f3-2777bd5801a4" providerId="ADAL" clId="{F38858DC-9621-492B-9F81-DC38E7079FAE}" dt="2025-05-14T00:03:28.113" v="33" actId="1076"/>
          <ac:grpSpMkLst>
            <pc:docMk/>
            <pc:sldMk cId="3815913039" sldId="4072"/>
            <ac:grpSpMk id="5" creationId="{649B9798-2FCC-903C-8CFF-F363F86843C3}"/>
          </ac:grpSpMkLst>
        </pc:grpChg>
        <pc:grpChg chg="add mod">
          <ac:chgData name="Tracey Nicholson" userId="2d9ee02c-1be0-4a68-b5f3-2777bd5801a4" providerId="ADAL" clId="{F38858DC-9621-492B-9F81-DC38E7079FAE}" dt="2025-05-14T00:03:28.113" v="33" actId="1076"/>
          <ac:grpSpMkLst>
            <pc:docMk/>
            <pc:sldMk cId="3815913039" sldId="4072"/>
            <ac:grpSpMk id="6" creationId="{9DC45523-ED56-37E6-1836-4A6FE5EB8702}"/>
          </ac:grpSpMkLst>
        </pc:grpChg>
      </pc:sldChg>
      <pc:sldChg chg="delSp mod">
        <pc:chgData name="Tracey Nicholson" userId="2d9ee02c-1be0-4a68-b5f3-2777bd5801a4" providerId="ADAL" clId="{F38858DC-9621-492B-9F81-DC38E7079FAE}" dt="2025-02-17T13:42:32.457" v="6" actId="478"/>
        <pc:sldMkLst>
          <pc:docMk/>
          <pc:sldMk cId="2467825914" sldId="4073"/>
        </pc:sldMkLst>
      </pc:sldChg>
      <pc:sldChg chg="delSp mod delAnim modNotes modNotesTx">
        <pc:chgData name="Tracey Nicholson" userId="2d9ee02c-1be0-4a68-b5f3-2777bd5801a4" providerId="ADAL" clId="{F38858DC-9621-492B-9F81-DC38E7079FAE}" dt="2025-04-11T15:01:15.079" v="30" actId="1076"/>
        <pc:sldMkLst>
          <pc:docMk/>
          <pc:sldMk cId="993969864" sldId="4074"/>
        </pc:sldMkLst>
      </pc:sldChg>
      <pc:sldChg chg="modSp mod">
        <pc:chgData name="Tracey Nicholson" userId="2d9ee02c-1be0-4a68-b5f3-2777bd5801a4" providerId="ADAL" clId="{F38858DC-9621-492B-9F81-DC38E7079FAE}" dt="2025-05-14T17:36:59.633" v="1595" actId="20577"/>
        <pc:sldMkLst>
          <pc:docMk/>
          <pc:sldMk cId="2771553572" sldId="4090"/>
        </pc:sldMkLst>
        <pc:spChg chg="mod">
          <ac:chgData name="Tracey Nicholson" userId="2d9ee02c-1be0-4a68-b5f3-2777bd5801a4" providerId="ADAL" clId="{F38858DC-9621-492B-9F81-DC38E7079FAE}" dt="2025-05-14T17:36:59.633" v="1595" actId="20577"/>
          <ac:spMkLst>
            <pc:docMk/>
            <pc:sldMk cId="2771553572" sldId="4090"/>
            <ac:spMk id="3" creationId="{45C7F30C-DC3B-965D-D6A7-05158093A276}"/>
          </ac:spMkLst>
        </pc:spChg>
      </pc:sldChg>
      <pc:sldChg chg="modSp mod modNotes modNotesTx">
        <pc:chgData name="Tracey Nicholson" userId="2d9ee02c-1be0-4a68-b5f3-2777bd5801a4" providerId="ADAL" clId="{F38858DC-9621-492B-9F81-DC38E7079FAE}" dt="2025-05-14T21:31:43.006" v="2038" actId="13926"/>
        <pc:sldMkLst>
          <pc:docMk/>
          <pc:sldMk cId="302015996" sldId="4092"/>
        </pc:sldMkLst>
        <pc:spChg chg="mod">
          <ac:chgData name="Tracey Nicholson" userId="2d9ee02c-1be0-4a68-b5f3-2777bd5801a4" providerId="ADAL" clId="{F38858DC-9621-492B-9F81-DC38E7079FAE}" dt="2025-05-14T17:35:50.890" v="1558" actId="20577"/>
          <ac:spMkLst>
            <pc:docMk/>
            <pc:sldMk cId="302015996" sldId="4092"/>
            <ac:spMk id="2" creationId="{7BFFE972-2DA7-E99C-6F37-E55C831FC246}"/>
          </ac:spMkLst>
        </pc:spChg>
        <pc:spChg chg="mod">
          <ac:chgData name="Tracey Nicholson" userId="2d9ee02c-1be0-4a68-b5f3-2777bd5801a4" providerId="ADAL" clId="{F38858DC-9621-492B-9F81-DC38E7079FAE}" dt="2025-05-14T17:33:52.510" v="1542" actId="20577"/>
          <ac:spMkLst>
            <pc:docMk/>
            <pc:sldMk cId="302015996" sldId="4092"/>
            <ac:spMk id="8" creationId="{6529F79E-C0F7-6E43-8D6C-DDF0FA5291F6}"/>
          </ac:spMkLst>
        </pc:spChg>
      </pc:sldChg>
      <pc:sldChg chg="delSp modSp mod modNotesTx">
        <pc:chgData name="Tracey Nicholson" userId="2d9ee02c-1be0-4a68-b5f3-2777bd5801a4" providerId="ADAL" clId="{F38858DC-9621-492B-9F81-DC38E7079FAE}" dt="2025-05-14T21:23:30.586" v="1913" actId="20577"/>
        <pc:sldMkLst>
          <pc:docMk/>
          <pc:sldMk cId="176757028" sldId="4093"/>
        </pc:sldMkLst>
        <pc:spChg chg="mod">
          <ac:chgData name="Tracey Nicholson" userId="2d9ee02c-1be0-4a68-b5f3-2777bd5801a4" providerId="ADAL" clId="{F38858DC-9621-492B-9F81-DC38E7079FAE}" dt="2025-05-14T17:04:30.009" v="98" actId="20577"/>
          <ac:spMkLst>
            <pc:docMk/>
            <pc:sldMk cId="176757028" sldId="4093"/>
            <ac:spMk id="2" creationId="{CCD8C9A4-999F-EC66-AF2B-64B0CF0EF92F}"/>
          </ac:spMkLst>
        </pc:spChg>
        <pc:spChg chg="mod">
          <ac:chgData name="Tracey Nicholson" userId="2d9ee02c-1be0-4a68-b5f3-2777bd5801a4" providerId="ADAL" clId="{F38858DC-9621-492B-9F81-DC38E7079FAE}" dt="2025-05-14T17:42:20.037" v="1653" actId="27636"/>
          <ac:spMkLst>
            <pc:docMk/>
            <pc:sldMk cId="176757028" sldId="4093"/>
            <ac:spMk id="6" creationId="{C60D60B8-EFE6-8D09-72BB-325807BBAE2E}"/>
          </ac:spMkLst>
        </pc:spChg>
      </pc:sldChg>
      <pc:sldChg chg="delSp mod">
        <pc:chgData name="Tracey Nicholson" userId="2d9ee02c-1be0-4a68-b5f3-2777bd5801a4" providerId="ADAL" clId="{F38858DC-9621-492B-9F81-DC38E7079FAE}" dt="2025-02-17T13:42:05.803" v="3" actId="478"/>
        <pc:sldMkLst>
          <pc:docMk/>
          <pc:sldMk cId="1587735777" sldId="4123"/>
        </pc:sldMkLst>
      </pc:sldChg>
      <pc:sldChg chg="delSp modSp mod delAnim modNotesTx">
        <pc:chgData name="Tracey Nicholson" userId="2d9ee02c-1be0-4a68-b5f3-2777bd5801a4" providerId="ADAL" clId="{F38858DC-9621-492B-9F81-DC38E7079FAE}" dt="2025-05-14T21:06:34.042" v="1784" actId="20577"/>
        <pc:sldMkLst>
          <pc:docMk/>
          <pc:sldMk cId="3014932788" sldId="4124"/>
        </pc:sldMkLst>
        <pc:spChg chg="mod">
          <ac:chgData name="Tracey Nicholson" userId="2d9ee02c-1be0-4a68-b5f3-2777bd5801a4" providerId="ADAL" clId="{F38858DC-9621-492B-9F81-DC38E7079FAE}" dt="2025-05-14T17:07:53.364" v="150" actId="20577"/>
          <ac:spMkLst>
            <pc:docMk/>
            <pc:sldMk cId="3014932788" sldId="4124"/>
            <ac:spMk id="3" creationId="{9503650C-CF42-8644-920E-81D5E7DA6BDB}"/>
          </ac:spMkLst>
        </pc:spChg>
        <pc:spChg chg="mod">
          <ac:chgData name="Tracey Nicholson" userId="2d9ee02c-1be0-4a68-b5f3-2777bd5801a4" providerId="ADAL" clId="{F38858DC-9621-492B-9F81-DC38E7079FAE}" dt="2025-05-14T17:09:22.113" v="196" actId="20577"/>
          <ac:spMkLst>
            <pc:docMk/>
            <pc:sldMk cId="3014932788" sldId="4124"/>
            <ac:spMk id="8" creationId="{D6B74F89-7A27-E3F2-56DB-BD43F363CFE4}"/>
          </ac:spMkLst>
        </pc:spChg>
      </pc:sldChg>
      <pc:sldChg chg="addSp delSp modSp mod modAnim modNotes modNotesTx">
        <pc:chgData name="Tracey Nicholson" userId="2d9ee02c-1be0-4a68-b5f3-2777bd5801a4" providerId="ADAL" clId="{F38858DC-9621-492B-9F81-DC38E7079FAE}" dt="2025-05-14T21:30:43.980" v="2035" actId="1076"/>
        <pc:sldMkLst>
          <pc:docMk/>
          <pc:sldMk cId="3575331987" sldId="4126"/>
        </pc:sldMkLst>
        <pc:spChg chg="mod">
          <ac:chgData name="Tracey Nicholson" userId="2d9ee02c-1be0-4a68-b5f3-2777bd5801a4" providerId="ADAL" clId="{F38858DC-9621-492B-9F81-DC38E7079FAE}" dt="2025-05-14T17:15:42.721" v="290" actId="20577"/>
          <ac:spMkLst>
            <pc:docMk/>
            <pc:sldMk cId="3575331987" sldId="4126"/>
            <ac:spMk id="5" creationId="{008E4458-0041-44D4-F873-A6B88A9CD395}"/>
          </ac:spMkLst>
        </pc:spChg>
        <pc:spChg chg="mod">
          <ac:chgData name="Tracey Nicholson" userId="2d9ee02c-1be0-4a68-b5f3-2777bd5801a4" providerId="ADAL" clId="{F38858DC-9621-492B-9F81-DC38E7079FAE}" dt="2025-05-14T17:13:47.672" v="258"/>
          <ac:spMkLst>
            <pc:docMk/>
            <pc:sldMk cId="3575331987" sldId="4126"/>
            <ac:spMk id="14" creationId="{181276EE-7CC9-7FEC-A6A9-175E5B53E5C1}"/>
          </ac:spMkLst>
        </pc:spChg>
        <pc:spChg chg="mod">
          <ac:chgData name="Tracey Nicholson" userId="2d9ee02c-1be0-4a68-b5f3-2777bd5801a4" providerId="ADAL" clId="{F38858DC-9621-492B-9F81-DC38E7079FAE}" dt="2025-05-14T17:13:47.672" v="258"/>
          <ac:spMkLst>
            <pc:docMk/>
            <pc:sldMk cId="3575331987" sldId="4126"/>
            <ac:spMk id="15" creationId="{8B1A2DEC-FF7C-DB95-47D9-2127B40FC802}"/>
          </ac:spMkLst>
        </pc:spChg>
        <pc:grpChg chg="add mod">
          <ac:chgData name="Tracey Nicholson" userId="2d9ee02c-1be0-4a68-b5f3-2777bd5801a4" providerId="ADAL" clId="{F38858DC-9621-492B-9F81-DC38E7079FAE}" dt="2025-05-14T17:13:47.672" v="258"/>
          <ac:grpSpMkLst>
            <pc:docMk/>
            <pc:sldMk cId="3575331987" sldId="4126"/>
            <ac:grpSpMk id="6" creationId="{3548FF96-9922-1CB3-D793-02F64151B1AB}"/>
          </ac:grpSpMkLst>
        </pc:grpChg>
        <pc:graphicFrameChg chg="add mod ord">
          <ac:chgData name="Tracey Nicholson" userId="2d9ee02c-1be0-4a68-b5f3-2777bd5801a4" providerId="ADAL" clId="{F38858DC-9621-492B-9F81-DC38E7079FAE}" dt="2025-05-14T00:04:47.948" v="66" actId="167"/>
          <ac:graphicFrameMkLst>
            <pc:docMk/>
            <pc:sldMk cId="3575331987" sldId="4126"/>
            <ac:graphicFrameMk id="3" creationId="{8CB1E79D-1E62-D5F9-AF37-169420C9E29D}"/>
          </ac:graphicFrameMkLst>
        </pc:graphicFrameChg>
      </pc:sldChg>
      <pc:sldChg chg="addSp delSp modSp mod">
        <pc:chgData name="Tracey Nicholson" userId="2d9ee02c-1be0-4a68-b5f3-2777bd5801a4" providerId="ADAL" clId="{F38858DC-9621-492B-9F81-DC38E7079FAE}" dt="2025-05-14T17:27:38.241" v="1506" actId="20577"/>
        <pc:sldMkLst>
          <pc:docMk/>
          <pc:sldMk cId="2696177660" sldId="4127"/>
        </pc:sldMkLst>
        <pc:spChg chg="mod">
          <ac:chgData name="Tracey Nicholson" userId="2d9ee02c-1be0-4a68-b5f3-2777bd5801a4" providerId="ADAL" clId="{F38858DC-9621-492B-9F81-DC38E7079FAE}" dt="2025-05-14T17:27:38.241" v="1506" actId="20577"/>
          <ac:spMkLst>
            <pc:docMk/>
            <pc:sldMk cId="2696177660" sldId="4127"/>
            <ac:spMk id="5" creationId="{B05A9DE6-669D-18DC-7AC5-EFB7D014E298}"/>
          </ac:spMkLst>
        </pc:spChg>
        <pc:graphicFrameChg chg="add mod ord">
          <ac:chgData name="Tracey Nicholson" userId="2d9ee02c-1be0-4a68-b5f3-2777bd5801a4" providerId="ADAL" clId="{F38858DC-9621-492B-9F81-DC38E7079FAE}" dt="2025-05-14T00:05:11.078" v="71" actId="167"/>
          <ac:graphicFrameMkLst>
            <pc:docMk/>
            <pc:sldMk cId="2696177660" sldId="4127"/>
            <ac:graphicFrameMk id="6" creationId="{2FC703AA-64DF-29BA-9BCB-5A7125E9E779}"/>
          </ac:graphicFrameMkLst>
        </pc:graphicFrameChg>
      </pc:sldChg>
      <pc:sldChg chg="modNotesTx">
        <pc:chgData name="Tracey Nicholson" userId="2d9ee02c-1be0-4a68-b5f3-2777bd5801a4" providerId="ADAL" clId="{F38858DC-9621-492B-9F81-DC38E7079FAE}" dt="2025-05-14T21:10:11.070" v="1794" actId="6549"/>
        <pc:sldMkLst>
          <pc:docMk/>
          <pc:sldMk cId="322049292" sldId="4128"/>
        </pc:sldMkLst>
      </pc:sldChg>
      <pc:sldChg chg="modNotesTx">
        <pc:chgData name="Tracey Nicholson" userId="2d9ee02c-1be0-4a68-b5f3-2777bd5801a4" providerId="ADAL" clId="{F38858DC-9621-492B-9F81-DC38E7079FAE}" dt="2025-05-14T21:14:44.856" v="1823" actId="5793"/>
        <pc:sldMkLst>
          <pc:docMk/>
          <pc:sldMk cId="847274656" sldId="4132"/>
        </pc:sldMkLst>
      </pc:sldChg>
      <pc:sldChg chg="delSp mod">
        <pc:chgData name="Tracey Nicholson" userId="2d9ee02c-1be0-4a68-b5f3-2777bd5801a4" providerId="ADAL" clId="{F38858DC-9621-492B-9F81-DC38E7079FAE}" dt="2025-02-17T13:36:06.154" v="0" actId="478"/>
        <pc:sldMkLst>
          <pc:docMk/>
          <pc:sldMk cId="313342142" sldId="4134"/>
        </pc:sldMkLst>
      </pc:sldChg>
      <pc:sldChg chg="addSp delSp modSp mod">
        <pc:chgData name="Tracey Nicholson" userId="2d9ee02c-1be0-4a68-b5f3-2777bd5801a4" providerId="ADAL" clId="{F38858DC-9621-492B-9F81-DC38E7079FAE}" dt="2025-05-14T17:41:58.338" v="1640" actId="20577"/>
        <pc:sldMkLst>
          <pc:docMk/>
          <pc:sldMk cId="527608788" sldId="4137"/>
        </pc:sldMkLst>
        <pc:grpChg chg="mod">
          <ac:chgData name="Tracey Nicholson" userId="2d9ee02c-1be0-4a68-b5f3-2777bd5801a4" providerId="ADAL" clId="{F38858DC-9621-492B-9F81-DC38E7079FAE}" dt="2025-05-14T17:37:35.864" v="1596" actId="1076"/>
          <ac:grpSpMkLst>
            <pc:docMk/>
            <pc:sldMk cId="527608788" sldId="4137"/>
            <ac:grpSpMk id="31" creationId="{96ADE54C-5D25-BC11-E9CA-118E054EF70A}"/>
          </ac:grpSpMkLst>
        </pc:grpChg>
        <pc:grpChg chg="mod">
          <ac:chgData name="Tracey Nicholson" userId="2d9ee02c-1be0-4a68-b5f3-2777bd5801a4" providerId="ADAL" clId="{F38858DC-9621-492B-9F81-DC38E7079FAE}" dt="2025-05-14T17:41:49.221" v="1622" actId="1076"/>
          <ac:grpSpMkLst>
            <pc:docMk/>
            <pc:sldMk cId="527608788" sldId="4137"/>
            <ac:grpSpMk id="52" creationId="{A42A1B2F-C494-20CF-1E21-EB8C219A34E6}"/>
          </ac:grpSpMkLst>
        </pc:grpChg>
        <pc:grpChg chg="mod">
          <ac:chgData name="Tracey Nicholson" userId="2d9ee02c-1be0-4a68-b5f3-2777bd5801a4" providerId="ADAL" clId="{F38858DC-9621-492B-9F81-DC38E7079FAE}" dt="2025-05-14T17:41:39.030" v="1621" actId="1076"/>
          <ac:grpSpMkLst>
            <pc:docMk/>
            <pc:sldMk cId="527608788" sldId="4137"/>
            <ac:grpSpMk id="55" creationId="{B1D2689A-0949-E79E-4EB9-5BC4F461ED84}"/>
          </ac:grpSpMkLst>
        </pc:grpChg>
        <pc:grpChg chg="mod">
          <ac:chgData name="Tracey Nicholson" userId="2d9ee02c-1be0-4a68-b5f3-2777bd5801a4" providerId="ADAL" clId="{F38858DC-9621-492B-9F81-DC38E7079FAE}" dt="2025-05-14T17:41:21.083" v="1618" actId="1076"/>
          <ac:grpSpMkLst>
            <pc:docMk/>
            <pc:sldMk cId="527608788" sldId="4137"/>
            <ac:grpSpMk id="58" creationId="{3BDBBFFE-2B44-4BA8-3A50-0C29AA469970}"/>
          </ac:grpSpMkLst>
        </pc:grpChg>
        <pc:grpChg chg="mod">
          <ac:chgData name="Tracey Nicholson" userId="2d9ee02c-1be0-4a68-b5f3-2777bd5801a4" providerId="ADAL" clId="{F38858DC-9621-492B-9F81-DC38E7079FAE}" dt="2025-05-14T17:41:28.776" v="1619" actId="1076"/>
          <ac:grpSpMkLst>
            <pc:docMk/>
            <pc:sldMk cId="527608788" sldId="4137"/>
            <ac:grpSpMk id="61" creationId="{FB469446-C20C-7557-6097-347B00898418}"/>
          </ac:grpSpMkLst>
        </pc:grpChg>
        <pc:picChg chg="mod">
          <ac:chgData name="Tracey Nicholson" userId="2d9ee02c-1be0-4a68-b5f3-2777bd5801a4" providerId="ADAL" clId="{F38858DC-9621-492B-9F81-DC38E7079FAE}" dt="2025-05-14T17:41:13.489" v="1617" actId="14826"/>
          <ac:picMkLst>
            <pc:docMk/>
            <pc:sldMk cId="527608788" sldId="4137"/>
            <ac:picMk id="5" creationId="{E10637E8-CA9E-B6A3-B9FD-7170675C2DE3}"/>
          </ac:picMkLst>
        </pc:picChg>
      </pc:sldChg>
      <pc:sldChg chg="modNotes modNotesTx">
        <pc:chgData name="Tracey Nicholson" userId="2d9ee02c-1be0-4a68-b5f3-2777bd5801a4" providerId="ADAL" clId="{F38858DC-9621-492B-9F81-DC38E7079FAE}" dt="2025-05-14T21:32:12.226" v="2040" actId="1076"/>
        <pc:sldMkLst>
          <pc:docMk/>
          <pc:sldMk cId="825723139" sldId="4139"/>
        </pc:sldMkLst>
      </pc:sldChg>
      <pc:sldChg chg="modSp mod">
        <pc:chgData name="Tracey Nicholson" userId="2d9ee02c-1be0-4a68-b5f3-2777bd5801a4" providerId="ADAL" clId="{F38858DC-9621-492B-9F81-DC38E7079FAE}" dt="2025-05-14T17:44:25.787" v="1656" actId="108"/>
        <pc:sldMkLst>
          <pc:docMk/>
          <pc:sldMk cId="941312693" sldId="4141"/>
        </pc:sldMkLst>
        <pc:spChg chg="mod">
          <ac:chgData name="Tracey Nicholson" userId="2d9ee02c-1be0-4a68-b5f3-2777bd5801a4" providerId="ADAL" clId="{F38858DC-9621-492B-9F81-DC38E7079FAE}" dt="2025-05-14T17:44:25.787" v="1656" actId="108"/>
          <ac:spMkLst>
            <pc:docMk/>
            <pc:sldMk cId="941312693" sldId="4141"/>
            <ac:spMk id="237" creationId="{B620FEE3-12EB-B658-128D-0041E9868EC0}"/>
          </ac:spMkLst>
        </pc:spChg>
      </pc:sldChg>
      <pc:sldChg chg="addSp delSp modSp mod ord modNotes modNotesTx">
        <pc:chgData name="Tracey Nicholson" userId="2d9ee02c-1be0-4a68-b5f3-2777bd5801a4" providerId="ADAL" clId="{F38858DC-9621-492B-9F81-DC38E7079FAE}" dt="2025-05-14T21:30:50.657" v="2036" actId="478"/>
        <pc:sldMkLst>
          <pc:docMk/>
          <pc:sldMk cId="3725572215" sldId="4143"/>
        </pc:sldMkLst>
        <pc:spChg chg="mod">
          <ac:chgData name="Tracey Nicholson" userId="2d9ee02c-1be0-4a68-b5f3-2777bd5801a4" providerId="ADAL" clId="{F38858DC-9621-492B-9F81-DC38E7079FAE}" dt="2025-05-14T17:13:04.805" v="254" actId="20577"/>
          <ac:spMkLst>
            <pc:docMk/>
            <pc:sldMk cId="3725572215" sldId="4143"/>
            <ac:spMk id="3" creationId="{0680C99D-F309-EC5C-3002-CABDF4592253}"/>
          </ac:spMkLst>
        </pc:spChg>
        <pc:spChg chg="mod">
          <ac:chgData name="Tracey Nicholson" userId="2d9ee02c-1be0-4a68-b5f3-2777bd5801a4" providerId="ADAL" clId="{F38858DC-9621-492B-9F81-DC38E7079FAE}" dt="2025-05-14T17:13:51.845" v="260"/>
          <ac:spMkLst>
            <pc:docMk/>
            <pc:sldMk cId="3725572215" sldId="4143"/>
            <ac:spMk id="5" creationId="{D02CB3BC-481C-B46C-8A3B-64B88A40CB13}"/>
          </ac:spMkLst>
        </pc:spChg>
        <pc:spChg chg="mod">
          <ac:chgData name="Tracey Nicholson" userId="2d9ee02c-1be0-4a68-b5f3-2777bd5801a4" providerId="ADAL" clId="{F38858DC-9621-492B-9F81-DC38E7079FAE}" dt="2025-05-14T17:13:51.845" v="260"/>
          <ac:spMkLst>
            <pc:docMk/>
            <pc:sldMk cId="3725572215" sldId="4143"/>
            <ac:spMk id="12" creationId="{B45CBB84-6072-715B-9300-D85A917A46C4}"/>
          </ac:spMkLst>
        </pc:spChg>
        <pc:grpChg chg="add mod">
          <ac:chgData name="Tracey Nicholson" userId="2d9ee02c-1be0-4a68-b5f3-2777bd5801a4" providerId="ADAL" clId="{F38858DC-9621-492B-9F81-DC38E7079FAE}" dt="2025-05-14T17:13:51.845" v="260"/>
          <ac:grpSpMkLst>
            <pc:docMk/>
            <pc:sldMk cId="3725572215" sldId="4143"/>
            <ac:grpSpMk id="11" creationId="{3C11E432-7048-F631-E7E6-EA8B219CC47B}"/>
          </ac:grpSpMkLst>
        </pc:grpChg>
        <pc:graphicFrameChg chg="mod">
          <ac:chgData name="Tracey Nicholson" userId="2d9ee02c-1be0-4a68-b5f3-2777bd5801a4" providerId="ADAL" clId="{F38858DC-9621-492B-9F81-DC38E7079FAE}" dt="2025-05-14T00:04:22.708" v="61" actId="20577"/>
          <ac:graphicFrameMkLst>
            <pc:docMk/>
            <pc:sldMk cId="3725572215" sldId="4143"/>
            <ac:graphicFrameMk id="10" creationId="{C36EE744-2D08-D272-5B2F-9BCA231B6479}"/>
          </ac:graphicFrameMkLst>
        </pc:graphicFrameChg>
      </pc:sldChg>
      <pc:sldChg chg="modSp mod">
        <pc:chgData name="Tracey Nicholson" userId="2d9ee02c-1be0-4a68-b5f3-2777bd5801a4" providerId="ADAL" clId="{F38858DC-9621-492B-9F81-DC38E7079FAE}" dt="2025-05-14T17:29:09.377" v="1507" actId="14100"/>
        <pc:sldMkLst>
          <pc:docMk/>
          <pc:sldMk cId="555196358" sldId="4144"/>
        </pc:sldMkLst>
        <pc:picChg chg="mod">
          <ac:chgData name="Tracey Nicholson" userId="2d9ee02c-1be0-4a68-b5f3-2777bd5801a4" providerId="ADAL" clId="{F38858DC-9621-492B-9F81-DC38E7079FAE}" dt="2025-05-14T17:29:09.377" v="1507" actId="14100"/>
          <ac:picMkLst>
            <pc:docMk/>
            <pc:sldMk cId="555196358" sldId="4144"/>
            <ac:picMk id="5" creationId="{88135087-24F9-99FC-F042-684962295203}"/>
          </ac:picMkLst>
        </pc:picChg>
      </pc:sldChg>
      <pc:sldChg chg="modSp mod modNotesTx">
        <pc:chgData name="Tracey Nicholson" userId="2d9ee02c-1be0-4a68-b5f3-2777bd5801a4" providerId="ADAL" clId="{F38858DC-9621-492B-9F81-DC38E7079FAE}" dt="2025-05-14T21:14:03.424" v="1795" actId="20577"/>
        <pc:sldMkLst>
          <pc:docMk/>
          <pc:sldMk cId="494188451" sldId="4145"/>
        </pc:sldMkLst>
        <pc:spChg chg="mod">
          <ac:chgData name="Tracey Nicholson" userId="2d9ee02c-1be0-4a68-b5f3-2777bd5801a4" providerId="ADAL" clId="{F38858DC-9621-492B-9F81-DC38E7079FAE}" dt="2025-05-14T17:29:41.427" v="1512" actId="20577"/>
          <ac:spMkLst>
            <pc:docMk/>
            <pc:sldMk cId="494188451" sldId="4145"/>
            <ac:spMk id="2" creationId="{1BECF841-1CAC-157F-962A-540E54D134E8}"/>
          </ac:spMkLst>
        </pc:spChg>
        <pc:spChg chg="mod">
          <ac:chgData name="Tracey Nicholson" userId="2d9ee02c-1be0-4a68-b5f3-2777bd5801a4" providerId="ADAL" clId="{F38858DC-9621-492B-9F81-DC38E7079FAE}" dt="2025-05-14T17:30:20.412" v="1519" actId="20577"/>
          <ac:spMkLst>
            <pc:docMk/>
            <pc:sldMk cId="494188451" sldId="4145"/>
            <ac:spMk id="7" creationId="{E166F94C-3031-CA5D-5AE7-64722018421E}"/>
          </ac:spMkLst>
        </pc:spChg>
      </pc:sldChg>
      <pc:sldChg chg="addSp delSp modSp mod modAnim modNotesTx">
        <pc:chgData name="Tracey Nicholson" userId="2d9ee02c-1be0-4a68-b5f3-2777bd5801a4" providerId="ADAL" clId="{F38858DC-9621-492B-9F81-DC38E7079FAE}" dt="2025-05-14T17:11:20.931" v="220" actId="20577"/>
        <pc:sldMkLst>
          <pc:docMk/>
          <pc:sldMk cId="1120576603" sldId="4147"/>
        </pc:sldMkLst>
        <pc:spChg chg="add mod">
          <ac:chgData name="Tracey Nicholson" userId="2d9ee02c-1be0-4a68-b5f3-2777bd5801a4" providerId="ADAL" clId="{F38858DC-9621-492B-9F81-DC38E7079FAE}" dt="2025-05-14T17:11:11.010" v="199"/>
          <ac:spMkLst>
            <pc:docMk/>
            <pc:sldMk cId="1120576603" sldId="4147"/>
            <ac:spMk id="3" creationId="{600EFFA6-B4EE-F347-8F05-2BDAED373302}"/>
          </ac:spMkLst>
        </pc:spChg>
        <pc:spChg chg="add mod">
          <ac:chgData name="Tracey Nicholson" userId="2d9ee02c-1be0-4a68-b5f3-2777bd5801a4" providerId="ADAL" clId="{F38858DC-9621-492B-9F81-DC38E7079FAE}" dt="2025-05-14T17:11:11.010" v="199"/>
          <ac:spMkLst>
            <pc:docMk/>
            <pc:sldMk cId="1120576603" sldId="4147"/>
            <ac:spMk id="4" creationId="{53EEDCE9-CCBE-980A-DDCE-D7293701321E}"/>
          </ac:spMkLst>
        </pc:spChg>
        <pc:spChg chg="mod">
          <ac:chgData name="Tracey Nicholson" userId="2d9ee02c-1be0-4a68-b5f3-2777bd5801a4" providerId="ADAL" clId="{F38858DC-9621-492B-9F81-DC38E7079FAE}" dt="2025-05-14T17:11:20.931" v="220" actId="20577"/>
          <ac:spMkLst>
            <pc:docMk/>
            <pc:sldMk cId="1120576603" sldId="4147"/>
            <ac:spMk id="16" creationId="{FD81CAE6-3C96-65D8-41EA-0D4DD0A07D4F}"/>
          </ac:spMkLst>
        </pc:spChg>
      </pc:sldChg>
      <pc:sldMasterChg chg="delSldLayout">
        <pc:chgData name="Tracey Nicholson" userId="2d9ee02c-1be0-4a68-b5f3-2777bd5801a4" providerId="ADAL" clId="{F38858DC-9621-492B-9F81-DC38E7079FAE}" dt="2025-04-09T15:39:14.606" v="16" actId="18676"/>
        <pc:sldMasterMkLst>
          <pc:docMk/>
          <pc:sldMasterMk cId="3777723911" sldId="2147483711"/>
        </pc:sldMasterMkLst>
        <pc:sldLayoutChg chg="del">
          <pc:chgData name="Tracey Nicholson" userId="2d9ee02c-1be0-4a68-b5f3-2777bd5801a4" providerId="ADAL" clId="{F38858DC-9621-492B-9F81-DC38E7079FAE}" dt="2025-04-09T15:39:14.606" v="16" actId="18676"/>
          <pc:sldLayoutMkLst>
            <pc:docMk/>
            <pc:sldMasterMk cId="3777723911" sldId="2147483711"/>
            <pc:sldLayoutMk cId="3582480012" sldId="2147483771"/>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33AE1D-3CC7-944F-86D5-5128F221C358}" type="doc">
      <dgm:prSet loTypeId="urn:microsoft.com/office/officeart/2005/8/layout/pyramid1" loCatId="" qsTypeId="urn:microsoft.com/office/officeart/2005/8/quickstyle/simple1" qsCatId="simple" csTypeId="urn:microsoft.com/office/officeart/2005/8/colors/accent2_3" csCatId="accent2" phldr="1"/>
      <dgm:spPr/>
    </dgm:pt>
    <dgm:pt modelId="{A6F77814-EC8F-0847-AC16-FAA726F563C5}">
      <dgm:prSet phldrT="[Text]" custT="1"/>
      <dgm:spPr>
        <a:solidFill>
          <a:srgbClr val="52A11F"/>
        </a:solidFill>
        <a:ln w="38100">
          <a:solidFill>
            <a:schemeClr val="bg1"/>
          </a:solidFill>
        </a:ln>
      </dgm:spPr>
      <dgm:t>
        <a:bodyPr/>
        <a:lstStyle/>
        <a:p>
          <a:endParaRPr lang="en-US" sz="1800" b="0">
            <a:solidFill>
              <a:schemeClr val="bg1"/>
            </a:solidFill>
          </a:endParaRPr>
        </a:p>
        <a:p>
          <a:r>
            <a:rPr lang="en-US" sz="1200" b="0">
              <a:solidFill>
                <a:schemeClr val="bg1"/>
              </a:solidFill>
            </a:rPr>
            <a:t>Food</a:t>
          </a:r>
          <a:br>
            <a:rPr lang="en-US" sz="1200" b="0">
              <a:solidFill>
                <a:schemeClr val="bg1"/>
              </a:solidFill>
            </a:rPr>
          </a:br>
          <a:r>
            <a:rPr lang="en-US" sz="1200" b="0">
              <a:solidFill>
                <a:schemeClr val="bg1"/>
              </a:solidFill>
            </a:rPr>
            <a:t>Safety</a:t>
          </a:r>
        </a:p>
      </dgm:t>
    </dgm:pt>
    <dgm:pt modelId="{F9B9B1E3-B3A3-8F4B-9E2D-AE1A264BAE12}" type="parTrans" cxnId="{63001FF4-3BD4-7542-AED7-DBC90658C286}">
      <dgm:prSet/>
      <dgm:spPr/>
      <dgm:t>
        <a:bodyPr/>
        <a:lstStyle/>
        <a:p>
          <a:endParaRPr lang="en-US" sz="1200" b="0">
            <a:solidFill>
              <a:schemeClr val="bg1"/>
            </a:solidFill>
          </a:endParaRPr>
        </a:p>
      </dgm:t>
    </dgm:pt>
    <dgm:pt modelId="{9ED84D55-85AA-EA44-9A38-FC667F835E32}" type="sibTrans" cxnId="{63001FF4-3BD4-7542-AED7-DBC90658C286}">
      <dgm:prSet/>
      <dgm:spPr/>
      <dgm:t>
        <a:bodyPr/>
        <a:lstStyle/>
        <a:p>
          <a:endParaRPr lang="en-US" sz="1200" b="0">
            <a:solidFill>
              <a:schemeClr val="bg1"/>
            </a:solidFill>
          </a:endParaRPr>
        </a:p>
      </dgm:t>
    </dgm:pt>
    <dgm:pt modelId="{8BDBEDDE-4A0A-AF4F-8067-341D977FD5FF}">
      <dgm:prSet phldrT="[Text]" custT="1"/>
      <dgm:spPr>
        <a:solidFill>
          <a:srgbClr val="143E86"/>
        </a:solidFill>
        <a:ln w="38100">
          <a:solidFill>
            <a:schemeClr val="bg1"/>
          </a:solidFill>
        </a:ln>
      </dgm:spPr>
      <dgm:t>
        <a:bodyPr/>
        <a:lstStyle/>
        <a:p>
          <a:r>
            <a:rPr lang="en-US" sz="1200" b="0" dirty="0">
              <a:solidFill>
                <a:schemeClr val="bg1"/>
              </a:solidFill>
            </a:rPr>
            <a:t>Biosecurity</a:t>
          </a:r>
        </a:p>
      </dgm:t>
    </dgm:pt>
    <dgm:pt modelId="{9FC9B259-4340-D64B-91B3-8A2D8574A5EE}" type="parTrans" cxnId="{3251CEBA-C17D-394A-896C-65ACB8B4E50C}">
      <dgm:prSet/>
      <dgm:spPr/>
      <dgm:t>
        <a:bodyPr/>
        <a:lstStyle/>
        <a:p>
          <a:endParaRPr lang="en-US" sz="1200" b="0">
            <a:solidFill>
              <a:schemeClr val="bg1"/>
            </a:solidFill>
          </a:endParaRPr>
        </a:p>
      </dgm:t>
    </dgm:pt>
    <dgm:pt modelId="{F8E16295-11EF-E746-B389-9D62CEAA5EC3}" type="sibTrans" cxnId="{3251CEBA-C17D-394A-896C-65ACB8B4E50C}">
      <dgm:prSet/>
      <dgm:spPr/>
      <dgm:t>
        <a:bodyPr/>
        <a:lstStyle/>
        <a:p>
          <a:endParaRPr lang="en-US" sz="1200" b="0">
            <a:solidFill>
              <a:schemeClr val="bg1"/>
            </a:solidFill>
          </a:endParaRPr>
        </a:p>
      </dgm:t>
    </dgm:pt>
    <dgm:pt modelId="{EEECDA9B-FD98-9141-AFE8-AEEACEDDD677}">
      <dgm:prSet phldrT="[Text]" custT="1"/>
      <dgm:spPr>
        <a:solidFill>
          <a:srgbClr val="DF7800"/>
        </a:solidFill>
        <a:ln w="38100">
          <a:solidFill>
            <a:schemeClr val="bg1"/>
          </a:solidFill>
        </a:ln>
      </dgm:spPr>
      <dgm:t>
        <a:bodyPr/>
        <a:lstStyle/>
        <a:p>
          <a:r>
            <a:rPr lang="en-US" sz="1200" b="0" dirty="0">
              <a:solidFill>
                <a:schemeClr val="bg1"/>
              </a:solidFill>
            </a:rPr>
            <a:t>Best Management Practices (BMPs)</a:t>
          </a:r>
        </a:p>
      </dgm:t>
    </dgm:pt>
    <dgm:pt modelId="{C1883510-0B06-5A43-B883-5F01F523CB5B}" type="parTrans" cxnId="{04412259-D98E-D74E-9BAF-A49685AF17EA}">
      <dgm:prSet/>
      <dgm:spPr/>
      <dgm:t>
        <a:bodyPr/>
        <a:lstStyle/>
        <a:p>
          <a:endParaRPr lang="en-US" sz="1200" b="0">
            <a:solidFill>
              <a:schemeClr val="bg1"/>
            </a:solidFill>
          </a:endParaRPr>
        </a:p>
      </dgm:t>
    </dgm:pt>
    <dgm:pt modelId="{B4003C3A-84F9-884C-90CB-63584FA64F17}" type="sibTrans" cxnId="{04412259-D98E-D74E-9BAF-A49685AF17EA}">
      <dgm:prSet/>
      <dgm:spPr/>
      <dgm:t>
        <a:bodyPr/>
        <a:lstStyle/>
        <a:p>
          <a:endParaRPr lang="en-US" sz="1200" b="0">
            <a:solidFill>
              <a:schemeClr val="bg1"/>
            </a:solidFill>
          </a:endParaRPr>
        </a:p>
      </dgm:t>
    </dgm:pt>
    <dgm:pt modelId="{50D41EAF-9E84-114F-90FF-8F461D14EAEA}" type="pres">
      <dgm:prSet presAssocID="{DD33AE1D-3CC7-944F-86D5-5128F221C358}" presName="Name0" presStyleCnt="0">
        <dgm:presLayoutVars>
          <dgm:dir/>
          <dgm:animLvl val="lvl"/>
          <dgm:resizeHandles val="exact"/>
        </dgm:presLayoutVars>
      </dgm:prSet>
      <dgm:spPr/>
    </dgm:pt>
    <dgm:pt modelId="{65452653-9785-CA48-B7E4-F13B0429E918}" type="pres">
      <dgm:prSet presAssocID="{A6F77814-EC8F-0847-AC16-FAA726F563C5}" presName="Name8" presStyleCnt="0"/>
      <dgm:spPr/>
    </dgm:pt>
    <dgm:pt modelId="{49DA39E7-17BF-5C4A-A5C3-B2A7FA4E6764}" type="pres">
      <dgm:prSet presAssocID="{A6F77814-EC8F-0847-AC16-FAA726F563C5}" presName="level" presStyleLbl="node1" presStyleIdx="0" presStyleCnt="3">
        <dgm:presLayoutVars>
          <dgm:chMax val="1"/>
          <dgm:bulletEnabled val="1"/>
        </dgm:presLayoutVars>
      </dgm:prSet>
      <dgm:spPr/>
    </dgm:pt>
    <dgm:pt modelId="{14258A41-DB85-CE4A-B3F4-1AE89454B270}" type="pres">
      <dgm:prSet presAssocID="{A6F77814-EC8F-0847-AC16-FAA726F563C5}" presName="levelTx" presStyleLbl="revTx" presStyleIdx="0" presStyleCnt="0">
        <dgm:presLayoutVars>
          <dgm:chMax val="1"/>
          <dgm:bulletEnabled val="1"/>
        </dgm:presLayoutVars>
      </dgm:prSet>
      <dgm:spPr/>
    </dgm:pt>
    <dgm:pt modelId="{C2DC09E1-1E5B-B340-B73A-1AFC25D4937E}" type="pres">
      <dgm:prSet presAssocID="{8BDBEDDE-4A0A-AF4F-8067-341D977FD5FF}" presName="Name8" presStyleCnt="0"/>
      <dgm:spPr/>
    </dgm:pt>
    <dgm:pt modelId="{D40453D4-0432-AC4A-9624-7CCE44EE6B5A}" type="pres">
      <dgm:prSet presAssocID="{8BDBEDDE-4A0A-AF4F-8067-341D977FD5FF}" presName="level" presStyleLbl="node1" presStyleIdx="1" presStyleCnt="3">
        <dgm:presLayoutVars>
          <dgm:chMax val="1"/>
          <dgm:bulletEnabled val="1"/>
        </dgm:presLayoutVars>
      </dgm:prSet>
      <dgm:spPr/>
    </dgm:pt>
    <dgm:pt modelId="{1BC1A9A5-5BF5-214B-97C4-C76C366EE2E1}" type="pres">
      <dgm:prSet presAssocID="{8BDBEDDE-4A0A-AF4F-8067-341D977FD5FF}" presName="levelTx" presStyleLbl="revTx" presStyleIdx="0" presStyleCnt="0">
        <dgm:presLayoutVars>
          <dgm:chMax val="1"/>
          <dgm:bulletEnabled val="1"/>
        </dgm:presLayoutVars>
      </dgm:prSet>
      <dgm:spPr/>
    </dgm:pt>
    <dgm:pt modelId="{A327B88C-6426-2B4A-9B81-B7DCFCF063B2}" type="pres">
      <dgm:prSet presAssocID="{EEECDA9B-FD98-9141-AFE8-AEEACEDDD677}" presName="Name8" presStyleCnt="0"/>
      <dgm:spPr/>
    </dgm:pt>
    <dgm:pt modelId="{FC1CE531-EDD4-6B41-AF23-DD4B651F6431}" type="pres">
      <dgm:prSet presAssocID="{EEECDA9B-FD98-9141-AFE8-AEEACEDDD677}" presName="level" presStyleLbl="node1" presStyleIdx="2" presStyleCnt="3">
        <dgm:presLayoutVars>
          <dgm:chMax val="1"/>
          <dgm:bulletEnabled val="1"/>
        </dgm:presLayoutVars>
      </dgm:prSet>
      <dgm:spPr/>
    </dgm:pt>
    <dgm:pt modelId="{7F0A5A41-1170-0640-A811-73D6A26935D7}" type="pres">
      <dgm:prSet presAssocID="{EEECDA9B-FD98-9141-AFE8-AEEACEDDD677}" presName="levelTx" presStyleLbl="revTx" presStyleIdx="0" presStyleCnt="0">
        <dgm:presLayoutVars>
          <dgm:chMax val="1"/>
          <dgm:bulletEnabled val="1"/>
        </dgm:presLayoutVars>
      </dgm:prSet>
      <dgm:spPr/>
    </dgm:pt>
  </dgm:ptLst>
  <dgm:cxnLst>
    <dgm:cxn modelId="{BA650811-64D1-9740-9456-509DE5CDCF43}" type="presOf" srcId="{EEECDA9B-FD98-9141-AFE8-AEEACEDDD677}" destId="{7F0A5A41-1170-0640-A811-73D6A26935D7}" srcOrd="1" destOrd="0" presId="urn:microsoft.com/office/officeart/2005/8/layout/pyramid1"/>
    <dgm:cxn modelId="{DE561E24-0320-0041-85FF-EDC4372F1F11}" type="presOf" srcId="{A6F77814-EC8F-0847-AC16-FAA726F563C5}" destId="{14258A41-DB85-CE4A-B3F4-1AE89454B270}" srcOrd="1" destOrd="0" presId="urn:microsoft.com/office/officeart/2005/8/layout/pyramid1"/>
    <dgm:cxn modelId="{A5E7BB5B-E0BE-BB43-A58A-AE49222EBAAA}" type="presOf" srcId="{8BDBEDDE-4A0A-AF4F-8067-341D977FD5FF}" destId="{D40453D4-0432-AC4A-9624-7CCE44EE6B5A}" srcOrd="0" destOrd="0" presId="urn:microsoft.com/office/officeart/2005/8/layout/pyramid1"/>
    <dgm:cxn modelId="{24FDEF67-2765-0C42-8091-C3066D8711D7}" type="presOf" srcId="{8BDBEDDE-4A0A-AF4F-8067-341D977FD5FF}" destId="{1BC1A9A5-5BF5-214B-97C4-C76C366EE2E1}" srcOrd="1" destOrd="0" presId="urn:microsoft.com/office/officeart/2005/8/layout/pyramid1"/>
    <dgm:cxn modelId="{D0AFDA6C-106A-B843-99D5-85E5F6283AD7}" type="presOf" srcId="{A6F77814-EC8F-0847-AC16-FAA726F563C5}" destId="{49DA39E7-17BF-5C4A-A5C3-B2A7FA4E6764}" srcOrd="0" destOrd="0" presId="urn:microsoft.com/office/officeart/2005/8/layout/pyramid1"/>
    <dgm:cxn modelId="{04412259-D98E-D74E-9BAF-A49685AF17EA}" srcId="{DD33AE1D-3CC7-944F-86D5-5128F221C358}" destId="{EEECDA9B-FD98-9141-AFE8-AEEACEDDD677}" srcOrd="2" destOrd="0" parTransId="{C1883510-0B06-5A43-B883-5F01F523CB5B}" sibTransId="{B4003C3A-84F9-884C-90CB-63584FA64F17}"/>
    <dgm:cxn modelId="{3251CEBA-C17D-394A-896C-65ACB8B4E50C}" srcId="{DD33AE1D-3CC7-944F-86D5-5128F221C358}" destId="{8BDBEDDE-4A0A-AF4F-8067-341D977FD5FF}" srcOrd="1" destOrd="0" parTransId="{9FC9B259-4340-D64B-91B3-8A2D8574A5EE}" sibTransId="{F8E16295-11EF-E746-B389-9D62CEAA5EC3}"/>
    <dgm:cxn modelId="{4F8464DA-9DAE-764A-9640-7360BD2C4338}" type="presOf" srcId="{EEECDA9B-FD98-9141-AFE8-AEEACEDDD677}" destId="{FC1CE531-EDD4-6B41-AF23-DD4B651F6431}" srcOrd="0" destOrd="0" presId="urn:microsoft.com/office/officeart/2005/8/layout/pyramid1"/>
    <dgm:cxn modelId="{63001FF4-3BD4-7542-AED7-DBC90658C286}" srcId="{DD33AE1D-3CC7-944F-86D5-5128F221C358}" destId="{A6F77814-EC8F-0847-AC16-FAA726F563C5}" srcOrd="0" destOrd="0" parTransId="{F9B9B1E3-B3A3-8F4B-9E2D-AE1A264BAE12}" sibTransId="{9ED84D55-85AA-EA44-9A38-FC667F835E32}"/>
    <dgm:cxn modelId="{32E89DFD-C100-D447-A773-CA66FAC7EE54}" type="presOf" srcId="{DD33AE1D-3CC7-944F-86D5-5128F221C358}" destId="{50D41EAF-9E84-114F-90FF-8F461D14EAEA}" srcOrd="0" destOrd="0" presId="urn:microsoft.com/office/officeart/2005/8/layout/pyramid1"/>
    <dgm:cxn modelId="{DC09D594-93B8-0544-9717-D614A9CCB24E}" type="presParOf" srcId="{50D41EAF-9E84-114F-90FF-8F461D14EAEA}" destId="{65452653-9785-CA48-B7E4-F13B0429E918}" srcOrd="0" destOrd="0" presId="urn:microsoft.com/office/officeart/2005/8/layout/pyramid1"/>
    <dgm:cxn modelId="{6F4B27A6-1A74-2B4D-8B9A-ABBB73689695}" type="presParOf" srcId="{65452653-9785-CA48-B7E4-F13B0429E918}" destId="{49DA39E7-17BF-5C4A-A5C3-B2A7FA4E6764}" srcOrd="0" destOrd="0" presId="urn:microsoft.com/office/officeart/2005/8/layout/pyramid1"/>
    <dgm:cxn modelId="{145B17BD-1583-4748-BEF7-FD769ED780E5}" type="presParOf" srcId="{65452653-9785-CA48-B7E4-F13B0429E918}" destId="{14258A41-DB85-CE4A-B3F4-1AE89454B270}" srcOrd="1" destOrd="0" presId="urn:microsoft.com/office/officeart/2005/8/layout/pyramid1"/>
    <dgm:cxn modelId="{6F859DAB-FEF5-A148-A7EB-450389A563D4}" type="presParOf" srcId="{50D41EAF-9E84-114F-90FF-8F461D14EAEA}" destId="{C2DC09E1-1E5B-B340-B73A-1AFC25D4937E}" srcOrd="1" destOrd="0" presId="urn:microsoft.com/office/officeart/2005/8/layout/pyramid1"/>
    <dgm:cxn modelId="{B743ECC8-6C94-6D4C-9F5F-3DF0218CB4FB}" type="presParOf" srcId="{C2DC09E1-1E5B-B340-B73A-1AFC25D4937E}" destId="{D40453D4-0432-AC4A-9624-7CCE44EE6B5A}" srcOrd="0" destOrd="0" presId="urn:microsoft.com/office/officeart/2005/8/layout/pyramid1"/>
    <dgm:cxn modelId="{C35F9AAA-2B6A-FD4A-9E3A-31EA7B7418B3}" type="presParOf" srcId="{C2DC09E1-1E5B-B340-B73A-1AFC25D4937E}" destId="{1BC1A9A5-5BF5-214B-97C4-C76C366EE2E1}" srcOrd="1" destOrd="0" presId="urn:microsoft.com/office/officeart/2005/8/layout/pyramid1"/>
    <dgm:cxn modelId="{0C91F3E9-77BC-5642-900C-A7B3C9F31ED2}" type="presParOf" srcId="{50D41EAF-9E84-114F-90FF-8F461D14EAEA}" destId="{A327B88C-6426-2B4A-9B81-B7DCFCF063B2}" srcOrd="2" destOrd="0" presId="urn:microsoft.com/office/officeart/2005/8/layout/pyramid1"/>
    <dgm:cxn modelId="{2B50D989-95CC-4C4A-B8C8-494179868A5D}" type="presParOf" srcId="{A327B88C-6426-2B4A-9B81-B7DCFCF063B2}" destId="{FC1CE531-EDD4-6B41-AF23-DD4B651F6431}" srcOrd="0" destOrd="0" presId="urn:microsoft.com/office/officeart/2005/8/layout/pyramid1"/>
    <dgm:cxn modelId="{E4541135-1A04-7741-80BC-12BA362FABDE}" type="presParOf" srcId="{A327B88C-6426-2B4A-9B81-B7DCFCF063B2}" destId="{7F0A5A41-1170-0640-A811-73D6A26935D7}"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33AE1D-3CC7-944F-86D5-5128F221C358}" type="doc">
      <dgm:prSet loTypeId="urn:microsoft.com/office/officeart/2005/8/layout/pyramid1" loCatId="" qsTypeId="urn:microsoft.com/office/officeart/2005/8/quickstyle/simple1" qsCatId="simple" csTypeId="urn:microsoft.com/office/officeart/2005/8/colors/accent2_3" csCatId="accent2" phldr="1"/>
      <dgm:spPr/>
    </dgm:pt>
    <dgm:pt modelId="{A6F77814-EC8F-0847-AC16-FAA726F563C5}">
      <dgm:prSet phldrT="[Text]" custT="1"/>
      <dgm:spPr>
        <a:solidFill>
          <a:srgbClr val="52A11F"/>
        </a:solidFill>
        <a:ln w="38100">
          <a:solidFill>
            <a:schemeClr val="bg1"/>
          </a:solidFill>
        </a:ln>
      </dgm:spPr>
      <dgm:t>
        <a:bodyPr/>
        <a:lstStyle/>
        <a:p>
          <a:endParaRPr lang="en-US" sz="1800" b="0">
            <a:solidFill>
              <a:schemeClr val="bg1"/>
            </a:solidFill>
          </a:endParaRPr>
        </a:p>
        <a:p>
          <a:r>
            <a:rPr lang="en-US" sz="1200" b="0">
              <a:solidFill>
                <a:schemeClr val="bg1"/>
              </a:solidFill>
            </a:rPr>
            <a:t>Food</a:t>
          </a:r>
          <a:br>
            <a:rPr lang="en-US" sz="1200" b="0">
              <a:solidFill>
                <a:schemeClr val="bg1"/>
              </a:solidFill>
            </a:rPr>
          </a:br>
          <a:r>
            <a:rPr lang="en-US" sz="1200" b="0">
              <a:solidFill>
                <a:schemeClr val="bg1"/>
              </a:solidFill>
            </a:rPr>
            <a:t>Safety</a:t>
          </a:r>
        </a:p>
      </dgm:t>
    </dgm:pt>
    <dgm:pt modelId="{F9B9B1E3-B3A3-8F4B-9E2D-AE1A264BAE12}" type="parTrans" cxnId="{63001FF4-3BD4-7542-AED7-DBC90658C286}">
      <dgm:prSet/>
      <dgm:spPr/>
      <dgm:t>
        <a:bodyPr/>
        <a:lstStyle/>
        <a:p>
          <a:endParaRPr lang="en-US" sz="1200" b="0">
            <a:solidFill>
              <a:schemeClr val="bg1"/>
            </a:solidFill>
          </a:endParaRPr>
        </a:p>
      </dgm:t>
    </dgm:pt>
    <dgm:pt modelId="{9ED84D55-85AA-EA44-9A38-FC667F835E32}" type="sibTrans" cxnId="{63001FF4-3BD4-7542-AED7-DBC90658C286}">
      <dgm:prSet/>
      <dgm:spPr/>
      <dgm:t>
        <a:bodyPr/>
        <a:lstStyle/>
        <a:p>
          <a:endParaRPr lang="en-US" sz="1200" b="0">
            <a:solidFill>
              <a:schemeClr val="bg1"/>
            </a:solidFill>
          </a:endParaRPr>
        </a:p>
      </dgm:t>
    </dgm:pt>
    <dgm:pt modelId="{8BDBEDDE-4A0A-AF4F-8067-341D977FD5FF}">
      <dgm:prSet phldrT="[Text]" custT="1"/>
      <dgm:spPr>
        <a:solidFill>
          <a:srgbClr val="143E86"/>
        </a:solidFill>
        <a:ln w="38100">
          <a:solidFill>
            <a:schemeClr val="bg1"/>
          </a:solidFill>
        </a:ln>
      </dgm:spPr>
      <dgm:t>
        <a:bodyPr/>
        <a:lstStyle/>
        <a:p>
          <a:r>
            <a:rPr lang="en-US" sz="1200" b="0" dirty="0">
              <a:solidFill>
                <a:schemeClr val="bg1"/>
              </a:solidFill>
            </a:rPr>
            <a:t>Biosecurity</a:t>
          </a:r>
        </a:p>
      </dgm:t>
    </dgm:pt>
    <dgm:pt modelId="{9FC9B259-4340-D64B-91B3-8A2D8574A5EE}" type="parTrans" cxnId="{3251CEBA-C17D-394A-896C-65ACB8B4E50C}">
      <dgm:prSet/>
      <dgm:spPr/>
      <dgm:t>
        <a:bodyPr/>
        <a:lstStyle/>
        <a:p>
          <a:endParaRPr lang="en-US" sz="1200" b="0">
            <a:solidFill>
              <a:schemeClr val="bg1"/>
            </a:solidFill>
          </a:endParaRPr>
        </a:p>
      </dgm:t>
    </dgm:pt>
    <dgm:pt modelId="{F8E16295-11EF-E746-B389-9D62CEAA5EC3}" type="sibTrans" cxnId="{3251CEBA-C17D-394A-896C-65ACB8B4E50C}">
      <dgm:prSet/>
      <dgm:spPr/>
      <dgm:t>
        <a:bodyPr/>
        <a:lstStyle/>
        <a:p>
          <a:endParaRPr lang="en-US" sz="1200" b="0">
            <a:solidFill>
              <a:schemeClr val="bg1"/>
            </a:solidFill>
          </a:endParaRPr>
        </a:p>
      </dgm:t>
    </dgm:pt>
    <dgm:pt modelId="{EEECDA9B-FD98-9141-AFE8-AEEACEDDD677}">
      <dgm:prSet phldrT="[Text]" custT="1"/>
      <dgm:spPr>
        <a:solidFill>
          <a:srgbClr val="DF7800"/>
        </a:solidFill>
        <a:ln w="38100">
          <a:solidFill>
            <a:schemeClr val="bg1"/>
          </a:solidFill>
        </a:ln>
      </dgm:spPr>
      <dgm:t>
        <a:bodyPr/>
        <a:lstStyle/>
        <a:p>
          <a:r>
            <a:rPr lang="en-US" sz="1200" b="0" dirty="0">
              <a:solidFill>
                <a:schemeClr val="bg1"/>
              </a:solidFill>
            </a:rPr>
            <a:t>Best Management Practices (BMPs)</a:t>
          </a:r>
        </a:p>
      </dgm:t>
    </dgm:pt>
    <dgm:pt modelId="{C1883510-0B06-5A43-B883-5F01F523CB5B}" type="parTrans" cxnId="{04412259-D98E-D74E-9BAF-A49685AF17EA}">
      <dgm:prSet/>
      <dgm:spPr/>
      <dgm:t>
        <a:bodyPr/>
        <a:lstStyle/>
        <a:p>
          <a:endParaRPr lang="en-US" sz="1200" b="0">
            <a:solidFill>
              <a:schemeClr val="bg1"/>
            </a:solidFill>
          </a:endParaRPr>
        </a:p>
      </dgm:t>
    </dgm:pt>
    <dgm:pt modelId="{B4003C3A-84F9-884C-90CB-63584FA64F17}" type="sibTrans" cxnId="{04412259-D98E-D74E-9BAF-A49685AF17EA}">
      <dgm:prSet/>
      <dgm:spPr/>
      <dgm:t>
        <a:bodyPr/>
        <a:lstStyle/>
        <a:p>
          <a:endParaRPr lang="en-US" sz="1200" b="0">
            <a:solidFill>
              <a:schemeClr val="bg1"/>
            </a:solidFill>
          </a:endParaRPr>
        </a:p>
      </dgm:t>
    </dgm:pt>
    <dgm:pt modelId="{50D41EAF-9E84-114F-90FF-8F461D14EAEA}" type="pres">
      <dgm:prSet presAssocID="{DD33AE1D-3CC7-944F-86D5-5128F221C358}" presName="Name0" presStyleCnt="0">
        <dgm:presLayoutVars>
          <dgm:dir/>
          <dgm:animLvl val="lvl"/>
          <dgm:resizeHandles val="exact"/>
        </dgm:presLayoutVars>
      </dgm:prSet>
      <dgm:spPr/>
    </dgm:pt>
    <dgm:pt modelId="{65452653-9785-CA48-B7E4-F13B0429E918}" type="pres">
      <dgm:prSet presAssocID="{A6F77814-EC8F-0847-AC16-FAA726F563C5}" presName="Name8" presStyleCnt="0"/>
      <dgm:spPr/>
    </dgm:pt>
    <dgm:pt modelId="{49DA39E7-17BF-5C4A-A5C3-B2A7FA4E6764}" type="pres">
      <dgm:prSet presAssocID="{A6F77814-EC8F-0847-AC16-FAA726F563C5}" presName="level" presStyleLbl="node1" presStyleIdx="0" presStyleCnt="3">
        <dgm:presLayoutVars>
          <dgm:chMax val="1"/>
          <dgm:bulletEnabled val="1"/>
        </dgm:presLayoutVars>
      </dgm:prSet>
      <dgm:spPr/>
    </dgm:pt>
    <dgm:pt modelId="{14258A41-DB85-CE4A-B3F4-1AE89454B270}" type="pres">
      <dgm:prSet presAssocID="{A6F77814-EC8F-0847-AC16-FAA726F563C5}" presName="levelTx" presStyleLbl="revTx" presStyleIdx="0" presStyleCnt="0">
        <dgm:presLayoutVars>
          <dgm:chMax val="1"/>
          <dgm:bulletEnabled val="1"/>
        </dgm:presLayoutVars>
      </dgm:prSet>
      <dgm:spPr/>
    </dgm:pt>
    <dgm:pt modelId="{C2DC09E1-1E5B-B340-B73A-1AFC25D4937E}" type="pres">
      <dgm:prSet presAssocID="{8BDBEDDE-4A0A-AF4F-8067-341D977FD5FF}" presName="Name8" presStyleCnt="0"/>
      <dgm:spPr/>
    </dgm:pt>
    <dgm:pt modelId="{D40453D4-0432-AC4A-9624-7CCE44EE6B5A}" type="pres">
      <dgm:prSet presAssocID="{8BDBEDDE-4A0A-AF4F-8067-341D977FD5FF}" presName="level" presStyleLbl="node1" presStyleIdx="1" presStyleCnt="3">
        <dgm:presLayoutVars>
          <dgm:chMax val="1"/>
          <dgm:bulletEnabled val="1"/>
        </dgm:presLayoutVars>
      </dgm:prSet>
      <dgm:spPr/>
    </dgm:pt>
    <dgm:pt modelId="{1BC1A9A5-5BF5-214B-97C4-C76C366EE2E1}" type="pres">
      <dgm:prSet presAssocID="{8BDBEDDE-4A0A-AF4F-8067-341D977FD5FF}" presName="levelTx" presStyleLbl="revTx" presStyleIdx="0" presStyleCnt="0">
        <dgm:presLayoutVars>
          <dgm:chMax val="1"/>
          <dgm:bulletEnabled val="1"/>
        </dgm:presLayoutVars>
      </dgm:prSet>
      <dgm:spPr/>
    </dgm:pt>
    <dgm:pt modelId="{A327B88C-6426-2B4A-9B81-B7DCFCF063B2}" type="pres">
      <dgm:prSet presAssocID="{EEECDA9B-FD98-9141-AFE8-AEEACEDDD677}" presName="Name8" presStyleCnt="0"/>
      <dgm:spPr/>
    </dgm:pt>
    <dgm:pt modelId="{FC1CE531-EDD4-6B41-AF23-DD4B651F6431}" type="pres">
      <dgm:prSet presAssocID="{EEECDA9B-FD98-9141-AFE8-AEEACEDDD677}" presName="level" presStyleLbl="node1" presStyleIdx="2" presStyleCnt="3">
        <dgm:presLayoutVars>
          <dgm:chMax val="1"/>
          <dgm:bulletEnabled val="1"/>
        </dgm:presLayoutVars>
      </dgm:prSet>
      <dgm:spPr/>
    </dgm:pt>
    <dgm:pt modelId="{7F0A5A41-1170-0640-A811-73D6A26935D7}" type="pres">
      <dgm:prSet presAssocID="{EEECDA9B-FD98-9141-AFE8-AEEACEDDD677}" presName="levelTx" presStyleLbl="revTx" presStyleIdx="0" presStyleCnt="0">
        <dgm:presLayoutVars>
          <dgm:chMax val="1"/>
          <dgm:bulletEnabled val="1"/>
        </dgm:presLayoutVars>
      </dgm:prSet>
      <dgm:spPr/>
    </dgm:pt>
  </dgm:ptLst>
  <dgm:cxnLst>
    <dgm:cxn modelId="{BA650811-64D1-9740-9456-509DE5CDCF43}" type="presOf" srcId="{EEECDA9B-FD98-9141-AFE8-AEEACEDDD677}" destId="{7F0A5A41-1170-0640-A811-73D6A26935D7}" srcOrd="1" destOrd="0" presId="urn:microsoft.com/office/officeart/2005/8/layout/pyramid1"/>
    <dgm:cxn modelId="{DE561E24-0320-0041-85FF-EDC4372F1F11}" type="presOf" srcId="{A6F77814-EC8F-0847-AC16-FAA726F563C5}" destId="{14258A41-DB85-CE4A-B3F4-1AE89454B270}" srcOrd="1" destOrd="0" presId="urn:microsoft.com/office/officeart/2005/8/layout/pyramid1"/>
    <dgm:cxn modelId="{A5E7BB5B-E0BE-BB43-A58A-AE49222EBAAA}" type="presOf" srcId="{8BDBEDDE-4A0A-AF4F-8067-341D977FD5FF}" destId="{D40453D4-0432-AC4A-9624-7CCE44EE6B5A}" srcOrd="0" destOrd="0" presId="urn:microsoft.com/office/officeart/2005/8/layout/pyramid1"/>
    <dgm:cxn modelId="{24FDEF67-2765-0C42-8091-C3066D8711D7}" type="presOf" srcId="{8BDBEDDE-4A0A-AF4F-8067-341D977FD5FF}" destId="{1BC1A9A5-5BF5-214B-97C4-C76C366EE2E1}" srcOrd="1" destOrd="0" presId="urn:microsoft.com/office/officeart/2005/8/layout/pyramid1"/>
    <dgm:cxn modelId="{D0AFDA6C-106A-B843-99D5-85E5F6283AD7}" type="presOf" srcId="{A6F77814-EC8F-0847-AC16-FAA726F563C5}" destId="{49DA39E7-17BF-5C4A-A5C3-B2A7FA4E6764}" srcOrd="0" destOrd="0" presId="urn:microsoft.com/office/officeart/2005/8/layout/pyramid1"/>
    <dgm:cxn modelId="{04412259-D98E-D74E-9BAF-A49685AF17EA}" srcId="{DD33AE1D-3CC7-944F-86D5-5128F221C358}" destId="{EEECDA9B-FD98-9141-AFE8-AEEACEDDD677}" srcOrd="2" destOrd="0" parTransId="{C1883510-0B06-5A43-B883-5F01F523CB5B}" sibTransId="{B4003C3A-84F9-884C-90CB-63584FA64F17}"/>
    <dgm:cxn modelId="{3251CEBA-C17D-394A-896C-65ACB8B4E50C}" srcId="{DD33AE1D-3CC7-944F-86D5-5128F221C358}" destId="{8BDBEDDE-4A0A-AF4F-8067-341D977FD5FF}" srcOrd="1" destOrd="0" parTransId="{9FC9B259-4340-D64B-91B3-8A2D8574A5EE}" sibTransId="{F8E16295-11EF-E746-B389-9D62CEAA5EC3}"/>
    <dgm:cxn modelId="{4F8464DA-9DAE-764A-9640-7360BD2C4338}" type="presOf" srcId="{EEECDA9B-FD98-9141-AFE8-AEEACEDDD677}" destId="{FC1CE531-EDD4-6B41-AF23-DD4B651F6431}" srcOrd="0" destOrd="0" presId="urn:microsoft.com/office/officeart/2005/8/layout/pyramid1"/>
    <dgm:cxn modelId="{63001FF4-3BD4-7542-AED7-DBC90658C286}" srcId="{DD33AE1D-3CC7-944F-86D5-5128F221C358}" destId="{A6F77814-EC8F-0847-AC16-FAA726F563C5}" srcOrd="0" destOrd="0" parTransId="{F9B9B1E3-B3A3-8F4B-9E2D-AE1A264BAE12}" sibTransId="{9ED84D55-85AA-EA44-9A38-FC667F835E32}"/>
    <dgm:cxn modelId="{32E89DFD-C100-D447-A773-CA66FAC7EE54}" type="presOf" srcId="{DD33AE1D-3CC7-944F-86D5-5128F221C358}" destId="{50D41EAF-9E84-114F-90FF-8F461D14EAEA}" srcOrd="0" destOrd="0" presId="urn:microsoft.com/office/officeart/2005/8/layout/pyramid1"/>
    <dgm:cxn modelId="{DC09D594-93B8-0544-9717-D614A9CCB24E}" type="presParOf" srcId="{50D41EAF-9E84-114F-90FF-8F461D14EAEA}" destId="{65452653-9785-CA48-B7E4-F13B0429E918}" srcOrd="0" destOrd="0" presId="urn:microsoft.com/office/officeart/2005/8/layout/pyramid1"/>
    <dgm:cxn modelId="{6F4B27A6-1A74-2B4D-8B9A-ABBB73689695}" type="presParOf" srcId="{65452653-9785-CA48-B7E4-F13B0429E918}" destId="{49DA39E7-17BF-5C4A-A5C3-B2A7FA4E6764}" srcOrd="0" destOrd="0" presId="urn:microsoft.com/office/officeart/2005/8/layout/pyramid1"/>
    <dgm:cxn modelId="{145B17BD-1583-4748-BEF7-FD769ED780E5}" type="presParOf" srcId="{65452653-9785-CA48-B7E4-F13B0429E918}" destId="{14258A41-DB85-CE4A-B3F4-1AE89454B270}" srcOrd="1" destOrd="0" presId="urn:microsoft.com/office/officeart/2005/8/layout/pyramid1"/>
    <dgm:cxn modelId="{6F859DAB-FEF5-A148-A7EB-450389A563D4}" type="presParOf" srcId="{50D41EAF-9E84-114F-90FF-8F461D14EAEA}" destId="{C2DC09E1-1E5B-B340-B73A-1AFC25D4937E}" srcOrd="1" destOrd="0" presId="urn:microsoft.com/office/officeart/2005/8/layout/pyramid1"/>
    <dgm:cxn modelId="{B743ECC8-6C94-6D4C-9F5F-3DF0218CB4FB}" type="presParOf" srcId="{C2DC09E1-1E5B-B340-B73A-1AFC25D4937E}" destId="{D40453D4-0432-AC4A-9624-7CCE44EE6B5A}" srcOrd="0" destOrd="0" presId="urn:microsoft.com/office/officeart/2005/8/layout/pyramid1"/>
    <dgm:cxn modelId="{C35F9AAA-2B6A-FD4A-9E3A-31EA7B7418B3}" type="presParOf" srcId="{C2DC09E1-1E5B-B340-B73A-1AFC25D4937E}" destId="{1BC1A9A5-5BF5-214B-97C4-C76C366EE2E1}" srcOrd="1" destOrd="0" presId="urn:microsoft.com/office/officeart/2005/8/layout/pyramid1"/>
    <dgm:cxn modelId="{0C91F3E9-77BC-5642-900C-A7B3C9F31ED2}" type="presParOf" srcId="{50D41EAF-9E84-114F-90FF-8F461D14EAEA}" destId="{A327B88C-6426-2B4A-9B81-B7DCFCF063B2}" srcOrd="2" destOrd="0" presId="urn:microsoft.com/office/officeart/2005/8/layout/pyramid1"/>
    <dgm:cxn modelId="{2B50D989-95CC-4C4A-B8C8-494179868A5D}" type="presParOf" srcId="{A327B88C-6426-2B4A-9B81-B7DCFCF063B2}" destId="{FC1CE531-EDD4-6B41-AF23-DD4B651F6431}" srcOrd="0" destOrd="0" presId="urn:microsoft.com/office/officeart/2005/8/layout/pyramid1"/>
    <dgm:cxn modelId="{E4541135-1A04-7741-80BC-12BA362FABDE}" type="presParOf" srcId="{A327B88C-6426-2B4A-9B81-B7DCFCF063B2}" destId="{7F0A5A41-1170-0640-A811-73D6A26935D7}"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33AE1D-3CC7-944F-86D5-5128F221C358}" type="doc">
      <dgm:prSet loTypeId="urn:microsoft.com/office/officeart/2005/8/layout/pyramid1" loCatId="" qsTypeId="urn:microsoft.com/office/officeart/2005/8/quickstyle/simple1" qsCatId="simple" csTypeId="urn:microsoft.com/office/officeart/2005/8/colors/accent2_3" csCatId="accent2" phldr="1"/>
      <dgm:spPr/>
    </dgm:pt>
    <dgm:pt modelId="{A6F77814-EC8F-0847-AC16-FAA726F563C5}">
      <dgm:prSet phldrT="[Text]" custT="1"/>
      <dgm:spPr>
        <a:solidFill>
          <a:srgbClr val="52A11F"/>
        </a:solidFill>
        <a:ln w="38100">
          <a:solidFill>
            <a:schemeClr val="bg1"/>
          </a:solidFill>
        </a:ln>
      </dgm:spPr>
      <dgm:t>
        <a:bodyPr/>
        <a:lstStyle/>
        <a:p>
          <a:endParaRPr lang="en-US" sz="1800" b="0">
            <a:solidFill>
              <a:schemeClr val="bg1"/>
            </a:solidFill>
          </a:endParaRPr>
        </a:p>
        <a:p>
          <a:r>
            <a:rPr lang="en-US" sz="1200" b="0">
              <a:solidFill>
                <a:schemeClr val="bg1"/>
              </a:solidFill>
            </a:rPr>
            <a:t>Food</a:t>
          </a:r>
          <a:br>
            <a:rPr lang="en-US" sz="1200" b="0">
              <a:solidFill>
                <a:schemeClr val="bg1"/>
              </a:solidFill>
            </a:rPr>
          </a:br>
          <a:r>
            <a:rPr lang="en-US" sz="1200" b="0">
              <a:solidFill>
                <a:schemeClr val="bg1"/>
              </a:solidFill>
            </a:rPr>
            <a:t>Safety</a:t>
          </a:r>
        </a:p>
      </dgm:t>
    </dgm:pt>
    <dgm:pt modelId="{F9B9B1E3-B3A3-8F4B-9E2D-AE1A264BAE12}" type="parTrans" cxnId="{63001FF4-3BD4-7542-AED7-DBC90658C286}">
      <dgm:prSet/>
      <dgm:spPr/>
      <dgm:t>
        <a:bodyPr/>
        <a:lstStyle/>
        <a:p>
          <a:endParaRPr lang="en-US" sz="1200" b="0">
            <a:solidFill>
              <a:schemeClr val="bg1"/>
            </a:solidFill>
          </a:endParaRPr>
        </a:p>
      </dgm:t>
    </dgm:pt>
    <dgm:pt modelId="{9ED84D55-85AA-EA44-9A38-FC667F835E32}" type="sibTrans" cxnId="{63001FF4-3BD4-7542-AED7-DBC90658C286}">
      <dgm:prSet/>
      <dgm:spPr/>
      <dgm:t>
        <a:bodyPr/>
        <a:lstStyle/>
        <a:p>
          <a:endParaRPr lang="en-US" sz="1200" b="0">
            <a:solidFill>
              <a:schemeClr val="bg1"/>
            </a:solidFill>
          </a:endParaRPr>
        </a:p>
      </dgm:t>
    </dgm:pt>
    <dgm:pt modelId="{8BDBEDDE-4A0A-AF4F-8067-341D977FD5FF}">
      <dgm:prSet phldrT="[Text]" custT="1"/>
      <dgm:spPr>
        <a:solidFill>
          <a:srgbClr val="143E86"/>
        </a:solidFill>
        <a:ln w="38100">
          <a:solidFill>
            <a:schemeClr val="bg1"/>
          </a:solidFill>
        </a:ln>
      </dgm:spPr>
      <dgm:t>
        <a:bodyPr/>
        <a:lstStyle/>
        <a:p>
          <a:r>
            <a:rPr lang="en-US" sz="1200" b="0" dirty="0">
              <a:solidFill>
                <a:schemeClr val="bg1"/>
              </a:solidFill>
            </a:rPr>
            <a:t>Biosecurity</a:t>
          </a:r>
        </a:p>
      </dgm:t>
    </dgm:pt>
    <dgm:pt modelId="{9FC9B259-4340-D64B-91B3-8A2D8574A5EE}" type="parTrans" cxnId="{3251CEBA-C17D-394A-896C-65ACB8B4E50C}">
      <dgm:prSet/>
      <dgm:spPr/>
      <dgm:t>
        <a:bodyPr/>
        <a:lstStyle/>
        <a:p>
          <a:endParaRPr lang="en-US" sz="1200" b="0">
            <a:solidFill>
              <a:schemeClr val="bg1"/>
            </a:solidFill>
          </a:endParaRPr>
        </a:p>
      </dgm:t>
    </dgm:pt>
    <dgm:pt modelId="{F8E16295-11EF-E746-B389-9D62CEAA5EC3}" type="sibTrans" cxnId="{3251CEBA-C17D-394A-896C-65ACB8B4E50C}">
      <dgm:prSet/>
      <dgm:spPr/>
      <dgm:t>
        <a:bodyPr/>
        <a:lstStyle/>
        <a:p>
          <a:endParaRPr lang="en-US" sz="1200" b="0">
            <a:solidFill>
              <a:schemeClr val="bg1"/>
            </a:solidFill>
          </a:endParaRPr>
        </a:p>
      </dgm:t>
    </dgm:pt>
    <dgm:pt modelId="{EEECDA9B-FD98-9141-AFE8-AEEACEDDD677}">
      <dgm:prSet phldrT="[Text]" custT="1"/>
      <dgm:spPr>
        <a:solidFill>
          <a:srgbClr val="DF7800"/>
        </a:solidFill>
        <a:ln w="38100">
          <a:solidFill>
            <a:schemeClr val="bg1"/>
          </a:solidFill>
        </a:ln>
      </dgm:spPr>
      <dgm:t>
        <a:bodyPr/>
        <a:lstStyle/>
        <a:p>
          <a:r>
            <a:rPr lang="en-US" sz="1200" b="0" dirty="0">
              <a:solidFill>
                <a:schemeClr val="bg1"/>
              </a:solidFill>
            </a:rPr>
            <a:t>Best Management Practices (BMPs)</a:t>
          </a:r>
        </a:p>
      </dgm:t>
    </dgm:pt>
    <dgm:pt modelId="{C1883510-0B06-5A43-B883-5F01F523CB5B}" type="parTrans" cxnId="{04412259-D98E-D74E-9BAF-A49685AF17EA}">
      <dgm:prSet/>
      <dgm:spPr/>
      <dgm:t>
        <a:bodyPr/>
        <a:lstStyle/>
        <a:p>
          <a:endParaRPr lang="en-US" sz="1200" b="0">
            <a:solidFill>
              <a:schemeClr val="bg1"/>
            </a:solidFill>
          </a:endParaRPr>
        </a:p>
      </dgm:t>
    </dgm:pt>
    <dgm:pt modelId="{B4003C3A-84F9-884C-90CB-63584FA64F17}" type="sibTrans" cxnId="{04412259-D98E-D74E-9BAF-A49685AF17EA}">
      <dgm:prSet/>
      <dgm:spPr/>
      <dgm:t>
        <a:bodyPr/>
        <a:lstStyle/>
        <a:p>
          <a:endParaRPr lang="en-US" sz="1200" b="0">
            <a:solidFill>
              <a:schemeClr val="bg1"/>
            </a:solidFill>
          </a:endParaRPr>
        </a:p>
      </dgm:t>
    </dgm:pt>
    <dgm:pt modelId="{50D41EAF-9E84-114F-90FF-8F461D14EAEA}" type="pres">
      <dgm:prSet presAssocID="{DD33AE1D-3CC7-944F-86D5-5128F221C358}" presName="Name0" presStyleCnt="0">
        <dgm:presLayoutVars>
          <dgm:dir/>
          <dgm:animLvl val="lvl"/>
          <dgm:resizeHandles val="exact"/>
        </dgm:presLayoutVars>
      </dgm:prSet>
      <dgm:spPr/>
    </dgm:pt>
    <dgm:pt modelId="{65452653-9785-CA48-B7E4-F13B0429E918}" type="pres">
      <dgm:prSet presAssocID="{A6F77814-EC8F-0847-AC16-FAA726F563C5}" presName="Name8" presStyleCnt="0"/>
      <dgm:spPr/>
    </dgm:pt>
    <dgm:pt modelId="{49DA39E7-17BF-5C4A-A5C3-B2A7FA4E6764}" type="pres">
      <dgm:prSet presAssocID="{A6F77814-EC8F-0847-AC16-FAA726F563C5}" presName="level" presStyleLbl="node1" presStyleIdx="0" presStyleCnt="3">
        <dgm:presLayoutVars>
          <dgm:chMax val="1"/>
          <dgm:bulletEnabled val="1"/>
        </dgm:presLayoutVars>
      </dgm:prSet>
      <dgm:spPr/>
    </dgm:pt>
    <dgm:pt modelId="{14258A41-DB85-CE4A-B3F4-1AE89454B270}" type="pres">
      <dgm:prSet presAssocID="{A6F77814-EC8F-0847-AC16-FAA726F563C5}" presName="levelTx" presStyleLbl="revTx" presStyleIdx="0" presStyleCnt="0">
        <dgm:presLayoutVars>
          <dgm:chMax val="1"/>
          <dgm:bulletEnabled val="1"/>
        </dgm:presLayoutVars>
      </dgm:prSet>
      <dgm:spPr/>
    </dgm:pt>
    <dgm:pt modelId="{C2DC09E1-1E5B-B340-B73A-1AFC25D4937E}" type="pres">
      <dgm:prSet presAssocID="{8BDBEDDE-4A0A-AF4F-8067-341D977FD5FF}" presName="Name8" presStyleCnt="0"/>
      <dgm:spPr/>
    </dgm:pt>
    <dgm:pt modelId="{D40453D4-0432-AC4A-9624-7CCE44EE6B5A}" type="pres">
      <dgm:prSet presAssocID="{8BDBEDDE-4A0A-AF4F-8067-341D977FD5FF}" presName="level" presStyleLbl="node1" presStyleIdx="1" presStyleCnt="3">
        <dgm:presLayoutVars>
          <dgm:chMax val="1"/>
          <dgm:bulletEnabled val="1"/>
        </dgm:presLayoutVars>
      </dgm:prSet>
      <dgm:spPr/>
    </dgm:pt>
    <dgm:pt modelId="{1BC1A9A5-5BF5-214B-97C4-C76C366EE2E1}" type="pres">
      <dgm:prSet presAssocID="{8BDBEDDE-4A0A-AF4F-8067-341D977FD5FF}" presName="levelTx" presStyleLbl="revTx" presStyleIdx="0" presStyleCnt="0">
        <dgm:presLayoutVars>
          <dgm:chMax val="1"/>
          <dgm:bulletEnabled val="1"/>
        </dgm:presLayoutVars>
      </dgm:prSet>
      <dgm:spPr/>
    </dgm:pt>
    <dgm:pt modelId="{A327B88C-6426-2B4A-9B81-B7DCFCF063B2}" type="pres">
      <dgm:prSet presAssocID="{EEECDA9B-FD98-9141-AFE8-AEEACEDDD677}" presName="Name8" presStyleCnt="0"/>
      <dgm:spPr/>
    </dgm:pt>
    <dgm:pt modelId="{FC1CE531-EDD4-6B41-AF23-DD4B651F6431}" type="pres">
      <dgm:prSet presAssocID="{EEECDA9B-FD98-9141-AFE8-AEEACEDDD677}" presName="level" presStyleLbl="node1" presStyleIdx="2" presStyleCnt="3">
        <dgm:presLayoutVars>
          <dgm:chMax val="1"/>
          <dgm:bulletEnabled val="1"/>
        </dgm:presLayoutVars>
      </dgm:prSet>
      <dgm:spPr/>
    </dgm:pt>
    <dgm:pt modelId="{7F0A5A41-1170-0640-A811-73D6A26935D7}" type="pres">
      <dgm:prSet presAssocID="{EEECDA9B-FD98-9141-AFE8-AEEACEDDD677}" presName="levelTx" presStyleLbl="revTx" presStyleIdx="0" presStyleCnt="0">
        <dgm:presLayoutVars>
          <dgm:chMax val="1"/>
          <dgm:bulletEnabled val="1"/>
        </dgm:presLayoutVars>
      </dgm:prSet>
      <dgm:spPr/>
    </dgm:pt>
  </dgm:ptLst>
  <dgm:cxnLst>
    <dgm:cxn modelId="{BA650811-64D1-9740-9456-509DE5CDCF43}" type="presOf" srcId="{EEECDA9B-FD98-9141-AFE8-AEEACEDDD677}" destId="{7F0A5A41-1170-0640-A811-73D6A26935D7}" srcOrd="1" destOrd="0" presId="urn:microsoft.com/office/officeart/2005/8/layout/pyramid1"/>
    <dgm:cxn modelId="{DE561E24-0320-0041-85FF-EDC4372F1F11}" type="presOf" srcId="{A6F77814-EC8F-0847-AC16-FAA726F563C5}" destId="{14258A41-DB85-CE4A-B3F4-1AE89454B270}" srcOrd="1" destOrd="0" presId="urn:microsoft.com/office/officeart/2005/8/layout/pyramid1"/>
    <dgm:cxn modelId="{A5E7BB5B-E0BE-BB43-A58A-AE49222EBAAA}" type="presOf" srcId="{8BDBEDDE-4A0A-AF4F-8067-341D977FD5FF}" destId="{D40453D4-0432-AC4A-9624-7CCE44EE6B5A}" srcOrd="0" destOrd="0" presId="urn:microsoft.com/office/officeart/2005/8/layout/pyramid1"/>
    <dgm:cxn modelId="{24FDEF67-2765-0C42-8091-C3066D8711D7}" type="presOf" srcId="{8BDBEDDE-4A0A-AF4F-8067-341D977FD5FF}" destId="{1BC1A9A5-5BF5-214B-97C4-C76C366EE2E1}" srcOrd="1" destOrd="0" presId="urn:microsoft.com/office/officeart/2005/8/layout/pyramid1"/>
    <dgm:cxn modelId="{D0AFDA6C-106A-B843-99D5-85E5F6283AD7}" type="presOf" srcId="{A6F77814-EC8F-0847-AC16-FAA726F563C5}" destId="{49DA39E7-17BF-5C4A-A5C3-B2A7FA4E6764}" srcOrd="0" destOrd="0" presId="urn:microsoft.com/office/officeart/2005/8/layout/pyramid1"/>
    <dgm:cxn modelId="{04412259-D98E-D74E-9BAF-A49685AF17EA}" srcId="{DD33AE1D-3CC7-944F-86D5-5128F221C358}" destId="{EEECDA9B-FD98-9141-AFE8-AEEACEDDD677}" srcOrd="2" destOrd="0" parTransId="{C1883510-0B06-5A43-B883-5F01F523CB5B}" sibTransId="{B4003C3A-84F9-884C-90CB-63584FA64F17}"/>
    <dgm:cxn modelId="{3251CEBA-C17D-394A-896C-65ACB8B4E50C}" srcId="{DD33AE1D-3CC7-944F-86D5-5128F221C358}" destId="{8BDBEDDE-4A0A-AF4F-8067-341D977FD5FF}" srcOrd="1" destOrd="0" parTransId="{9FC9B259-4340-D64B-91B3-8A2D8574A5EE}" sibTransId="{F8E16295-11EF-E746-B389-9D62CEAA5EC3}"/>
    <dgm:cxn modelId="{4F8464DA-9DAE-764A-9640-7360BD2C4338}" type="presOf" srcId="{EEECDA9B-FD98-9141-AFE8-AEEACEDDD677}" destId="{FC1CE531-EDD4-6B41-AF23-DD4B651F6431}" srcOrd="0" destOrd="0" presId="urn:microsoft.com/office/officeart/2005/8/layout/pyramid1"/>
    <dgm:cxn modelId="{63001FF4-3BD4-7542-AED7-DBC90658C286}" srcId="{DD33AE1D-3CC7-944F-86D5-5128F221C358}" destId="{A6F77814-EC8F-0847-AC16-FAA726F563C5}" srcOrd="0" destOrd="0" parTransId="{F9B9B1E3-B3A3-8F4B-9E2D-AE1A264BAE12}" sibTransId="{9ED84D55-85AA-EA44-9A38-FC667F835E32}"/>
    <dgm:cxn modelId="{32E89DFD-C100-D447-A773-CA66FAC7EE54}" type="presOf" srcId="{DD33AE1D-3CC7-944F-86D5-5128F221C358}" destId="{50D41EAF-9E84-114F-90FF-8F461D14EAEA}" srcOrd="0" destOrd="0" presId="urn:microsoft.com/office/officeart/2005/8/layout/pyramid1"/>
    <dgm:cxn modelId="{DC09D594-93B8-0544-9717-D614A9CCB24E}" type="presParOf" srcId="{50D41EAF-9E84-114F-90FF-8F461D14EAEA}" destId="{65452653-9785-CA48-B7E4-F13B0429E918}" srcOrd="0" destOrd="0" presId="urn:microsoft.com/office/officeart/2005/8/layout/pyramid1"/>
    <dgm:cxn modelId="{6F4B27A6-1A74-2B4D-8B9A-ABBB73689695}" type="presParOf" srcId="{65452653-9785-CA48-B7E4-F13B0429E918}" destId="{49DA39E7-17BF-5C4A-A5C3-B2A7FA4E6764}" srcOrd="0" destOrd="0" presId="urn:microsoft.com/office/officeart/2005/8/layout/pyramid1"/>
    <dgm:cxn modelId="{145B17BD-1583-4748-BEF7-FD769ED780E5}" type="presParOf" srcId="{65452653-9785-CA48-B7E4-F13B0429E918}" destId="{14258A41-DB85-CE4A-B3F4-1AE89454B270}" srcOrd="1" destOrd="0" presId="urn:microsoft.com/office/officeart/2005/8/layout/pyramid1"/>
    <dgm:cxn modelId="{6F859DAB-FEF5-A148-A7EB-450389A563D4}" type="presParOf" srcId="{50D41EAF-9E84-114F-90FF-8F461D14EAEA}" destId="{C2DC09E1-1E5B-B340-B73A-1AFC25D4937E}" srcOrd="1" destOrd="0" presId="urn:microsoft.com/office/officeart/2005/8/layout/pyramid1"/>
    <dgm:cxn modelId="{B743ECC8-6C94-6D4C-9F5F-3DF0218CB4FB}" type="presParOf" srcId="{C2DC09E1-1E5B-B340-B73A-1AFC25D4937E}" destId="{D40453D4-0432-AC4A-9624-7CCE44EE6B5A}" srcOrd="0" destOrd="0" presId="urn:microsoft.com/office/officeart/2005/8/layout/pyramid1"/>
    <dgm:cxn modelId="{C35F9AAA-2B6A-FD4A-9E3A-31EA7B7418B3}" type="presParOf" srcId="{C2DC09E1-1E5B-B340-B73A-1AFC25D4937E}" destId="{1BC1A9A5-5BF5-214B-97C4-C76C366EE2E1}" srcOrd="1" destOrd="0" presId="urn:microsoft.com/office/officeart/2005/8/layout/pyramid1"/>
    <dgm:cxn modelId="{0C91F3E9-77BC-5642-900C-A7B3C9F31ED2}" type="presParOf" srcId="{50D41EAF-9E84-114F-90FF-8F461D14EAEA}" destId="{A327B88C-6426-2B4A-9B81-B7DCFCF063B2}" srcOrd="2" destOrd="0" presId="urn:microsoft.com/office/officeart/2005/8/layout/pyramid1"/>
    <dgm:cxn modelId="{2B50D989-95CC-4C4A-B8C8-494179868A5D}" type="presParOf" srcId="{A327B88C-6426-2B4A-9B81-B7DCFCF063B2}" destId="{FC1CE531-EDD4-6B41-AF23-DD4B651F6431}" srcOrd="0" destOrd="0" presId="urn:microsoft.com/office/officeart/2005/8/layout/pyramid1"/>
    <dgm:cxn modelId="{E4541135-1A04-7741-80BC-12BA362FABDE}" type="presParOf" srcId="{A327B88C-6426-2B4A-9B81-B7DCFCF063B2}" destId="{7F0A5A41-1170-0640-A811-73D6A26935D7}"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DA39E7-17BF-5C4A-A5C3-B2A7FA4E6764}">
      <dsp:nvSpPr>
        <dsp:cNvPr id="0" name=""/>
        <dsp:cNvSpPr/>
      </dsp:nvSpPr>
      <dsp:spPr>
        <a:xfrm>
          <a:off x="863599" y="0"/>
          <a:ext cx="863599" cy="782905"/>
        </a:xfrm>
        <a:prstGeom prst="trapezoid">
          <a:avLst>
            <a:gd name="adj" fmla="val 55154"/>
          </a:avLst>
        </a:prstGeom>
        <a:solidFill>
          <a:srgbClr val="52A11F"/>
        </a:solidFill>
        <a:ln w="381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0" kern="1200">
            <a:solidFill>
              <a:schemeClr val="bg1"/>
            </a:solidFill>
          </a:endParaRPr>
        </a:p>
        <a:p>
          <a:pPr marL="0" lvl="0" indent="0" algn="ctr" defTabSz="800100">
            <a:lnSpc>
              <a:spcPct val="90000"/>
            </a:lnSpc>
            <a:spcBef>
              <a:spcPct val="0"/>
            </a:spcBef>
            <a:spcAft>
              <a:spcPct val="35000"/>
            </a:spcAft>
            <a:buNone/>
          </a:pPr>
          <a:r>
            <a:rPr lang="en-US" sz="1200" b="0" kern="1200">
              <a:solidFill>
                <a:schemeClr val="bg1"/>
              </a:solidFill>
            </a:rPr>
            <a:t>Food</a:t>
          </a:r>
          <a:br>
            <a:rPr lang="en-US" sz="1200" b="0" kern="1200">
              <a:solidFill>
                <a:schemeClr val="bg1"/>
              </a:solidFill>
            </a:rPr>
          </a:br>
          <a:r>
            <a:rPr lang="en-US" sz="1200" b="0" kern="1200">
              <a:solidFill>
                <a:schemeClr val="bg1"/>
              </a:solidFill>
            </a:rPr>
            <a:t>Safety</a:t>
          </a:r>
        </a:p>
      </dsp:txBody>
      <dsp:txXfrm>
        <a:off x="863599" y="0"/>
        <a:ext cx="863599" cy="782905"/>
      </dsp:txXfrm>
    </dsp:sp>
    <dsp:sp modelId="{D40453D4-0432-AC4A-9624-7CCE44EE6B5A}">
      <dsp:nvSpPr>
        <dsp:cNvPr id="0" name=""/>
        <dsp:cNvSpPr/>
      </dsp:nvSpPr>
      <dsp:spPr>
        <a:xfrm>
          <a:off x="431799" y="782905"/>
          <a:ext cx="1727199" cy="782905"/>
        </a:xfrm>
        <a:prstGeom prst="trapezoid">
          <a:avLst>
            <a:gd name="adj" fmla="val 55154"/>
          </a:avLst>
        </a:prstGeom>
        <a:solidFill>
          <a:srgbClr val="143E86"/>
        </a:solidFill>
        <a:ln w="381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solidFill>
                <a:schemeClr val="bg1"/>
              </a:solidFill>
            </a:rPr>
            <a:t>Biosecurity</a:t>
          </a:r>
        </a:p>
      </dsp:txBody>
      <dsp:txXfrm>
        <a:off x="734059" y="782905"/>
        <a:ext cx="1122679" cy="782905"/>
      </dsp:txXfrm>
    </dsp:sp>
    <dsp:sp modelId="{FC1CE531-EDD4-6B41-AF23-DD4B651F6431}">
      <dsp:nvSpPr>
        <dsp:cNvPr id="0" name=""/>
        <dsp:cNvSpPr/>
      </dsp:nvSpPr>
      <dsp:spPr>
        <a:xfrm>
          <a:off x="0" y="1565810"/>
          <a:ext cx="2590799" cy="782905"/>
        </a:xfrm>
        <a:prstGeom prst="trapezoid">
          <a:avLst>
            <a:gd name="adj" fmla="val 55154"/>
          </a:avLst>
        </a:prstGeom>
        <a:solidFill>
          <a:srgbClr val="DF7800"/>
        </a:solidFill>
        <a:ln w="381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solidFill>
                <a:schemeClr val="bg1"/>
              </a:solidFill>
            </a:rPr>
            <a:t>Best Management Practices (BMPs)</a:t>
          </a:r>
        </a:p>
      </dsp:txBody>
      <dsp:txXfrm>
        <a:off x="453389" y="1565810"/>
        <a:ext cx="1684019" cy="7829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DA39E7-17BF-5C4A-A5C3-B2A7FA4E6764}">
      <dsp:nvSpPr>
        <dsp:cNvPr id="0" name=""/>
        <dsp:cNvSpPr/>
      </dsp:nvSpPr>
      <dsp:spPr>
        <a:xfrm>
          <a:off x="863599" y="0"/>
          <a:ext cx="863599" cy="782905"/>
        </a:xfrm>
        <a:prstGeom prst="trapezoid">
          <a:avLst>
            <a:gd name="adj" fmla="val 55154"/>
          </a:avLst>
        </a:prstGeom>
        <a:solidFill>
          <a:srgbClr val="52A11F"/>
        </a:solidFill>
        <a:ln w="381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0" kern="1200">
            <a:solidFill>
              <a:schemeClr val="bg1"/>
            </a:solidFill>
          </a:endParaRPr>
        </a:p>
        <a:p>
          <a:pPr marL="0" lvl="0" indent="0" algn="ctr" defTabSz="800100">
            <a:lnSpc>
              <a:spcPct val="90000"/>
            </a:lnSpc>
            <a:spcBef>
              <a:spcPct val="0"/>
            </a:spcBef>
            <a:spcAft>
              <a:spcPct val="35000"/>
            </a:spcAft>
            <a:buNone/>
          </a:pPr>
          <a:r>
            <a:rPr lang="en-US" sz="1200" b="0" kern="1200">
              <a:solidFill>
                <a:schemeClr val="bg1"/>
              </a:solidFill>
            </a:rPr>
            <a:t>Food</a:t>
          </a:r>
          <a:br>
            <a:rPr lang="en-US" sz="1200" b="0" kern="1200">
              <a:solidFill>
                <a:schemeClr val="bg1"/>
              </a:solidFill>
            </a:rPr>
          </a:br>
          <a:r>
            <a:rPr lang="en-US" sz="1200" b="0" kern="1200">
              <a:solidFill>
                <a:schemeClr val="bg1"/>
              </a:solidFill>
            </a:rPr>
            <a:t>Safety</a:t>
          </a:r>
        </a:p>
      </dsp:txBody>
      <dsp:txXfrm>
        <a:off x="863599" y="0"/>
        <a:ext cx="863599" cy="782905"/>
      </dsp:txXfrm>
    </dsp:sp>
    <dsp:sp modelId="{D40453D4-0432-AC4A-9624-7CCE44EE6B5A}">
      <dsp:nvSpPr>
        <dsp:cNvPr id="0" name=""/>
        <dsp:cNvSpPr/>
      </dsp:nvSpPr>
      <dsp:spPr>
        <a:xfrm>
          <a:off x="431799" y="782905"/>
          <a:ext cx="1727199" cy="782905"/>
        </a:xfrm>
        <a:prstGeom prst="trapezoid">
          <a:avLst>
            <a:gd name="adj" fmla="val 55154"/>
          </a:avLst>
        </a:prstGeom>
        <a:solidFill>
          <a:srgbClr val="143E86"/>
        </a:solidFill>
        <a:ln w="381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solidFill>
                <a:schemeClr val="bg1"/>
              </a:solidFill>
            </a:rPr>
            <a:t>Biosecurity</a:t>
          </a:r>
        </a:p>
      </dsp:txBody>
      <dsp:txXfrm>
        <a:off x="734059" y="782905"/>
        <a:ext cx="1122679" cy="782905"/>
      </dsp:txXfrm>
    </dsp:sp>
    <dsp:sp modelId="{FC1CE531-EDD4-6B41-AF23-DD4B651F6431}">
      <dsp:nvSpPr>
        <dsp:cNvPr id="0" name=""/>
        <dsp:cNvSpPr/>
      </dsp:nvSpPr>
      <dsp:spPr>
        <a:xfrm>
          <a:off x="0" y="1565810"/>
          <a:ext cx="2590799" cy="782905"/>
        </a:xfrm>
        <a:prstGeom prst="trapezoid">
          <a:avLst>
            <a:gd name="adj" fmla="val 55154"/>
          </a:avLst>
        </a:prstGeom>
        <a:solidFill>
          <a:srgbClr val="DF7800"/>
        </a:solidFill>
        <a:ln w="381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solidFill>
                <a:schemeClr val="bg1"/>
              </a:solidFill>
            </a:rPr>
            <a:t>Best Management Practices (BMPs)</a:t>
          </a:r>
        </a:p>
      </dsp:txBody>
      <dsp:txXfrm>
        <a:off x="453389" y="1565810"/>
        <a:ext cx="1684019" cy="7829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DA39E7-17BF-5C4A-A5C3-B2A7FA4E6764}">
      <dsp:nvSpPr>
        <dsp:cNvPr id="0" name=""/>
        <dsp:cNvSpPr/>
      </dsp:nvSpPr>
      <dsp:spPr>
        <a:xfrm>
          <a:off x="863599" y="0"/>
          <a:ext cx="863599" cy="782905"/>
        </a:xfrm>
        <a:prstGeom prst="trapezoid">
          <a:avLst>
            <a:gd name="adj" fmla="val 55154"/>
          </a:avLst>
        </a:prstGeom>
        <a:solidFill>
          <a:srgbClr val="52A11F"/>
        </a:solidFill>
        <a:ln w="381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0" kern="1200">
            <a:solidFill>
              <a:schemeClr val="bg1"/>
            </a:solidFill>
          </a:endParaRPr>
        </a:p>
        <a:p>
          <a:pPr marL="0" lvl="0" indent="0" algn="ctr" defTabSz="800100">
            <a:lnSpc>
              <a:spcPct val="90000"/>
            </a:lnSpc>
            <a:spcBef>
              <a:spcPct val="0"/>
            </a:spcBef>
            <a:spcAft>
              <a:spcPct val="35000"/>
            </a:spcAft>
            <a:buNone/>
          </a:pPr>
          <a:r>
            <a:rPr lang="en-US" sz="1200" b="0" kern="1200">
              <a:solidFill>
                <a:schemeClr val="bg1"/>
              </a:solidFill>
            </a:rPr>
            <a:t>Food</a:t>
          </a:r>
          <a:br>
            <a:rPr lang="en-US" sz="1200" b="0" kern="1200">
              <a:solidFill>
                <a:schemeClr val="bg1"/>
              </a:solidFill>
            </a:rPr>
          </a:br>
          <a:r>
            <a:rPr lang="en-US" sz="1200" b="0" kern="1200">
              <a:solidFill>
                <a:schemeClr val="bg1"/>
              </a:solidFill>
            </a:rPr>
            <a:t>Safety</a:t>
          </a:r>
        </a:p>
      </dsp:txBody>
      <dsp:txXfrm>
        <a:off x="863599" y="0"/>
        <a:ext cx="863599" cy="782905"/>
      </dsp:txXfrm>
    </dsp:sp>
    <dsp:sp modelId="{D40453D4-0432-AC4A-9624-7CCE44EE6B5A}">
      <dsp:nvSpPr>
        <dsp:cNvPr id="0" name=""/>
        <dsp:cNvSpPr/>
      </dsp:nvSpPr>
      <dsp:spPr>
        <a:xfrm>
          <a:off x="431799" y="782905"/>
          <a:ext cx="1727199" cy="782905"/>
        </a:xfrm>
        <a:prstGeom prst="trapezoid">
          <a:avLst>
            <a:gd name="adj" fmla="val 55154"/>
          </a:avLst>
        </a:prstGeom>
        <a:solidFill>
          <a:srgbClr val="143E86"/>
        </a:solidFill>
        <a:ln w="381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solidFill>
                <a:schemeClr val="bg1"/>
              </a:solidFill>
            </a:rPr>
            <a:t>Biosecurity</a:t>
          </a:r>
        </a:p>
      </dsp:txBody>
      <dsp:txXfrm>
        <a:off x="734059" y="782905"/>
        <a:ext cx="1122679" cy="782905"/>
      </dsp:txXfrm>
    </dsp:sp>
    <dsp:sp modelId="{FC1CE531-EDD4-6B41-AF23-DD4B651F6431}">
      <dsp:nvSpPr>
        <dsp:cNvPr id="0" name=""/>
        <dsp:cNvSpPr/>
      </dsp:nvSpPr>
      <dsp:spPr>
        <a:xfrm>
          <a:off x="0" y="1565810"/>
          <a:ext cx="2590799" cy="782905"/>
        </a:xfrm>
        <a:prstGeom prst="trapezoid">
          <a:avLst>
            <a:gd name="adj" fmla="val 55154"/>
          </a:avLst>
        </a:prstGeom>
        <a:solidFill>
          <a:srgbClr val="DF7800"/>
        </a:solidFill>
        <a:ln w="381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solidFill>
                <a:schemeClr val="bg1"/>
              </a:solidFill>
            </a:rPr>
            <a:t>Best Management Practices (BMPs)</a:t>
          </a:r>
        </a:p>
      </dsp:txBody>
      <dsp:txXfrm>
        <a:off x="453389" y="1565810"/>
        <a:ext cx="1684019" cy="782905"/>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ags" Target="../tags/tag16.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13">
            <a:extLst>
              <a:ext uri="{FF2B5EF4-FFF2-40B4-BE49-F238E27FC236}">
                <a16:creationId xmlns:a16="http://schemas.microsoft.com/office/drawing/2014/main" id="{8C737B25-4771-B0E4-27FB-40A04A8CC703}"/>
              </a:ext>
              <a:ext uri="{C183D7F6-B498-43B3-948B-1728B52AA6E4}">
                <adec:decorative xmlns:adec="http://schemas.microsoft.com/office/drawing/2017/decorative" val="1"/>
              </a:ext>
            </a:extLst>
          </p:cNvPr>
          <p:cNvSpPr>
            <a:spLocks noChangeArrowheads="1"/>
          </p:cNvSpPr>
          <p:nvPr/>
        </p:nvSpPr>
        <p:spPr bwMode="auto">
          <a:xfrm>
            <a:off x="0" y="0"/>
            <a:ext cx="7008778" cy="431800"/>
          </a:xfrm>
          <a:prstGeom prst="rect">
            <a:avLst/>
          </a:prstGeom>
          <a:solidFill>
            <a:schemeClr val="tx1"/>
          </a:solidFill>
          <a:ln>
            <a:noFill/>
          </a:ln>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en-US" altLang="en-US" b="0" i="0">
              <a:latin typeface="Arial Regular"/>
            </a:endParaRPr>
          </a:p>
        </p:txBody>
      </p:sp>
      <p:pic>
        <p:nvPicPr>
          <p:cNvPr id="6" name="Picture 5">
            <a:extLst>
              <a:ext uri="{FF2B5EF4-FFF2-40B4-BE49-F238E27FC236}">
                <a16:creationId xmlns:a16="http://schemas.microsoft.com/office/drawing/2014/main" id="{A47A72F6-5B24-7D1B-06A7-C756BCA7CE4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97" y="82349"/>
            <a:ext cx="782585" cy="782583"/>
          </a:xfrm>
          <a:prstGeom prst="rect">
            <a:avLst/>
          </a:prstGeom>
        </p:spPr>
      </p:pic>
      <p:sp>
        <p:nvSpPr>
          <p:cNvPr id="2" name="Header Placeholder 1">
            <a:extLst>
              <a:ext uri="{FF2B5EF4-FFF2-40B4-BE49-F238E27FC236}">
                <a16:creationId xmlns:a16="http://schemas.microsoft.com/office/drawing/2014/main" id="{4209BED9-7A7B-4A73-BAD7-8E7F00AD37F8}"/>
              </a:ext>
            </a:extLst>
          </p:cNvPr>
          <p:cNvSpPr>
            <a:spLocks noGrp="1"/>
          </p:cNvSpPr>
          <p:nvPr>
            <p:ph type="hdr" sz="quarter"/>
          </p:nvPr>
        </p:nvSpPr>
        <p:spPr>
          <a:xfrm>
            <a:off x="942109" y="0"/>
            <a:ext cx="5963994" cy="431800"/>
          </a:xfrm>
          <a:prstGeom prst="rect">
            <a:avLst/>
          </a:prstGeom>
        </p:spPr>
        <p:txBody>
          <a:bodyPr vert="horz" lIns="93177" tIns="46589" rIns="93177" bIns="46589" rtlCol="0" anchor="ctr"/>
          <a:lstStyle>
            <a:lvl1pPr algn="l">
              <a:defRPr sz="1200"/>
            </a:lvl1pPr>
          </a:lstStyle>
          <a:p>
            <a:r>
              <a:rPr lang="en-US">
                <a:solidFill>
                  <a:schemeClr val="bg1"/>
                </a:solidFill>
                <a:latin typeface="Arial Regular"/>
              </a:rPr>
              <a:t>Good Aquaculture Practices Training 		     PARTICIPANT GUIDE</a:t>
            </a:r>
          </a:p>
        </p:txBody>
      </p:sp>
      <p:sp>
        <p:nvSpPr>
          <p:cNvPr id="5" name="Slide Number Placeholder 4">
            <a:extLst>
              <a:ext uri="{FF2B5EF4-FFF2-40B4-BE49-F238E27FC236}">
                <a16:creationId xmlns:a16="http://schemas.microsoft.com/office/drawing/2014/main" id="{FABA64BE-9396-4C83-B976-EC06531FD15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C8AB4BE-D0C6-4CB6-A4FA-45595542DFE2}" type="slidenum">
              <a:rPr lang="en-US" smtClean="0">
                <a:latin typeface="Arial Regular"/>
              </a:rPr>
              <a:t>‹#›</a:t>
            </a:fld>
            <a:endParaRPr lang="en-US">
              <a:latin typeface="Arial Regular"/>
            </a:endParaRPr>
          </a:p>
        </p:txBody>
      </p:sp>
      <p:sp>
        <p:nvSpPr>
          <p:cNvPr id="7" name="Slide Number Placeholder 5">
            <a:extLst>
              <a:ext uri="{FF2B5EF4-FFF2-40B4-BE49-F238E27FC236}">
                <a16:creationId xmlns:a16="http://schemas.microsoft.com/office/drawing/2014/main" id="{B9BEDABC-D354-6A62-EA16-E994607CB1D5}"/>
              </a:ext>
            </a:extLst>
          </p:cNvPr>
          <p:cNvSpPr txBox="1">
            <a:spLocks/>
          </p:cNvSpPr>
          <p:nvPr/>
        </p:nvSpPr>
        <p:spPr>
          <a:xfrm>
            <a:off x="0" y="9104627"/>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tx1"/>
                </a:solidFill>
                <a:latin typeface="Arial" panose="020B0604020202020204" pitchFamily="34" charset="0"/>
                <a:cs typeface="Arial" panose="020B0604020202020204" pitchFamily="34" charset="0"/>
              </a:rPr>
              <a:t>CC BY-NC 4.0 </a:t>
            </a:r>
          </a:p>
        </p:txBody>
      </p:sp>
    </p:spTree>
    <p:custDataLst>
      <p:tags r:id="rId2"/>
    </p:custDataLst>
    <p:extLst>
      <p:ext uri="{BB962C8B-B14F-4D97-AF65-F5344CB8AC3E}">
        <p14:creationId xmlns:p14="http://schemas.microsoft.com/office/powerpoint/2010/main" val="13758299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a:extLst>
              <a:ext uri="{C183D7F6-B498-43B3-948B-1728B52AA6E4}">
                <adec:decorative xmlns:adec="http://schemas.microsoft.com/office/drawing/2017/decorative" val="1"/>
              </a:ext>
            </a:extLst>
          </p:cNvPr>
          <p:cNvSpPr>
            <a:spLocks noGrp="1" noRot="1" noChangeAspect="1"/>
          </p:cNvSpPr>
          <p:nvPr>
            <p:ph type="sldImg" idx="2"/>
          </p:nvPr>
        </p:nvSpPr>
        <p:spPr>
          <a:xfrm>
            <a:off x="2995530" y="685800"/>
            <a:ext cx="3510407" cy="1975104"/>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1321288" y="2816352"/>
            <a:ext cx="5322579" cy="5943600"/>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970938" y="8915400"/>
            <a:ext cx="3037840" cy="317629"/>
          </a:xfrm>
          <a:prstGeom prst="rect">
            <a:avLst/>
          </a:prstGeom>
        </p:spPr>
        <p:txBody>
          <a:bodyPr vert="horz" lIns="93177" tIns="46589" rIns="93177" bIns="46589" rtlCol="0" anchor="b"/>
          <a:lstStyle>
            <a:lvl1pPr algn="r">
              <a:defRPr sz="900" b="0" i="0">
                <a:latin typeface="Helvetica" pitchFamily="2" charset="0"/>
              </a:defRPr>
            </a:lvl1pPr>
          </a:lstStyle>
          <a:p>
            <a:fld id="{A7439025-DF34-46F9-8BF3-4E94808FAC7B}" type="slidenum">
              <a:rPr lang="en-US" smtClean="0"/>
              <a:pPr/>
              <a:t>‹#›</a:t>
            </a:fld>
            <a:endParaRPr lang="en-US"/>
          </a:p>
        </p:txBody>
      </p:sp>
      <p:cxnSp>
        <p:nvCxnSpPr>
          <p:cNvPr id="17" name="Straight Connector 16">
            <a:extLst>
              <a:ext uri="{FF2B5EF4-FFF2-40B4-BE49-F238E27FC236}">
                <a16:creationId xmlns:a16="http://schemas.microsoft.com/office/drawing/2014/main" id="{0B98BE63-6F99-624A-BFE1-836B1562FE2B}"/>
              </a:ext>
              <a:ext uri="{C183D7F6-B498-43B3-948B-1728B52AA6E4}">
                <adec:decorative xmlns:adec="http://schemas.microsoft.com/office/drawing/2017/decorative" val="1"/>
              </a:ext>
            </a:extLst>
          </p:cNvPr>
          <p:cNvCxnSpPr/>
          <p:nvPr/>
        </p:nvCxnSpPr>
        <p:spPr>
          <a:xfrm>
            <a:off x="1271588" y="2796250"/>
            <a:ext cx="0" cy="6019800"/>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0" name="Rectangle 13">
            <a:extLst>
              <a:ext uri="{FF2B5EF4-FFF2-40B4-BE49-F238E27FC236}">
                <a16:creationId xmlns:a16="http://schemas.microsoft.com/office/drawing/2014/main" id="{E50E8828-0201-934C-BC14-35D7E21CFBFB}"/>
              </a:ext>
              <a:ext uri="{C183D7F6-B498-43B3-948B-1728B52AA6E4}">
                <adec:decorative xmlns:adec="http://schemas.microsoft.com/office/drawing/2017/decorative" val="1"/>
              </a:ext>
            </a:extLst>
          </p:cNvPr>
          <p:cNvSpPr>
            <a:spLocks noChangeArrowheads="1"/>
          </p:cNvSpPr>
          <p:nvPr/>
        </p:nvSpPr>
        <p:spPr bwMode="auto">
          <a:xfrm>
            <a:off x="0" y="0"/>
            <a:ext cx="7008778" cy="431800"/>
          </a:xfrm>
          <a:prstGeom prst="rect">
            <a:avLst/>
          </a:prstGeom>
          <a:solidFill>
            <a:schemeClr val="tx1"/>
          </a:solidFill>
          <a:ln>
            <a:noFill/>
          </a:ln>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en-US" altLang="en-US" b="0" i="0">
              <a:latin typeface="Arial Regular"/>
            </a:endParaRPr>
          </a:p>
        </p:txBody>
      </p:sp>
      <p:sp>
        <p:nvSpPr>
          <p:cNvPr id="11" name="Rectangle 15">
            <a:extLst>
              <a:ext uri="{FF2B5EF4-FFF2-40B4-BE49-F238E27FC236}">
                <a16:creationId xmlns:a16="http://schemas.microsoft.com/office/drawing/2014/main" id="{9D902712-3C48-E94A-91F4-B29F1F4F2959}"/>
              </a:ext>
            </a:extLst>
          </p:cNvPr>
          <p:cNvSpPr>
            <a:spLocks noChangeArrowheads="1"/>
          </p:cNvSpPr>
          <p:nvPr/>
        </p:nvSpPr>
        <p:spPr bwMode="auto">
          <a:xfrm>
            <a:off x="989557" y="61913"/>
            <a:ext cx="57096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US" altLang="en-US" sz="1400" b="0" i="0">
                <a:solidFill>
                  <a:schemeClr val="bg1"/>
                </a:solidFill>
                <a:latin typeface="Arial Regular"/>
                <a:cs typeface="Arial" panose="020B0604020202020204" pitchFamily="34" charset="0"/>
              </a:rPr>
              <a:t>INSTRUCTOR GUIDE – GAqP Training</a:t>
            </a:r>
          </a:p>
        </p:txBody>
      </p:sp>
      <p:pic>
        <p:nvPicPr>
          <p:cNvPr id="2" name="Picture 1">
            <a:extLst>
              <a:ext uri="{FF2B5EF4-FFF2-40B4-BE49-F238E27FC236}">
                <a16:creationId xmlns:a16="http://schemas.microsoft.com/office/drawing/2014/main" id="{4A4B23EC-5B6E-3419-115D-88AAE50D19A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97" y="82349"/>
            <a:ext cx="885260" cy="885258"/>
          </a:xfrm>
          <a:prstGeom prst="rect">
            <a:avLst/>
          </a:prstGeom>
        </p:spPr>
      </p:pic>
      <p:sp>
        <p:nvSpPr>
          <p:cNvPr id="3" name="Slide Number Placeholder 5">
            <a:extLst>
              <a:ext uri="{FF2B5EF4-FFF2-40B4-BE49-F238E27FC236}">
                <a16:creationId xmlns:a16="http://schemas.microsoft.com/office/drawing/2014/main" id="{5496D0C3-DDEA-65DC-CFF9-CE870679BDAE}"/>
              </a:ext>
            </a:extLst>
          </p:cNvPr>
          <p:cNvSpPr txBox="1">
            <a:spLocks/>
          </p:cNvSpPr>
          <p:nvPr/>
        </p:nvSpPr>
        <p:spPr>
          <a:xfrm>
            <a:off x="4262" y="9104627"/>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tx1"/>
                </a:solidFill>
                <a:latin typeface="Arial" panose="020B0604020202020204" pitchFamily="34" charset="0"/>
                <a:cs typeface="Arial" panose="020B0604020202020204" pitchFamily="34" charset="0"/>
              </a:rPr>
              <a:t>CC BY-NC 4.0 </a:t>
            </a:r>
          </a:p>
        </p:txBody>
      </p:sp>
    </p:spTree>
    <p:extLst>
      <p:ext uri="{BB962C8B-B14F-4D97-AF65-F5344CB8AC3E}">
        <p14:creationId xmlns:p14="http://schemas.microsoft.com/office/powerpoint/2010/main" val="250753319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200" b="0" i="0" kern="1200">
        <a:solidFill>
          <a:schemeClr val="tx1"/>
        </a:solidFill>
        <a:latin typeface="Arial Regular"/>
        <a:ea typeface="+mn-ea"/>
        <a:cs typeface="+mn-cs"/>
      </a:defRPr>
    </a:lvl2pPr>
    <a:lvl3pPr marL="914400" algn="l" defTabSz="914400" rtl="0" eaLnBrk="1" latinLnBrk="0" hangingPunct="1">
      <a:defRPr sz="1200" b="0" i="0" kern="1200">
        <a:solidFill>
          <a:schemeClr val="tx1"/>
        </a:solidFill>
        <a:latin typeface="Arial Regular"/>
        <a:ea typeface="+mn-ea"/>
        <a:cs typeface="+mn-cs"/>
      </a:defRPr>
    </a:lvl3pPr>
    <a:lvl4pPr marL="1371600" algn="l" defTabSz="914400" rtl="0" eaLnBrk="1" latinLnBrk="0" hangingPunct="1">
      <a:defRPr sz="1200" b="0" i="0" kern="1200">
        <a:solidFill>
          <a:schemeClr val="tx1"/>
        </a:solidFill>
        <a:latin typeface="Arial Regular"/>
        <a:ea typeface="+mn-ea"/>
        <a:cs typeface="+mn-cs"/>
      </a:defRPr>
    </a:lvl4pPr>
    <a:lvl5pPr marL="1828800" algn="l" defTabSz="914400" rtl="0" eaLnBrk="1" latinLnBrk="0" hangingPunct="1">
      <a:defRPr sz="12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s/slide1.xml"/><Relationship Id="rId1" Type="http://schemas.openxmlformats.org/officeDocument/2006/relationships/notesMaster" Target="../notesMasters/notesMaster1.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2.png"/></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image" Target="../media/image16.png"/><Relationship Id="rId4" Type="http://schemas.openxmlformats.org/officeDocument/2006/relationships/image" Target="../media/image15.png"/></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image" Target="../media/image16.png"/><Relationship Id="rId4" Type="http://schemas.openxmlformats.org/officeDocument/2006/relationships/image" Target="../media/image15.png"/></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image" Target="../media/image16.png"/><Relationship Id="rId4" Type="http://schemas.openxmlformats.org/officeDocument/2006/relationships/image" Target="../media/image15.png"/></Relationships>
</file>

<file path=ppt/notesSlides/_rels/note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image" Target="../media/image16.png"/><Relationship Id="rId4" Type="http://schemas.openxmlformats.org/officeDocument/2006/relationships/image" Target="../media/image15.png"/></Relationships>
</file>

<file path=ppt/notesSlides/_rels/note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image" Target="../media/image16.png"/><Relationship Id="rId4" Type="http://schemas.openxmlformats.org/officeDocument/2006/relationships/image" Target="../media/image15.png"/></Relationships>
</file>

<file path=ppt/notesSlides/_rels/note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image" Target="../media/image14.png"/></Relationships>
</file>

<file path=ppt/notesSlides/_rels/note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image" Target="../media/image16.png"/><Relationship Id="rId4" Type="http://schemas.openxmlformats.org/officeDocument/2006/relationships/image" Target="../media/image15.png"/></Relationships>
</file>

<file path=ppt/notesSlides/_rels/note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image" Target="../media/image16.png"/><Relationship Id="rId4" Type="http://schemas.openxmlformats.org/officeDocument/2006/relationships/image" Target="../media/image13.png"/></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image" Target="../media/image48.png"/></Relationships>
</file>

<file path=ppt/notesSlides/_rels/note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image" Target="../media/image14.png"/></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image" Target="../media/image16.png"/><Relationship Id="rId4" Type="http://schemas.openxmlformats.org/officeDocument/2006/relationships/image" Target="../media/image15.png"/></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image" Target="../media/image16.png"/><Relationship Id="rId4" Type="http://schemas.openxmlformats.org/officeDocument/2006/relationships/image" Target="../media/image15.png"/></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image" Target="../media/image16.png"/><Relationship Id="rId4" Type="http://schemas.openxmlformats.org/officeDocument/2006/relationships/image" Target="../media/image15.png"/></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8C5F59-AD0D-1448-9CF4-455A349C02D7}"/>
              </a:ext>
              <a:ext uri="{C183D7F6-B498-43B3-948B-1728B52AA6E4}">
                <adec:decorative xmlns:adec="http://schemas.microsoft.com/office/drawing/2017/decorative" val="1"/>
              </a:ext>
            </a:extLst>
          </p:cNvPr>
          <p:cNvSpPr/>
          <p:nvPr/>
        </p:nvSpPr>
        <p:spPr>
          <a:xfrm>
            <a:off x="0" y="62485"/>
            <a:ext cx="7010400" cy="929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2" name="Picture 1">
            <a:extLst>
              <a:ext uri="{FF2B5EF4-FFF2-40B4-BE49-F238E27FC236}">
                <a16:creationId xmlns:a16="http://schemas.microsoft.com/office/drawing/2014/main" id="{8495F3BB-84EA-8BAF-3C12-AE46B42C88C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5347854"/>
            <a:ext cx="7019635" cy="3948545"/>
          </a:xfrm>
          <a:prstGeom prst="rect">
            <a:avLst/>
          </a:prstGeom>
        </p:spPr>
      </p:pic>
      <p:sp>
        <p:nvSpPr>
          <p:cNvPr id="10" name="Text Box 30">
            <a:extLst>
              <a:ext uri="{FF2B5EF4-FFF2-40B4-BE49-F238E27FC236}">
                <a16:creationId xmlns:a16="http://schemas.microsoft.com/office/drawing/2014/main" id="{97E4C75D-B698-8F49-BDBB-094D0A1CFD66}"/>
              </a:ext>
            </a:extLst>
          </p:cNvPr>
          <p:cNvSpPr txBox="1"/>
          <p:nvPr/>
        </p:nvSpPr>
        <p:spPr>
          <a:xfrm>
            <a:off x="831272" y="2827172"/>
            <a:ext cx="6026727" cy="1819754"/>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3200">
                <a:latin typeface="Arial" panose="020B0604020202020204" pitchFamily="34" charset="0"/>
                <a:cs typeface="Arial" panose="020B0604020202020204" pitchFamily="34" charset="0"/>
              </a:rPr>
              <a:t>Welcome to Aquaculture Food Safety</a:t>
            </a:r>
          </a:p>
          <a:p>
            <a:pPr marL="0" marR="0">
              <a:spcBef>
                <a:spcPts val="0"/>
              </a:spcBef>
              <a:spcAft>
                <a:spcPts val="0"/>
              </a:spcAft>
            </a:pPr>
            <a:r>
              <a:rPr lang="en-US" sz="1800">
                <a:effectLst/>
                <a:latin typeface="Arial" panose="020B0604020202020204" pitchFamily="34" charset="0"/>
                <a:ea typeface="Cambria" panose="02040503050406030204" pitchFamily="18" charset="0"/>
                <a:cs typeface="Arial" panose="020B0604020202020204" pitchFamily="34" charset="0"/>
              </a:rPr>
              <a:t>Instructor Guide</a:t>
            </a:r>
          </a:p>
          <a:p>
            <a:pPr marL="0" marR="0">
              <a:spcBef>
                <a:spcPts val="0"/>
              </a:spcBef>
              <a:spcAft>
                <a:spcPts val="0"/>
              </a:spcAft>
            </a:pPr>
            <a:r>
              <a:rPr lang="en-US" sz="1100">
                <a:effectLst/>
                <a:latin typeface="Arial" panose="020B0604020202020204" pitchFamily="34" charset="0"/>
                <a:ea typeface="Cambria" panose="02040503050406030204" pitchFamily="18" charset="0"/>
                <a:cs typeface="Arial" panose="020B0604020202020204" pitchFamily="34" charset="0"/>
              </a:rPr>
              <a:t> </a:t>
            </a:r>
          </a:p>
        </p:txBody>
      </p:sp>
      <p:pic>
        <p:nvPicPr>
          <p:cNvPr id="3" name="Picture 2" descr="University of Maryland and FDA Joint Institute for Food Safety and Applied Nutrition logo.">
            <a:extLst>
              <a:ext uri="{FF2B5EF4-FFF2-40B4-BE49-F238E27FC236}">
                <a16:creationId xmlns:a16="http://schemas.microsoft.com/office/drawing/2014/main" id="{0BF6B854-78BF-1AC2-A38A-B66FCE3459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086" y="320295"/>
            <a:ext cx="2441827" cy="2441827"/>
          </a:xfrm>
          <a:prstGeom prst="rect">
            <a:avLst/>
          </a:prstGeom>
        </p:spPr>
      </p:pic>
      <p:sp>
        <p:nvSpPr>
          <p:cNvPr id="4" name="Slide Number Placeholder 5">
            <a:extLst>
              <a:ext uri="{FF2B5EF4-FFF2-40B4-BE49-F238E27FC236}">
                <a16:creationId xmlns:a16="http://schemas.microsoft.com/office/drawing/2014/main" id="{176BA131-5372-3362-37B4-E5868B1F0AAA}"/>
              </a:ext>
            </a:extLst>
          </p:cNvPr>
          <p:cNvSpPr txBox="1">
            <a:spLocks/>
          </p:cNvSpPr>
          <p:nvPr/>
        </p:nvSpPr>
        <p:spPr>
          <a:xfrm>
            <a:off x="0" y="9104626"/>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tx1"/>
                </a:solidFill>
                <a:latin typeface="Arial" panose="020B0604020202020204" pitchFamily="34" charset="0"/>
                <a:cs typeface="Arial" panose="020B0604020202020204" pitchFamily="34" charset="0"/>
              </a:rPr>
              <a:t>CC BY-NC 4.0 </a:t>
            </a:r>
          </a:p>
        </p:txBody>
      </p:sp>
      <p:cxnSp>
        <p:nvCxnSpPr>
          <p:cNvPr id="7" name="Straight Connector 6">
            <a:extLst>
              <a:ext uri="{FF2B5EF4-FFF2-40B4-BE49-F238E27FC236}">
                <a16:creationId xmlns:a16="http://schemas.microsoft.com/office/drawing/2014/main" id="{D650EB00-C85E-F6FD-C5DD-5BC53047C837}"/>
              </a:ext>
              <a:ext uri="{C183D7F6-B498-43B3-948B-1728B52AA6E4}">
                <adec:decorative xmlns:adec="http://schemas.microsoft.com/office/drawing/2017/decorative" val="1"/>
              </a:ext>
            </a:extLst>
          </p:cNvPr>
          <p:cNvCxnSpPr>
            <a:cxnSpLocks/>
          </p:cNvCxnSpPr>
          <p:nvPr/>
        </p:nvCxnSpPr>
        <p:spPr>
          <a:xfrm rot="5400000" flipV="1">
            <a:off x="3580627" y="1531948"/>
            <a:ext cx="0" cy="6126480"/>
          </a:xfrm>
          <a:prstGeom prst="line">
            <a:avLst/>
          </a:prstGeom>
          <a:ln>
            <a:gradFill flip="none" rotWithShape="1">
              <a:gsLst>
                <a:gs pos="0">
                  <a:srgbClr val="373737">
                    <a:alpha val="0"/>
                  </a:srgbClr>
                </a:gs>
                <a:gs pos="25000">
                  <a:srgbClr val="373737">
                    <a:alpha val="49777"/>
                  </a:srgbClr>
                </a:gs>
                <a:gs pos="75000">
                  <a:srgbClr val="373737">
                    <a:alpha val="50000"/>
                  </a:srgbClr>
                </a:gs>
                <a:gs pos="100000">
                  <a:srgbClr val="373737">
                    <a:alpha val="0"/>
                  </a:srgbClr>
                </a:gs>
              </a:gsLst>
              <a:lin ang="5400000" scaled="1"/>
              <a:tileRect/>
            </a:gradFill>
          </a:ln>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7B8C98DC-F148-2D5F-FBA6-252A86D78F37}"/>
              </a:ext>
              <a:ext uri="{C183D7F6-B498-43B3-948B-1728B52AA6E4}">
                <adec:decorative xmlns:adec="http://schemas.microsoft.com/office/drawing/2017/decorative" val="1"/>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Lst>
          </a:blip>
          <a:srcRect/>
          <a:stretch/>
        </p:blipFill>
        <p:spPr>
          <a:xfrm>
            <a:off x="831272" y="6795918"/>
            <a:ext cx="677228" cy="677228"/>
          </a:xfrm>
          <a:prstGeom prst="rect">
            <a:avLst/>
          </a:prstGeom>
        </p:spPr>
      </p:pic>
      <p:sp>
        <p:nvSpPr>
          <p:cNvPr id="9" name="TextBox 8">
            <a:extLst>
              <a:ext uri="{FF2B5EF4-FFF2-40B4-BE49-F238E27FC236}">
                <a16:creationId xmlns:a16="http://schemas.microsoft.com/office/drawing/2014/main" id="{997CF526-F67D-518E-FC7D-EC12C5370973}"/>
              </a:ext>
            </a:extLst>
          </p:cNvPr>
          <p:cNvSpPr txBox="1"/>
          <p:nvPr/>
        </p:nvSpPr>
        <p:spPr>
          <a:xfrm>
            <a:off x="1466899" y="7075238"/>
            <a:ext cx="1754501" cy="369332"/>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4 hours</a:t>
            </a:r>
            <a:endParaRPr lang="en-US" sz="18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4902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B495E-83A5-72BB-1AF4-F9FB35DCD2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0B16DD-50E8-0BFA-2A17-B12536BCECF5}"/>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A681A9CB-3381-7878-5BC1-426C35277C0E}"/>
              </a:ext>
            </a:extLst>
          </p:cNvPr>
          <p:cNvSpPr>
            <a:spLocks noGrp="1"/>
          </p:cNvSpPr>
          <p:nvPr>
            <p:ph type="body" idx="1"/>
          </p:nvPr>
        </p:nvSpPr>
        <p:spPr/>
        <p:txBody>
          <a:bodyPr/>
          <a:lstStyle/>
          <a:p>
            <a:pPr>
              <a:defRPr/>
            </a:pPr>
            <a:r>
              <a:rPr lang="en-US" sz="1200" b="1">
                <a:latin typeface="Arial" panose="020B0604020202020204" pitchFamily="34" charset="0"/>
                <a:cs typeface="Arial" panose="020B0604020202020204" pitchFamily="34" charset="0"/>
              </a:rPr>
              <a:t>Parts of a Food Safety Plan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latin typeface="Arial" panose="020B0604020202020204" pitchFamily="34" charset="0"/>
                <a:cs typeface="Arial" panose="020B0604020202020204" pitchFamily="34" charset="0"/>
              </a:rPr>
              <a:t>Say: </a:t>
            </a:r>
            <a:r>
              <a:rPr lang="en-US" sz="1200">
                <a:latin typeface="Arial" panose="020B0604020202020204" pitchFamily="34" charset="0"/>
                <a:cs typeface="Arial" panose="020B0604020202020204" pitchFamily="34" charset="0"/>
              </a:rPr>
              <a:t>The third step</a:t>
            </a:r>
            <a:r>
              <a:rPr lang="en-US">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Arial" panose="020B0604020202020204" pitchFamily="34" charset="0"/>
              <a:cs typeface="Arial" panose="020B0604020202020204" pitchFamily="34" charset="0"/>
            </a:endParaRPr>
          </a:p>
          <a:p>
            <a:pPr>
              <a:defRPr/>
            </a:pPr>
            <a:r>
              <a:rPr lang="en-US"/>
              <a:t>&lt;</a:t>
            </a:r>
            <a:r>
              <a:rPr lang="en-US" b="1"/>
              <a:t>Select</a:t>
            </a:r>
            <a:r>
              <a:rPr lang="en-US"/>
              <a:t> </a:t>
            </a:r>
            <a:r>
              <a:rPr lang="en-US" b="1"/>
              <a:t>Enter</a:t>
            </a:r>
            <a:r>
              <a:rPr lang="en-US"/>
              <a:t> to advance the slide build.&gt;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Arial" panose="020B0604020202020204" pitchFamily="34" charset="0"/>
                <a:cs typeface="Arial" panose="020B0604020202020204" pitchFamily="34" charset="0"/>
              </a:rPr>
              <a:t>Say: </a:t>
            </a:r>
            <a:r>
              <a:rPr lang="en-US" sz="1200">
                <a:latin typeface="Arial" panose="020B0604020202020204" pitchFamily="34" charset="0"/>
                <a:cs typeface="Arial" panose="020B0604020202020204" pitchFamily="34" charset="0"/>
              </a:rPr>
              <a:t>apply Controls to eliminate, prevent, or reduce the significant risks you previously identified to a manageable level.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a:latin typeface="Arial" panose="020B0604020202020204" pitchFamily="34" charset="0"/>
                <a:cs typeface="Arial" panose="020B0604020202020204" pitchFamily="34" charset="0"/>
              </a:rPr>
              <a:t>Ask:</a:t>
            </a:r>
            <a:r>
              <a:rPr lang="en-US" sz="1200" u="none">
                <a:latin typeface="Arial" panose="020B0604020202020204" pitchFamily="34" charset="0"/>
                <a:cs typeface="Arial" panose="020B0604020202020204" pitchFamily="34" charset="0"/>
              </a:rPr>
              <a:t> What are some examples of controls?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a:latin typeface="Arial" panose="020B0604020202020204" pitchFamily="34" charset="0"/>
                <a:cs typeface="Arial" panose="020B0604020202020204" pitchFamily="34" charset="0"/>
              </a:rPr>
              <a:t>Debrief </a:t>
            </a:r>
            <a:r>
              <a:rPr lang="en-US" sz="1200" u="none">
                <a:latin typeface="Arial" panose="020B0604020202020204" pitchFamily="34" charset="0"/>
                <a:cs typeface="Arial" panose="020B0604020202020204" pitchFamily="34" charset="0"/>
              </a:rPr>
              <a:t>answers ensuring some of the following are mentioned: Preventing entry of animals or visitors, put in perimeter fencing, getting a Certificate of Analysis, water quality testing, having approved list of PLs, fry, feed, drugs, chemicals, etc.</a:t>
            </a:r>
            <a:endParaRPr lang="en-US" sz="120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77795FD-09FC-EA03-8D08-DF6F41A80E1F}"/>
              </a:ext>
            </a:extLst>
          </p:cNvPr>
          <p:cNvSpPr>
            <a:spLocks noGrp="1"/>
          </p:cNvSpPr>
          <p:nvPr>
            <p:ph type="sldNum" sz="quarter" idx="5"/>
          </p:nvPr>
        </p:nvSpPr>
        <p:spPr/>
        <p:txBody>
          <a:bodyPr/>
          <a:lstStyle/>
          <a:p>
            <a:fld id="{A7439025-DF34-46F9-8BF3-4E94808FAC7B}" type="slidenum">
              <a:rPr lang="en-US" smtClean="0"/>
              <a:pPr/>
              <a:t>10</a:t>
            </a:fld>
            <a:endParaRPr lang="en-US"/>
          </a:p>
        </p:txBody>
      </p:sp>
      <p:pic>
        <p:nvPicPr>
          <p:cNvPr id="5" name="Picture 4">
            <a:extLst>
              <a:ext uri="{FF2B5EF4-FFF2-40B4-BE49-F238E27FC236}">
                <a16:creationId xmlns:a16="http://schemas.microsoft.com/office/drawing/2014/main" id="{86BACBEC-D52C-9105-FC54-C8C2020604D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057652"/>
            <a:ext cx="713364" cy="713364"/>
          </a:xfrm>
          <a:prstGeom prst="rect">
            <a:avLst/>
          </a:prstGeom>
        </p:spPr>
      </p:pic>
      <p:pic>
        <p:nvPicPr>
          <p:cNvPr id="6" name="Picture 5">
            <a:extLst>
              <a:ext uri="{FF2B5EF4-FFF2-40B4-BE49-F238E27FC236}">
                <a16:creationId xmlns:a16="http://schemas.microsoft.com/office/drawing/2014/main" id="{65C70351-44F7-BB95-81EB-840F9C30CF3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 y="3852607"/>
            <a:ext cx="713364" cy="713364"/>
          </a:xfrm>
          <a:prstGeom prst="rect">
            <a:avLst/>
          </a:prstGeom>
        </p:spPr>
      </p:pic>
      <p:pic>
        <p:nvPicPr>
          <p:cNvPr id="7" name="Picture 6">
            <a:extLst>
              <a:ext uri="{FF2B5EF4-FFF2-40B4-BE49-F238E27FC236}">
                <a16:creationId xmlns:a16="http://schemas.microsoft.com/office/drawing/2014/main" id="{2876725F-5B56-6CD7-AF0A-EE649A3A739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533" y="4696836"/>
            <a:ext cx="713364" cy="713364"/>
          </a:xfrm>
          <a:prstGeom prst="rect">
            <a:avLst/>
          </a:prstGeom>
        </p:spPr>
      </p:pic>
      <p:pic>
        <p:nvPicPr>
          <p:cNvPr id="8" name="Picture 7">
            <a:extLst>
              <a:ext uri="{FF2B5EF4-FFF2-40B4-BE49-F238E27FC236}">
                <a16:creationId xmlns:a16="http://schemas.microsoft.com/office/drawing/2014/main" id="{BCD6ABB8-6EEB-31F9-2D5F-9D967968F85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533" y="5396418"/>
            <a:ext cx="713364" cy="713364"/>
          </a:xfrm>
          <a:prstGeom prst="rect">
            <a:avLst/>
          </a:prstGeom>
        </p:spPr>
      </p:pic>
    </p:spTree>
    <p:extLst>
      <p:ext uri="{BB962C8B-B14F-4D97-AF65-F5344CB8AC3E}">
        <p14:creationId xmlns:p14="http://schemas.microsoft.com/office/powerpoint/2010/main" val="1539645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9C52A-9FD1-00C9-46C5-4387DD5849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9FCC14-A9B5-2DB7-6EDF-0211997497F7}"/>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16775DCC-DA63-7C06-F6CD-F36FE4E4F7C4}"/>
              </a:ext>
            </a:extLst>
          </p:cNvPr>
          <p:cNvSpPr>
            <a:spLocks noGrp="1"/>
          </p:cNvSpPr>
          <p:nvPr>
            <p:ph type="body" idx="1"/>
          </p:nvPr>
        </p:nvSpPr>
        <p:spPr/>
        <p:txBody>
          <a:bodyPr/>
          <a:lstStyle/>
          <a:p>
            <a:r>
              <a:rPr lang="en-US" sz="1200" b="1">
                <a:latin typeface="Arial" panose="020B0604020202020204" pitchFamily="34" charset="0"/>
                <a:cs typeface="Arial" panose="020B0604020202020204" pitchFamily="34" charset="0"/>
              </a:rPr>
              <a:t>Parts of a Food Safety Plan</a:t>
            </a:r>
          </a:p>
          <a:p>
            <a:pPr marL="0" indent="0">
              <a:buNone/>
            </a:pPr>
            <a:endParaRPr lang="en-US" sz="1200" b="1" u="sng">
              <a:latin typeface="Arial" panose="020B0604020202020204" pitchFamily="34" charset="0"/>
              <a:cs typeface="Arial" panose="020B0604020202020204" pitchFamily="34" charset="0"/>
            </a:endParaRPr>
          </a:p>
          <a:p>
            <a:r>
              <a:rPr lang="en-US" sz="1200" b="1">
                <a:latin typeface="Arial" panose="020B0604020202020204" pitchFamily="34" charset="0"/>
                <a:cs typeface="Arial" panose="020B0604020202020204" pitchFamily="34" charset="0"/>
              </a:rPr>
              <a:t>Say:</a:t>
            </a:r>
            <a:r>
              <a:rPr lang="en-US" sz="1200">
                <a:latin typeface="Arial" panose="020B0604020202020204" pitchFamily="34" charset="0"/>
                <a:cs typeface="Arial" panose="020B0604020202020204" pitchFamily="34" charset="0"/>
              </a:rPr>
              <a:t> And then, fourth, </a:t>
            </a:r>
          </a:p>
          <a:p>
            <a:endParaRPr lang="en-US">
              <a:latin typeface="Arial" panose="020B0604020202020204" pitchFamily="34" charset="0"/>
              <a:cs typeface="Arial" panose="020B0604020202020204" pitchFamily="34" charset="0"/>
            </a:endParaRPr>
          </a:p>
          <a:p>
            <a:pPr>
              <a:defRPr/>
            </a:pPr>
            <a:r>
              <a:rPr lang="en-US"/>
              <a:t>&lt;</a:t>
            </a:r>
            <a:r>
              <a:rPr lang="en-US" b="1"/>
              <a:t>Select</a:t>
            </a:r>
            <a:r>
              <a:rPr lang="en-US"/>
              <a:t> </a:t>
            </a:r>
            <a:r>
              <a:rPr lang="en-US" b="1"/>
              <a:t>Enter</a:t>
            </a:r>
            <a:r>
              <a:rPr lang="en-US"/>
              <a:t> to advance the slide build.&gt;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Arial" panose="020B0604020202020204" pitchFamily="34" charset="0"/>
                <a:cs typeface="Arial" panose="020B0604020202020204" pitchFamily="34" charset="0"/>
              </a:rPr>
              <a:t>Say: </a:t>
            </a:r>
            <a:r>
              <a:rPr lang="en-US" sz="1200">
                <a:latin typeface="Arial" panose="020B0604020202020204" pitchFamily="34" charset="0"/>
                <a:cs typeface="Arial" panose="020B0604020202020204" pitchFamily="34" charset="0"/>
              </a:rPr>
              <a:t>Monitor the Controls</a:t>
            </a:r>
            <a:r>
              <a:rPr lang="en-US">
                <a:latin typeface="Arial" panose="020B0604020202020204" pitchFamily="34" charset="0"/>
                <a:cs typeface="Arial" panose="020B0604020202020204" pitchFamily="34" charset="0"/>
              </a:rPr>
              <a:t>. This section is about the actions taken to describe and ensure the controls are </a:t>
            </a:r>
            <a:r>
              <a:rPr lang="en-US" sz="1200">
                <a:latin typeface="Arial" panose="020B0604020202020204" pitchFamily="34" charset="0"/>
                <a:cs typeface="Arial" panose="020B0604020202020204" pitchFamily="34" charset="0"/>
              </a:rPr>
              <a:t>being adequately conducted.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a:latin typeface="Arial" panose="020B0604020202020204" pitchFamily="34" charset="0"/>
                <a:cs typeface="Arial" panose="020B0604020202020204" pitchFamily="34" charset="0"/>
              </a:rPr>
              <a:t>Ask:</a:t>
            </a:r>
            <a:r>
              <a:rPr lang="en-US" sz="1200" u="none">
                <a:latin typeface="Arial" panose="020B0604020202020204" pitchFamily="34" charset="0"/>
                <a:cs typeface="Arial" panose="020B0604020202020204" pitchFamily="34" charset="0"/>
              </a:rPr>
              <a:t> What are some examples of monitoring the controls?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a:latin typeface="Arial" panose="020B0604020202020204" pitchFamily="34" charset="0"/>
                <a:cs typeface="Arial" panose="020B0604020202020204" pitchFamily="34" charset="0"/>
              </a:rPr>
              <a:t>Debrief </a:t>
            </a:r>
            <a:r>
              <a:rPr lang="en-US" sz="1200" u="none">
                <a:latin typeface="Arial" panose="020B0604020202020204" pitchFamily="34" charset="0"/>
                <a:cs typeface="Arial" panose="020B0604020202020204" pitchFamily="34" charset="0"/>
              </a:rPr>
              <a:t>answers ensuring some of the following are mentioned: </a:t>
            </a:r>
            <a:r>
              <a:rPr lang="en-US" sz="1200">
                <a:latin typeface="Arial" panose="020B0604020202020204" pitchFamily="34" charset="0"/>
                <a:cs typeface="Arial" panose="020B0604020202020204" pitchFamily="34" charset="0"/>
              </a:rPr>
              <a:t>Guard at gate, pond, or farm managers taking specific actions like observing entry registration or preventing entry, surveying the adequacy of fencing, observing sanitizing equipment.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92C8AAD-FAC1-2C90-9A79-8F1589A35018}"/>
              </a:ext>
            </a:extLst>
          </p:cNvPr>
          <p:cNvSpPr>
            <a:spLocks noGrp="1"/>
          </p:cNvSpPr>
          <p:nvPr>
            <p:ph type="sldNum" sz="quarter" idx="5"/>
          </p:nvPr>
        </p:nvSpPr>
        <p:spPr/>
        <p:txBody>
          <a:bodyPr/>
          <a:lstStyle/>
          <a:p>
            <a:fld id="{A7439025-DF34-46F9-8BF3-4E94808FAC7B}" type="slidenum">
              <a:rPr lang="en-US" smtClean="0"/>
              <a:pPr/>
              <a:t>11</a:t>
            </a:fld>
            <a:endParaRPr lang="en-US"/>
          </a:p>
        </p:txBody>
      </p:sp>
      <p:pic>
        <p:nvPicPr>
          <p:cNvPr id="5" name="Picture 4">
            <a:extLst>
              <a:ext uri="{FF2B5EF4-FFF2-40B4-BE49-F238E27FC236}">
                <a16:creationId xmlns:a16="http://schemas.microsoft.com/office/drawing/2014/main" id="{A2122750-0D8F-573D-5DFB-890E6D7E187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057652"/>
            <a:ext cx="713364" cy="713364"/>
          </a:xfrm>
          <a:prstGeom prst="rect">
            <a:avLst/>
          </a:prstGeom>
        </p:spPr>
      </p:pic>
      <p:pic>
        <p:nvPicPr>
          <p:cNvPr id="6" name="Picture 5">
            <a:extLst>
              <a:ext uri="{FF2B5EF4-FFF2-40B4-BE49-F238E27FC236}">
                <a16:creationId xmlns:a16="http://schemas.microsoft.com/office/drawing/2014/main" id="{D8D4CC82-F911-5CEF-8EB5-F8A6070EB0F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 y="3852607"/>
            <a:ext cx="713364" cy="713364"/>
          </a:xfrm>
          <a:prstGeom prst="rect">
            <a:avLst/>
          </a:prstGeom>
        </p:spPr>
      </p:pic>
      <p:pic>
        <p:nvPicPr>
          <p:cNvPr id="7" name="Picture 6">
            <a:extLst>
              <a:ext uri="{FF2B5EF4-FFF2-40B4-BE49-F238E27FC236}">
                <a16:creationId xmlns:a16="http://schemas.microsoft.com/office/drawing/2014/main" id="{D73C21AC-9A99-B2E2-BB35-3DA0A7E33AB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533" y="4613016"/>
            <a:ext cx="713364" cy="713364"/>
          </a:xfrm>
          <a:prstGeom prst="rect">
            <a:avLst/>
          </a:prstGeom>
        </p:spPr>
      </p:pic>
      <p:pic>
        <p:nvPicPr>
          <p:cNvPr id="8" name="Picture 7">
            <a:extLst>
              <a:ext uri="{FF2B5EF4-FFF2-40B4-BE49-F238E27FC236}">
                <a16:creationId xmlns:a16="http://schemas.microsoft.com/office/drawing/2014/main" id="{648F94FD-C47E-2352-A960-6443DC0CF9A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533" y="5396418"/>
            <a:ext cx="713364" cy="713364"/>
          </a:xfrm>
          <a:prstGeom prst="rect">
            <a:avLst/>
          </a:prstGeom>
        </p:spPr>
      </p:pic>
    </p:spTree>
    <p:extLst>
      <p:ext uri="{BB962C8B-B14F-4D97-AF65-F5344CB8AC3E}">
        <p14:creationId xmlns:p14="http://schemas.microsoft.com/office/powerpoint/2010/main" val="2214450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685800"/>
            <a:ext cx="3509962" cy="1974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What to Monitor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dirty="0"/>
              <a:t>The monitoring portion of the Food Safety Plan is when you make sure that the action identified as a control for the hazard or risk </a:t>
            </a:r>
            <a:r>
              <a:rPr lang="en-US" b="1" dirty="0"/>
              <a:t>is being implemented</a:t>
            </a:r>
            <a:r>
              <a:rPr lang="en-US" dirty="0"/>
              <a:t>. Let’s walk through some examples of control actions now.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Read</a:t>
            </a:r>
            <a:r>
              <a:rPr lang="en-US" dirty="0"/>
              <a:t> through the examples on the screen adding description where possible.</a:t>
            </a:r>
          </a:p>
          <a:p>
            <a:endParaRPr lang="en-US" dirty="0"/>
          </a:p>
        </p:txBody>
      </p:sp>
      <p:sp>
        <p:nvSpPr>
          <p:cNvPr id="4" name="Slide Number Placeholder 3"/>
          <p:cNvSpPr>
            <a:spLocks noGrp="1"/>
          </p:cNvSpPr>
          <p:nvPr>
            <p:ph type="sldNum" sz="quarter" idx="5"/>
          </p:nvPr>
        </p:nvSpPr>
        <p:spPr/>
        <p:txBody>
          <a:bodyPr/>
          <a:lstStyle/>
          <a:p>
            <a:fld id="{A7439025-DF34-46F9-8BF3-4E94808FAC7B}" type="slidenum">
              <a:rPr lang="en-US" smtClean="0"/>
              <a:pPr/>
              <a:t>12</a:t>
            </a:fld>
            <a:endParaRPr lang="en-US"/>
          </a:p>
        </p:txBody>
      </p:sp>
      <p:pic>
        <p:nvPicPr>
          <p:cNvPr id="6" name="Picture 5">
            <a:extLst>
              <a:ext uri="{FF2B5EF4-FFF2-40B4-BE49-F238E27FC236}">
                <a16:creationId xmlns:a16="http://schemas.microsoft.com/office/drawing/2014/main" id="{D1F08FBC-8982-5490-8D12-F5FFAD3F094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057652"/>
            <a:ext cx="713364" cy="713364"/>
          </a:xfrm>
          <a:prstGeom prst="rect">
            <a:avLst/>
          </a:prstGeom>
        </p:spPr>
      </p:pic>
    </p:spTree>
    <p:extLst>
      <p:ext uri="{BB962C8B-B14F-4D97-AF65-F5344CB8AC3E}">
        <p14:creationId xmlns:p14="http://schemas.microsoft.com/office/powerpoint/2010/main" val="4080087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2FCEE-CB48-8427-8200-859DDBB763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0BD693-3EB5-93D7-9779-BB0316BA3B3F}"/>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F03FC976-FD61-7A6B-7A08-2D365794A5C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Other Steps of Monitoring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Say: </a:t>
            </a:r>
            <a:r>
              <a:rPr lang="en-US" dirty="0"/>
              <a:t>There are three other steps to monitor in addition to monitoring the controls. They are: </a:t>
            </a:r>
          </a:p>
          <a:p>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a:t>
            </a:r>
            <a:r>
              <a:rPr lang="en-US" b="1" dirty="0"/>
              <a:t>Select</a:t>
            </a:r>
            <a:r>
              <a:rPr lang="en-US" dirty="0"/>
              <a:t> </a:t>
            </a:r>
            <a:r>
              <a:rPr lang="en-US" b="1" dirty="0"/>
              <a:t>Enter</a:t>
            </a:r>
            <a:r>
              <a:rPr lang="en-US" dirty="0"/>
              <a:t> to advance the slide build.&gt;</a:t>
            </a:r>
          </a:p>
          <a:p>
            <a:endParaRPr lang="en-US" dirty="0"/>
          </a:p>
          <a:p>
            <a:r>
              <a:rPr lang="en-US" b="1" dirty="0"/>
              <a:t>Say: How</a:t>
            </a:r>
            <a:r>
              <a:rPr lang="en-US" dirty="0"/>
              <a:t> monitoring is conducted. Is it by observation, document receipt or review, an audit or inspection?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&lt;</a:t>
            </a:r>
            <a:r>
              <a:rPr lang="en-US" b="1" dirty="0"/>
              <a:t>Select</a:t>
            </a:r>
            <a:r>
              <a:rPr lang="en-US" dirty="0"/>
              <a:t> </a:t>
            </a:r>
            <a:r>
              <a:rPr lang="en-US" b="1" dirty="0"/>
              <a:t>Enter</a:t>
            </a:r>
            <a:r>
              <a:rPr lang="en-US" dirty="0"/>
              <a:t> to advance the slide build.&gt;</a:t>
            </a:r>
          </a:p>
          <a:p>
            <a:pPr marL="0" indent="0">
              <a:buFont typeface="Arial" panose="020B0604020202020204" pitchFamily="34" charset="0"/>
              <a:buNone/>
            </a:pPr>
            <a:r>
              <a:rPr lang="en-US" dirty="0"/>
              <a:t> </a:t>
            </a:r>
          </a:p>
          <a:p>
            <a:pPr marL="0" indent="0">
              <a:buFont typeface="Arial" panose="020B0604020202020204" pitchFamily="34" charset="0"/>
              <a:buNone/>
            </a:pPr>
            <a:r>
              <a:rPr lang="en-US" b="1" dirty="0"/>
              <a:t>Say: Who</a:t>
            </a:r>
            <a:r>
              <a:rPr lang="en-US" dirty="0"/>
              <a:t> is doing the monitoring action; at the entry gate guard, a manager, a third party?</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&lt;</a:t>
            </a:r>
            <a:r>
              <a:rPr lang="en-US" b="1" dirty="0"/>
              <a:t>Select</a:t>
            </a:r>
            <a:r>
              <a:rPr lang="en-US" dirty="0"/>
              <a:t> </a:t>
            </a:r>
            <a:r>
              <a:rPr lang="en-US" b="1" dirty="0"/>
              <a:t>Enter</a:t>
            </a:r>
            <a:r>
              <a:rPr lang="en-US" dirty="0"/>
              <a:t> to advance the slide build.&gt;</a:t>
            </a:r>
          </a:p>
          <a:p>
            <a:pPr marL="0" indent="0">
              <a:buFont typeface="Arial" panose="020B0604020202020204" pitchFamily="34" charset="0"/>
              <a:buNone/>
            </a:pPr>
            <a:endParaRPr lang="en-US" dirty="0"/>
          </a:p>
          <a:p>
            <a:r>
              <a:rPr lang="en-US" b="1" dirty="0"/>
              <a:t>Say: When</a:t>
            </a:r>
            <a:r>
              <a:rPr lang="en-US" dirty="0"/>
              <a:t> is the time, the occasion when the monitoring action is taken; at entry, after use of equipment, before animals are put in the grow-out pond or pen.</a:t>
            </a:r>
          </a:p>
          <a:p>
            <a:endParaRPr lang="en-US" dirty="0"/>
          </a:p>
        </p:txBody>
      </p:sp>
      <p:sp>
        <p:nvSpPr>
          <p:cNvPr id="4" name="Slide Number Placeholder 3">
            <a:extLst>
              <a:ext uri="{FF2B5EF4-FFF2-40B4-BE49-F238E27FC236}">
                <a16:creationId xmlns:a16="http://schemas.microsoft.com/office/drawing/2014/main" id="{D36A56B8-DB47-08B7-6917-491EBCCE66A0}"/>
              </a:ext>
            </a:extLst>
          </p:cNvPr>
          <p:cNvSpPr>
            <a:spLocks noGrp="1"/>
          </p:cNvSpPr>
          <p:nvPr>
            <p:ph type="sldNum" sz="quarter" idx="5"/>
          </p:nvPr>
        </p:nvSpPr>
        <p:spPr/>
        <p:txBody>
          <a:bodyPr/>
          <a:lstStyle/>
          <a:p>
            <a:fld id="{A7439025-DF34-46F9-8BF3-4E94808FAC7B}" type="slidenum">
              <a:rPr lang="en-US" smtClean="0"/>
              <a:pPr/>
              <a:t>13</a:t>
            </a:fld>
            <a:endParaRPr lang="en-US"/>
          </a:p>
        </p:txBody>
      </p:sp>
      <p:pic>
        <p:nvPicPr>
          <p:cNvPr id="6" name="Picture 5">
            <a:extLst>
              <a:ext uri="{FF2B5EF4-FFF2-40B4-BE49-F238E27FC236}">
                <a16:creationId xmlns:a16="http://schemas.microsoft.com/office/drawing/2014/main" id="{AACDDD42-2F33-241C-33AE-D3E671B5E30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 y="4017216"/>
            <a:ext cx="713364" cy="713364"/>
          </a:xfrm>
          <a:prstGeom prst="rect">
            <a:avLst/>
          </a:prstGeom>
        </p:spPr>
      </p:pic>
      <p:pic>
        <p:nvPicPr>
          <p:cNvPr id="7" name="Picture 6">
            <a:extLst>
              <a:ext uri="{FF2B5EF4-FFF2-40B4-BE49-F238E27FC236}">
                <a16:creationId xmlns:a16="http://schemas.microsoft.com/office/drawing/2014/main" id="{290B8BA5-1741-F65B-EB3B-E5551134ECE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 y="4949731"/>
            <a:ext cx="713364" cy="713364"/>
          </a:xfrm>
          <a:prstGeom prst="rect">
            <a:avLst/>
          </a:prstGeom>
        </p:spPr>
      </p:pic>
      <p:pic>
        <p:nvPicPr>
          <p:cNvPr id="8" name="Picture 7">
            <a:extLst>
              <a:ext uri="{FF2B5EF4-FFF2-40B4-BE49-F238E27FC236}">
                <a16:creationId xmlns:a16="http://schemas.microsoft.com/office/drawing/2014/main" id="{B54AC5E6-30BE-4082-1897-D6BD44D4662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 y="5882203"/>
            <a:ext cx="713364" cy="713364"/>
          </a:xfrm>
          <a:prstGeom prst="rect">
            <a:avLst/>
          </a:prstGeom>
        </p:spPr>
      </p:pic>
      <p:pic>
        <p:nvPicPr>
          <p:cNvPr id="9" name="Picture 8">
            <a:extLst>
              <a:ext uri="{FF2B5EF4-FFF2-40B4-BE49-F238E27FC236}">
                <a16:creationId xmlns:a16="http://schemas.microsoft.com/office/drawing/2014/main" id="{AB3A7553-8ECF-59E5-AA5E-E01FBBF50F6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057652"/>
            <a:ext cx="713364" cy="713364"/>
          </a:xfrm>
          <a:prstGeom prst="rect">
            <a:avLst/>
          </a:prstGeom>
        </p:spPr>
      </p:pic>
    </p:spTree>
    <p:extLst>
      <p:ext uri="{BB962C8B-B14F-4D97-AF65-F5344CB8AC3E}">
        <p14:creationId xmlns:p14="http://schemas.microsoft.com/office/powerpoint/2010/main" val="1124935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9E610-B4A8-4401-D028-E07C03F80F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7A218A-DAE7-4A07-FE0B-EFA0EA686935}"/>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F8EA0F94-52C3-9CF3-DB47-38FCD538E367}"/>
              </a:ext>
            </a:extLst>
          </p:cNvPr>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Parts of a Food Safety Plan</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Say:</a:t>
            </a:r>
            <a:r>
              <a:rPr lang="en-US" dirty="0">
                <a:latin typeface="Arial" panose="020B0604020202020204" pitchFamily="34" charset="0"/>
                <a:cs typeface="Arial" panose="020B0604020202020204" pitchFamily="34" charset="0"/>
              </a:rPr>
              <a:t> The fifth step is to describe what you would do if a problem occurs…</a:t>
            </a:r>
          </a:p>
          <a:p>
            <a:endParaRPr lang="en-US" dirty="0">
              <a:latin typeface="Arial" panose="020B0604020202020204" pitchFamily="34" charset="0"/>
              <a:cs typeface="Arial" panose="020B0604020202020204" pitchFamily="34" charset="0"/>
            </a:endParaRPr>
          </a:p>
          <a:p>
            <a:pPr>
              <a:defRPr/>
            </a:pPr>
            <a:r>
              <a:rPr lang="en-US" dirty="0"/>
              <a:t>&lt;</a:t>
            </a:r>
            <a:r>
              <a:rPr lang="en-US" b="1" dirty="0"/>
              <a:t>Select</a:t>
            </a:r>
            <a:r>
              <a:rPr lang="en-US" dirty="0"/>
              <a:t> </a:t>
            </a:r>
            <a:r>
              <a:rPr lang="en-US" b="1" dirty="0"/>
              <a:t>Enter</a:t>
            </a:r>
            <a:r>
              <a:rPr lang="en-US" dirty="0"/>
              <a:t> to advance the slide build.&gt;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Say: </a:t>
            </a:r>
            <a:r>
              <a:rPr lang="en-US" dirty="0">
                <a:latin typeface="Arial" panose="020B0604020202020204" pitchFamily="34" charset="0"/>
                <a:cs typeface="Arial" panose="020B0604020202020204" pitchFamily="34" charset="0"/>
              </a:rPr>
              <a:t>the corrective action you would take. How will you correct the problem, or make it right?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dirty="0">
                <a:latin typeface="Arial" panose="020B0604020202020204" pitchFamily="34" charset="0"/>
                <a:cs typeface="Arial" panose="020B0604020202020204" pitchFamily="34" charset="0"/>
              </a:rPr>
              <a:t>Ask:</a:t>
            </a:r>
            <a:r>
              <a:rPr lang="en-US" sz="1200" u="none" dirty="0">
                <a:latin typeface="Arial" panose="020B0604020202020204" pitchFamily="34" charset="0"/>
                <a:cs typeface="Arial" panose="020B0604020202020204" pitchFamily="34" charset="0"/>
              </a:rPr>
              <a:t> What are some examples of corrective 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dirty="0">
                <a:latin typeface="Arial" panose="020B0604020202020204" pitchFamily="34" charset="0"/>
                <a:cs typeface="Arial" panose="020B0604020202020204" pitchFamily="34" charset="0"/>
              </a:rPr>
              <a:t>Debrief </a:t>
            </a:r>
            <a:r>
              <a:rPr lang="en-US" sz="1200" u="none" dirty="0">
                <a:latin typeface="Arial" panose="020B0604020202020204" pitchFamily="34" charset="0"/>
                <a:cs typeface="Arial" panose="020B0604020202020204" pitchFamily="34" charset="0"/>
              </a:rPr>
              <a:t>answers ensuring some of the following are mentioned: </a:t>
            </a:r>
            <a:r>
              <a:rPr lang="en-US" u="none" dirty="0">
                <a:latin typeface="Arial" panose="020B0604020202020204" pitchFamily="34" charset="0"/>
                <a:cs typeface="Arial" panose="020B0604020202020204" pitchFamily="34" charset="0"/>
              </a:rPr>
              <a:t>Reject the entry of any drug or chemical not on the approved list, fixing or correcting any down perimeter fencing, guard at gate, pond, or farm managers taking specific actions like preventing entry, surveying the adequacy of fencing, sanitizing equipment.</a:t>
            </a:r>
          </a:p>
        </p:txBody>
      </p:sp>
      <p:sp>
        <p:nvSpPr>
          <p:cNvPr id="4" name="Slide Number Placeholder 3">
            <a:extLst>
              <a:ext uri="{FF2B5EF4-FFF2-40B4-BE49-F238E27FC236}">
                <a16:creationId xmlns:a16="http://schemas.microsoft.com/office/drawing/2014/main" id="{CEE4E898-A0E3-C872-DEFC-04674E3149DC}"/>
              </a:ext>
            </a:extLst>
          </p:cNvPr>
          <p:cNvSpPr>
            <a:spLocks noGrp="1"/>
          </p:cNvSpPr>
          <p:nvPr>
            <p:ph type="sldNum" sz="quarter" idx="5"/>
          </p:nvPr>
        </p:nvSpPr>
        <p:spPr/>
        <p:txBody>
          <a:bodyPr/>
          <a:lstStyle/>
          <a:p>
            <a:fld id="{A7439025-DF34-46F9-8BF3-4E94808FAC7B}" type="slidenum">
              <a:rPr lang="en-US" smtClean="0"/>
              <a:pPr/>
              <a:t>14</a:t>
            </a:fld>
            <a:endParaRPr lang="en-US"/>
          </a:p>
        </p:txBody>
      </p:sp>
      <p:pic>
        <p:nvPicPr>
          <p:cNvPr id="5" name="Picture 4">
            <a:extLst>
              <a:ext uri="{FF2B5EF4-FFF2-40B4-BE49-F238E27FC236}">
                <a16:creationId xmlns:a16="http://schemas.microsoft.com/office/drawing/2014/main" id="{97FB1A2C-D62F-B937-08BA-865884AE19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057652"/>
            <a:ext cx="713364" cy="713364"/>
          </a:xfrm>
          <a:prstGeom prst="rect">
            <a:avLst/>
          </a:prstGeom>
        </p:spPr>
      </p:pic>
      <p:pic>
        <p:nvPicPr>
          <p:cNvPr id="6" name="Picture 5">
            <a:extLst>
              <a:ext uri="{FF2B5EF4-FFF2-40B4-BE49-F238E27FC236}">
                <a16:creationId xmlns:a16="http://schemas.microsoft.com/office/drawing/2014/main" id="{6AE84774-3A7C-710B-049A-8989F7EDF8D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 y="3852607"/>
            <a:ext cx="713364" cy="713364"/>
          </a:xfrm>
          <a:prstGeom prst="rect">
            <a:avLst/>
          </a:prstGeom>
        </p:spPr>
      </p:pic>
      <p:pic>
        <p:nvPicPr>
          <p:cNvPr id="7" name="Picture 6">
            <a:extLst>
              <a:ext uri="{FF2B5EF4-FFF2-40B4-BE49-F238E27FC236}">
                <a16:creationId xmlns:a16="http://schemas.microsoft.com/office/drawing/2014/main" id="{ADC7C89E-BDE1-1844-D1D8-CA67F2F61F9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533" y="4630932"/>
            <a:ext cx="713364" cy="713364"/>
          </a:xfrm>
          <a:prstGeom prst="rect">
            <a:avLst/>
          </a:prstGeom>
        </p:spPr>
      </p:pic>
      <p:pic>
        <p:nvPicPr>
          <p:cNvPr id="8" name="Picture 7">
            <a:extLst>
              <a:ext uri="{FF2B5EF4-FFF2-40B4-BE49-F238E27FC236}">
                <a16:creationId xmlns:a16="http://schemas.microsoft.com/office/drawing/2014/main" id="{16AFDB51-898B-869E-5A33-9AC8412FAFD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533" y="5396418"/>
            <a:ext cx="713364" cy="713364"/>
          </a:xfrm>
          <a:prstGeom prst="rect">
            <a:avLst/>
          </a:prstGeom>
        </p:spPr>
      </p:pic>
    </p:spTree>
    <p:extLst>
      <p:ext uri="{BB962C8B-B14F-4D97-AF65-F5344CB8AC3E}">
        <p14:creationId xmlns:p14="http://schemas.microsoft.com/office/powerpoint/2010/main" val="691053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07DC6-445B-3E67-A9DF-BDDA59887D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CFD1E7-130D-A6B9-9874-AED1B54FEC92}"/>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BCB5C524-7D27-8763-473B-282F6AF857FD}"/>
              </a:ext>
            </a:extLst>
          </p:cNvPr>
          <p:cNvSpPr>
            <a:spLocks noGrp="1"/>
          </p:cNvSpPr>
          <p:nvPr>
            <p:ph type="body" idx="1"/>
          </p:nvPr>
        </p:nvSpPr>
        <p:spPr/>
        <p:txBody>
          <a:bodyPr/>
          <a:lstStyle/>
          <a:p>
            <a:r>
              <a:rPr lang="en-US" sz="1200" b="1">
                <a:latin typeface="Arial" panose="020B0604020202020204" pitchFamily="34" charset="0"/>
                <a:cs typeface="Arial" panose="020B0604020202020204" pitchFamily="34" charset="0"/>
              </a:rPr>
              <a:t>Parts of a Food Safety Plan</a:t>
            </a:r>
          </a:p>
          <a:p>
            <a:pPr marL="0" indent="0">
              <a:buNone/>
            </a:pPr>
            <a:endParaRPr lang="en-US" sz="1200" b="1" u="sng">
              <a:latin typeface="Arial" panose="020B0604020202020204" pitchFamily="34" charset="0"/>
              <a:cs typeface="Arial" panose="020B0604020202020204" pitchFamily="34" charset="0"/>
            </a:endParaRPr>
          </a:p>
          <a:p>
            <a:pPr marL="0" indent="0">
              <a:buNone/>
            </a:pPr>
            <a:r>
              <a:rPr lang="en-US" b="1">
                <a:latin typeface="Arial" panose="020B0604020202020204" pitchFamily="34" charset="0"/>
                <a:cs typeface="Arial" panose="020B0604020202020204" pitchFamily="34" charset="0"/>
              </a:rPr>
              <a:t>Say: </a:t>
            </a:r>
            <a:r>
              <a:rPr lang="en-US">
                <a:latin typeface="Arial" panose="020B0604020202020204" pitchFamily="34" charset="0"/>
                <a:cs typeface="Arial" panose="020B0604020202020204" pitchFamily="34" charset="0"/>
              </a:rPr>
              <a:t>The sixth step is to describe what …</a:t>
            </a:r>
          </a:p>
          <a:p>
            <a:pPr marL="0" indent="0">
              <a:buNone/>
            </a:pPr>
            <a:endParaRPr lang="en-US">
              <a:latin typeface="Arial" panose="020B0604020202020204" pitchFamily="34" charset="0"/>
              <a:cs typeface="Arial" panose="020B0604020202020204" pitchFamily="34" charset="0"/>
            </a:endParaRPr>
          </a:p>
          <a:p>
            <a:pPr>
              <a:defRPr/>
            </a:pPr>
            <a:r>
              <a:rPr lang="en-US"/>
              <a:t>&lt;</a:t>
            </a:r>
            <a:r>
              <a:rPr lang="en-US" b="1"/>
              <a:t>Select</a:t>
            </a:r>
            <a:r>
              <a:rPr lang="en-US"/>
              <a:t> </a:t>
            </a:r>
            <a:r>
              <a:rPr lang="en-US" b="1"/>
              <a:t>Enter</a:t>
            </a:r>
            <a:r>
              <a:rPr lang="en-US"/>
              <a:t> to advance the slide build.&gt;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Arial" panose="020B0604020202020204" pitchFamily="34" charset="0"/>
                <a:cs typeface="Arial" panose="020B0604020202020204" pitchFamily="34" charset="0"/>
              </a:rPr>
              <a:t>Say: </a:t>
            </a:r>
            <a:r>
              <a:rPr lang="en-US">
                <a:latin typeface="Arial" panose="020B0604020202020204" pitchFamily="34" charset="0"/>
                <a:cs typeface="Arial" panose="020B0604020202020204" pitchFamily="34" charset="0"/>
              </a:rPr>
              <a:t>records you will need to document the food safety plan that is being applied or implemented. </a:t>
            </a:r>
          </a:p>
          <a:p>
            <a:pPr marL="0" indent="0">
              <a:buNone/>
            </a:pPr>
            <a:endParaRPr lang="en-US" b="1">
              <a:latin typeface="Arial" panose="020B0604020202020204" pitchFamily="34" charset="0"/>
              <a:cs typeface="Arial" panose="020B0604020202020204" pitchFamily="34" charset="0"/>
            </a:endParaRPr>
          </a:p>
          <a:p>
            <a:pPr algn="l"/>
            <a:r>
              <a:rPr lang="en-US" b="1">
                <a:latin typeface="Arial" panose="020B0604020202020204" pitchFamily="34" charset="0"/>
                <a:cs typeface="Arial" panose="020B0604020202020204" pitchFamily="34" charset="0"/>
              </a:rPr>
              <a:t>Ask: </a:t>
            </a:r>
            <a:r>
              <a:rPr lang="en-US">
                <a:latin typeface="Arial" panose="020B0604020202020204" pitchFamily="34" charset="0"/>
                <a:cs typeface="Arial" panose="020B0604020202020204" pitchFamily="34" charset="0"/>
              </a:rPr>
              <a:t>You may be doing all of the things on the plan, but do you have </a:t>
            </a:r>
            <a:r>
              <a:rPr lang="en-US" b="1">
                <a:latin typeface="Arial" panose="020B0604020202020204" pitchFamily="34" charset="0"/>
                <a:cs typeface="Arial" panose="020B0604020202020204" pitchFamily="34" charset="0"/>
              </a:rPr>
              <a:t>evidence</a:t>
            </a:r>
            <a:r>
              <a:rPr lang="en-US">
                <a:latin typeface="Arial" panose="020B0604020202020204" pitchFamily="34" charset="0"/>
                <a:cs typeface="Arial" panose="020B0604020202020204" pitchFamily="34" charset="0"/>
              </a:rPr>
              <a:t> to </a:t>
            </a:r>
            <a:r>
              <a:rPr lang="en-US" b="1">
                <a:latin typeface="Arial" panose="020B0604020202020204" pitchFamily="34" charset="0"/>
                <a:cs typeface="Arial" panose="020B0604020202020204" pitchFamily="34" charset="0"/>
              </a:rPr>
              <a:t>show </a:t>
            </a:r>
            <a:r>
              <a:rPr lang="en-US">
                <a:latin typeface="Arial" panose="020B0604020202020204" pitchFamily="34" charset="0"/>
                <a:cs typeface="Arial" panose="020B0604020202020204" pitchFamily="34" charset="0"/>
              </a:rPr>
              <a:t>that you are? Do you have </a:t>
            </a:r>
            <a:r>
              <a:rPr lang="en-US" b="1">
                <a:latin typeface="Arial" panose="020B0604020202020204" pitchFamily="34" charset="0"/>
                <a:cs typeface="Arial" panose="020B0604020202020204" pitchFamily="34" charset="0"/>
              </a:rPr>
              <a:t>proof</a:t>
            </a:r>
            <a:r>
              <a:rPr lang="en-US">
                <a:latin typeface="Arial" panose="020B0604020202020204" pitchFamily="34" charset="0"/>
                <a:cs typeface="Arial" panose="020B0604020202020204" pitchFamily="34" charset="0"/>
              </a:rPr>
              <a:t>? </a:t>
            </a:r>
          </a:p>
          <a:p>
            <a:pPr algn="l"/>
            <a:endParaRPr lang="en-US">
              <a:latin typeface="Arial" panose="020B0604020202020204" pitchFamily="34" charset="0"/>
              <a:cs typeface="Arial" panose="020B0604020202020204" pitchFamily="34" charset="0"/>
            </a:endParaRPr>
          </a:p>
          <a:p>
            <a:pPr algn="l"/>
            <a:r>
              <a:rPr lang="en-US" b="1">
                <a:latin typeface="Arial" panose="020B0604020202020204" pitchFamily="34" charset="0"/>
                <a:cs typeface="Arial" panose="020B0604020202020204" pitchFamily="34" charset="0"/>
              </a:rPr>
              <a:t>Debrief</a:t>
            </a:r>
            <a:r>
              <a:rPr lang="en-US">
                <a:latin typeface="Arial" panose="020B0604020202020204" pitchFamily="34" charset="0"/>
                <a:cs typeface="Arial" panose="020B0604020202020204" pitchFamily="34" charset="0"/>
              </a:rPr>
              <a:t> allowing everyone to offer a perspective who wants to share.</a:t>
            </a:r>
          </a:p>
          <a:p>
            <a:pPr algn="l"/>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a:latin typeface="Arial" panose="020B0604020202020204" pitchFamily="34" charset="0"/>
                <a:cs typeface="Arial" panose="020B0604020202020204" pitchFamily="34" charset="0"/>
              </a:rPr>
              <a:t>Ask:</a:t>
            </a:r>
            <a:r>
              <a:rPr lang="en-US" sz="1200" u="none">
                <a:latin typeface="Arial" panose="020B0604020202020204" pitchFamily="34" charset="0"/>
                <a:cs typeface="Arial" panose="020B0604020202020204" pitchFamily="34" charset="0"/>
              </a:rPr>
              <a:t> What are some examples of records?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a:latin typeface="Arial" panose="020B0604020202020204" pitchFamily="34" charset="0"/>
                <a:cs typeface="Arial" panose="020B0604020202020204" pitchFamily="34" charset="0"/>
              </a:rPr>
              <a:t>Debrief </a:t>
            </a:r>
            <a:r>
              <a:rPr lang="en-US" sz="1200" u="none">
                <a:latin typeface="Arial" panose="020B0604020202020204" pitchFamily="34" charset="0"/>
                <a:cs typeface="Arial" panose="020B0604020202020204" pitchFamily="34" charset="0"/>
              </a:rPr>
              <a:t>answers ensuring some of the following are mentioned: </a:t>
            </a:r>
            <a:r>
              <a:rPr lang="en-US" u="none">
                <a:latin typeface="Arial" panose="020B0604020202020204" pitchFamily="34" charset="0"/>
                <a:cs typeface="Arial" panose="020B0604020202020204" pitchFamily="34" charset="0"/>
              </a:rPr>
              <a:t>Test results including any from the government or the processor, logbooks like those at entry, cleaning sanitizing records, survey or observation records like conducting weekly inspections of fences, monitoring for fish health. </a:t>
            </a:r>
            <a:endParaRPr lang="en-US" u="none"/>
          </a:p>
        </p:txBody>
      </p:sp>
      <p:sp>
        <p:nvSpPr>
          <p:cNvPr id="4" name="Slide Number Placeholder 3">
            <a:extLst>
              <a:ext uri="{FF2B5EF4-FFF2-40B4-BE49-F238E27FC236}">
                <a16:creationId xmlns:a16="http://schemas.microsoft.com/office/drawing/2014/main" id="{A803E794-54DA-233B-91D5-F9BFB9385675}"/>
              </a:ext>
            </a:extLst>
          </p:cNvPr>
          <p:cNvSpPr>
            <a:spLocks noGrp="1"/>
          </p:cNvSpPr>
          <p:nvPr>
            <p:ph type="sldNum" sz="quarter" idx="5"/>
          </p:nvPr>
        </p:nvSpPr>
        <p:spPr/>
        <p:txBody>
          <a:bodyPr/>
          <a:lstStyle/>
          <a:p>
            <a:fld id="{A7439025-DF34-46F9-8BF3-4E94808FAC7B}" type="slidenum">
              <a:rPr lang="en-US" smtClean="0"/>
              <a:pPr/>
              <a:t>15</a:t>
            </a:fld>
            <a:endParaRPr lang="en-US"/>
          </a:p>
        </p:txBody>
      </p:sp>
      <p:pic>
        <p:nvPicPr>
          <p:cNvPr id="5" name="Picture 4">
            <a:extLst>
              <a:ext uri="{FF2B5EF4-FFF2-40B4-BE49-F238E27FC236}">
                <a16:creationId xmlns:a16="http://schemas.microsoft.com/office/drawing/2014/main" id="{D7231C91-6B04-DC57-FBFA-2E1FD17D6B0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057652"/>
            <a:ext cx="713364" cy="713364"/>
          </a:xfrm>
          <a:prstGeom prst="rect">
            <a:avLst/>
          </a:prstGeom>
        </p:spPr>
      </p:pic>
      <p:pic>
        <p:nvPicPr>
          <p:cNvPr id="7" name="Picture 6">
            <a:extLst>
              <a:ext uri="{FF2B5EF4-FFF2-40B4-BE49-F238E27FC236}">
                <a16:creationId xmlns:a16="http://schemas.microsoft.com/office/drawing/2014/main" id="{CDD8CF22-86AB-2DBD-4B23-D646C59FB85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533" y="4535481"/>
            <a:ext cx="713364" cy="713364"/>
          </a:xfrm>
          <a:prstGeom prst="rect">
            <a:avLst/>
          </a:prstGeom>
        </p:spPr>
      </p:pic>
      <p:pic>
        <p:nvPicPr>
          <p:cNvPr id="6" name="Picture 5">
            <a:extLst>
              <a:ext uri="{FF2B5EF4-FFF2-40B4-BE49-F238E27FC236}">
                <a16:creationId xmlns:a16="http://schemas.microsoft.com/office/drawing/2014/main" id="{F5083686-B99C-75BA-25BA-058F645F25F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533" y="5236905"/>
            <a:ext cx="713364" cy="713364"/>
          </a:xfrm>
          <a:prstGeom prst="rect">
            <a:avLst/>
          </a:prstGeom>
        </p:spPr>
      </p:pic>
      <p:pic>
        <p:nvPicPr>
          <p:cNvPr id="8" name="Picture 7">
            <a:extLst>
              <a:ext uri="{FF2B5EF4-FFF2-40B4-BE49-F238E27FC236}">
                <a16:creationId xmlns:a16="http://schemas.microsoft.com/office/drawing/2014/main" id="{5F58E1F1-17D9-7EE2-CC3C-4503E87C2E3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 y="3852607"/>
            <a:ext cx="713364" cy="713364"/>
          </a:xfrm>
          <a:prstGeom prst="rect">
            <a:avLst/>
          </a:prstGeom>
        </p:spPr>
      </p:pic>
    </p:spTree>
    <p:extLst>
      <p:ext uri="{BB962C8B-B14F-4D97-AF65-F5344CB8AC3E}">
        <p14:creationId xmlns:p14="http://schemas.microsoft.com/office/powerpoint/2010/main" val="3186953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685800"/>
            <a:ext cx="3509962" cy="1974850"/>
          </a:xfrm>
        </p:spPr>
      </p:sp>
      <p:sp>
        <p:nvSpPr>
          <p:cNvPr id="3" name="Notes Placeholder 2"/>
          <p:cNvSpPr>
            <a:spLocks noGrp="1"/>
          </p:cNvSpPr>
          <p:nvPr>
            <p:ph type="body" idx="1"/>
          </p:nvPr>
        </p:nvSpPr>
        <p:spPr/>
        <p:txBody>
          <a:bodyPr/>
          <a:lstStyle/>
          <a:p>
            <a:r>
              <a:rPr lang="en-US" b="1"/>
              <a:t>Documenting and Keeping Records</a:t>
            </a:r>
          </a:p>
          <a:p>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1"/>
              <a:t>Say: </a:t>
            </a:r>
            <a:r>
              <a:rPr lang="en-US"/>
              <a:t>What specific records should be kept for documentation and transparency? Here are some broad examples. Records include actions taken and results.</a:t>
            </a:r>
          </a:p>
          <a:p>
            <a:endParaRPr lang="en-US"/>
          </a:p>
          <a:p>
            <a:r>
              <a:rPr lang="en-US" b="1"/>
              <a:t>Read</a:t>
            </a:r>
            <a:r>
              <a:rPr lang="en-US"/>
              <a:t> through the list on the slide offering explanation where possible. </a:t>
            </a:r>
          </a:p>
        </p:txBody>
      </p:sp>
      <p:sp>
        <p:nvSpPr>
          <p:cNvPr id="4" name="Slide Number Placeholder 3"/>
          <p:cNvSpPr>
            <a:spLocks noGrp="1"/>
          </p:cNvSpPr>
          <p:nvPr>
            <p:ph type="sldNum" sz="quarter" idx="5"/>
          </p:nvPr>
        </p:nvSpPr>
        <p:spPr/>
        <p:txBody>
          <a:bodyPr/>
          <a:lstStyle/>
          <a:p>
            <a:fld id="{A7439025-DF34-46F9-8BF3-4E94808FAC7B}" type="slidenum">
              <a:rPr lang="en-US" smtClean="0"/>
              <a:pPr/>
              <a:t>16</a:t>
            </a:fld>
            <a:endParaRPr lang="en-US"/>
          </a:p>
        </p:txBody>
      </p:sp>
      <p:pic>
        <p:nvPicPr>
          <p:cNvPr id="5" name="Picture 4">
            <a:extLst>
              <a:ext uri="{FF2B5EF4-FFF2-40B4-BE49-F238E27FC236}">
                <a16:creationId xmlns:a16="http://schemas.microsoft.com/office/drawing/2014/main" id="{302DD524-D9D5-7CB7-323C-78C4E3DB107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057652"/>
            <a:ext cx="713364" cy="713364"/>
          </a:xfrm>
          <a:prstGeom prst="rect">
            <a:avLst/>
          </a:prstGeom>
        </p:spPr>
      </p:pic>
    </p:spTree>
    <p:extLst>
      <p:ext uri="{BB962C8B-B14F-4D97-AF65-F5344CB8AC3E}">
        <p14:creationId xmlns:p14="http://schemas.microsoft.com/office/powerpoint/2010/main" val="4067236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18E23-9D1B-4C11-61A6-FA6E78FF53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09EDC3-68F1-37D6-4EE8-28C1282719C5}"/>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20C6ACF4-5FD5-6F4C-4EE7-EEB770EDB743}"/>
              </a:ext>
            </a:extLst>
          </p:cNvPr>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Parts of a Food Safety Plan</a:t>
            </a:r>
          </a:p>
          <a:p>
            <a:pPr marL="0" indent="0">
              <a:buNone/>
            </a:pPr>
            <a:endParaRPr lang="en-US" sz="1200"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Say: </a:t>
            </a:r>
            <a:r>
              <a:rPr lang="en-US" sz="1200" dirty="0">
                <a:latin typeface="Arial" panose="020B0604020202020204" pitchFamily="34" charset="0"/>
                <a:cs typeface="Arial" panose="020B0604020202020204" pitchFamily="34" charset="0"/>
              </a:rPr>
              <a:t>In </a:t>
            </a:r>
            <a:r>
              <a:rPr lang="en-US" sz="1200" dirty="0" err="1">
                <a:latin typeface="Arial" panose="020B0604020202020204" pitchFamily="34" charset="0"/>
                <a:cs typeface="Arial" panose="020B0604020202020204" pitchFamily="34" charset="0"/>
              </a:rPr>
              <a:t>GAqP</a:t>
            </a:r>
            <a:r>
              <a:rPr lang="en-US" sz="1200" dirty="0">
                <a:latin typeface="Arial" panose="020B0604020202020204" pitchFamily="34" charset="0"/>
                <a:cs typeface="Arial" panose="020B0604020202020204" pitchFamily="34" charset="0"/>
              </a:rPr>
              <a:t>,  …</a:t>
            </a:r>
          </a:p>
          <a:p>
            <a:pPr marL="0" indent="0">
              <a:buNone/>
            </a:pPr>
            <a:endParaRPr lang="en-US" sz="1200" dirty="0">
              <a:latin typeface="Arial" panose="020B0604020202020204" pitchFamily="34" charset="0"/>
              <a:cs typeface="Arial" panose="020B0604020202020204" pitchFamily="34" charset="0"/>
            </a:endParaRPr>
          </a:p>
          <a:p>
            <a:pPr>
              <a:defRPr/>
            </a:pPr>
            <a:r>
              <a:rPr lang="en-US" dirty="0"/>
              <a:t>&lt;</a:t>
            </a:r>
            <a:r>
              <a:rPr lang="en-US" b="1" dirty="0"/>
              <a:t>Select</a:t>
            </a:r>
            <a:r>
              <a:rPr lang="en-US" dirty="0"/>
              <a:t> </a:t>
            </a:r>
            <a:r>
              <a:rPr lang="en-US" b="1" dirty="0"/>
              <a:t>Enter</a:t>
            </a:r>
            <a:r>
              <a:rPr lang="en-US" dirty="0"/>
              <a:t> to advance the slide build.&gt;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Arial" panose="020B0604020202020204" pitchFamily="34" charset="0"/>
              <a:cs typeface="Arial" panose="020B0604020202020204" pitchFamily="34" charset="0"/>
            </a:endParaRPr>
          </a:p>
          <a:p>
            <a:pPr lvl="0">
              <a:defRPr/>
            </a:pPr>
            <a:r>
              <a:rPr lang="en-US" b="1" dirty="0">
                <a:latin typeface="Arial" panose="020B0604020202020204" pitchFamily="34" charset="0"/>
                <a:cs typeface="Arial" panose="020B0604020202020204" pitchFamily="34" charset="0"/>
              </a:rPr>
              <a:t>Say: </a:t>
            </a:r>
            <a:r>
              <a:rPr lang="en-US" dirty="0">
                <a:latin typeface="Arial" panose="020B0604020202020204" pitchFamily="34" charset="0"/>
                <a:cs typeface="Arial" panose="020B0604020202020204" pitchFamily="34" charset="0"/>
              </a:rPr>
              <a:t>verification is based on the “Trust but Verify” principle. </a:t>
            </a:r>
          </a:p>
          <a:p>
            <a:pPr lvl="0">
              <a:defRPr/>
            </a:pPr>
            <a:endParaRPr lang="en-US" dirty="0">
              <a:latin typeface="Arial" panose="020B0604020202020204" pitchFamily="34" charset="0"/>
              <a:cs typeface="Arial" panose="020B0604020202020204" pitchFamily="34" charset="0"/>
            </a:endParaRPr>
          </a:p>
          <a:p>
            <a:pPr lvl="0">
              <a:defRPr/>
            </a:pPr>
            <a:r>
              <a:rPr lang="en-US" dirty="0">
                <a:latin typeface="Arial" panose="020B0604020202020204" pitchFamily="34" charset="0"/>
                <a:cs typeface="Arial" panose="020B0604020202020204" pitchFamily="34" charset="0"/>
              </a:rPr>
              <a:t>For example, you may work with a trusted supplier and you t</a:t>
            </a:r>
            <a:r>
              <a:rPr lang="en-US" sz="1200" dirty="0">
                <a:latin typeface="Arial" panose="020B0604020202020204" pitchFamily="34" charset="0"/>
                <a:cs typeface="Arial" panose="020B0604020202020204" pitchFamily="34" charset="0"/>
              </a:rPr>
              <a:t>rust that the feed you get from them does not have residues. That is fine. However, you should also</a:t>
            </a:r>
            <a:r>
              <a:rPr lang="en-US"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get a Certificate of Analysis from the supplier or do a test yourself in order to verify the feed is residue-free.</a:t>
            </a:r>
            <a:r>
              <a:rPr lang="en-US" dirty="0">
                <a:latin typeface="Arial" panose="020B0604020202020204" pitchFamily="34" charset="0"/>
                <a:cs typeface="Arial" panose="020B0604020202020204" pitchFamily="34" charset="0"/>
              </a:rPr>
              <a:t> This is your written proof or evidence.</a:t>
            </a:r>
            <a:r>
              <a:rPr lang="en-US" sz="1200" dirty="0">
                <a:latin typeface="Arial" panose="020B0604020202020204" pitchFamily="34" charset="0"/>
                <a:cs typeface="Arial" panose="020B0604020202020204" pitchFamily="34" charset="0"/>
              </a:rPr>
              <a:t> </a:t>
            </a:r>
          </a:p>
          <a:p>
            <a:pPr lvl="0">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final point in this </a:t>
            </a:r>
            <a:r>
              <a:rPr lang="en-US" dirty="0" err="1"/>
              <a:t>GAqP</a:t>
            </a:r>
            <a:r>
              <a:rPr lang="en-US" dirty="0"/>
              <a:t> review is very important: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dirty="0"/>
              <a:t>&lt;</a:t>
            </a:r>
            <a:r>
              <a:rPr lang="en-US" b="1" dirty="0"/>
              <a:t>Select</a:t>
            </a:r>
            <a:r>
              <a:rPr lang="en-US" dirty="0"/>
              <a:t> </a:t>
            </a:r>
            <a:r>
              <a:rPr lang="en-US" b="1" dirty="0"/>
              <a:t>Enter</a:t>
            </a:r>
            <a:r>
              <a:rPr lang="en-US" dirty="0"/>
              <a:t> to advance the slide build.&gt;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Say: </a:t>
            </a:r>
            <a:r>
              <a:rPr lang="en-US" dirty="0"/>
              <a:t>It is the Food Safety Plan that controls the hazard or risk. And testing is used to verify that the plan is working.  </a:t>
            </a:r>
            <a:endParaRPr lang="en-US" sz="1200" dirty="0">
              <a:latin typeface="Arial" panose="020B0604020202020204" pitchFamily="34" charset="0"/>
              <a:cs typeface="Arial" panose="020B0604020202020204" pitchFamily="34" charset="0"/>
            </a:endParaRPr>
          </a:p>
          <a:p>
            <a:pPr marL="0" indent="0">
              <a:buNone/>
            </a:pPr>
            <a:endParaRPr lang="en-US" sz="1200" dirty="0">
              <a:latin typeface="Arial" panose="020B0604020202020204" pitchFamily="34" charset="0"/>
              <a:cs typeface="Arial" panose="020B0604020202020204" pitchFamily="34" charset="0"/>
            </a:endParaRPr>
          </a:p>
          <a:p>
            <a:pPr marL="0" indent="0">
              <a:buNone/>
            </a:pPr>
            <a:r>
              <a:rPr lang="en-US" sz="1200" b="1" dirty="0">
                <a:latin typeface="Arial" panose="020B0604020202020204" pitchFamily="34" charset="0"/>
                <a:cs typeface="Arial" panose="020B0604020202020204" pitchFamily="34" charset="0"/>
              </a:rPr>
              <a:t>Ask: </a:t>
            </a:r>
            <a:r>
              <a:rPr lang="en-US" sz="1200" dirty="0">
                <a:latin typeface="Arial" panose="020B0604020202020204" pitchFamily="34" charset="0"/>
                <a:cs typeface="Arial" panose="020B0604020202020204" pitchFamily="34" charset="0"/>
              </a:rPr>
              <a:t>What questions do you have about a Food Safety Plan or anything else we have covered so far?</a:t>
            </a:r>
          </a:p>
          <a:p>
            <a:pPr marL="0" indent="0">
              <a:buNone/>
            </a:pPr>
            <a:endParaRPr lang="en-US"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Debrief</a:t>
            </a:r>
            <a:r>
              <a:rPr lang="en-US" dirty="0">
                <a:latin typeface="Arial" panose="020B0604020202020204" pitchFamily="34" charset="0"/>
                <a:cs typeface="Arial" panose="020B0604020202020204" pitchFamily="34" charset="0"/>
              </a:rPr>
              <a:t> by answering all questions that arise and making note of any that you cannot answer at this time.</a:t>
            </a:r>
            <a:endParaRPr lang="en-US" sz="1200" dirty="0">
              <a:latin typeface="Arial" panose="020B0604020202020204" pitchFamily="34" charset="0"/>
              <a:cs typeface="Arial" panose="020B0604020202020204" pitchFamily="34" charset="0"/>
            </a:endParaRPr>
          </a:p>
          <a:p>
            <a:pPr marL="0" indent="0">
              <a:buNone/>
            </a:pPr>
            <a:endParaRPr lang="en-US" sz="1200" b="1" dirty="0">
              <a:solidFill>
                <a:srgbClr val="FF0000"/>
              </a:solidFill>
              <a:latin typeface="Arial" panose="020B0604020202020204" pitchFamily="34" charset="0"/>
              <a:cs typeface="Arial" panose="020B060402020202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B79621EA-D3DC-D0C2-8B7B-E7C5BBD9793B}"/>
              </a:ext>
            </a:extLst>
          </p:cNvPr>
          <p:cNvSpPr>
            <a:spLocks noGrp="1"/>
          </p:cNvSpPr>
          <p:nvPr>
            <p:ph type="sldNum" sz="quarter" idx="5"/>
          </p:nvPr>
        </p:nvSpPr>
        <p:spPr/>
        <p:txBody>
          <a:bodyPr/>
          <a:lstStyle/>
          <a:p>
            <a:fld id="{A7439025-DF34-46F9-8BF3-4E94808FAC7B}" type="slidenum">
              <a:rPr lang="en-US" smtClean="0"/>
              <a:pPr/>
              <a:t>17</a:t>
            </a:fld>
            <a:endParaRPr lang="en-US"/>
          </a:p>
        </p:txBody>
      </p:sp>
      <p:pic>
        <p:nvPicPr>
          <p:cNvPr id="5" name="Picture 4">
            <a:extLst>
              <a:ext uri="{FF2B5EF4-FFF2-40B4-BE49-F238E27FC236}">
                <a16:creationId xmlns:a16="http://schemas.microsoft.com/office/drawing/2014/main" id="{C51FC4AB-8294-5100-32DD-9168E37DFC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057652"/>
            <a:ext cx="713364" cy="713364"/>
          </a:xfrm>
          <a:prstGeom prst="rect">
            <a:avLst/>
          </a:prstGeom>
        </p:spPr>
      </p:pic>
      <p:pic>
        <p:nvPicPr>
          <p:cNvPr id="7" name="Picture 6">
            <a:extLst>
              <a:ext uri="{FF2B5EF4-FFF2-40B4-BE49-F238E27FC236}">
                <a16:creationId xmlns:a16="http://schemas.microsoft.com/office/drawing/2014/main" id="{5058C6B7-2957-6941-C12C-140807B37ED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533" y="6514781"/>
            <a:ext cx="713364" cy="713364"/>
          </a:xfrm>
          <a:prstGeom prst="rect">
            <a:avLst/>
          </a:prstGeom>
        </p:spPr>
      </p:pic>
      <p:pic>
        <p:nvPicPr>
          <p:cNvPr id="6" name="Picture 5">
            <a:extLst>
              <a:ext uri="{FF2B5EF4-FFF2-40B4-BE49-F238E27FC236}">
                <a16:creationId xmlns:a16="http://schemas.microsoft.com/office/drawing/2014/main" id="{0550AA7A-23D7-A5B9-3CD2-E42A9CBB81B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533" y="7244269"/>
            <a:ext cx="713364" cy="713364"/>
          </a:xfrm>
          <a:prstGeom prst="rect">
            <a:avLst/>
          </a:prstGeom>
        </p:spPr>
      </p:pic>
      <p:pic>
        <p:nvPicPr>
          <p:cNvPr id="8" name="Picture 7">
            <a:extLst>
              <a:ext uri="{FF2B5EF4-FFF2-40B4-BE49-F238E27FC236}">
                <a16:creationId xmlns:a16="http://schemas.microsoft.com/office/drawing/2014/main" id="{949EF599-9ED2-7092-9B34-0E9F531C9BA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 y="3852607"/>
            <a:ext cx="713364" cy="713364"/>
          </a:xfrm>
          <a:prstGeom prst="rect">
            <a:avLst/>
          </a:prstGeom>
        </p:spPr>
      </p:pic>
      <p:pic>
        <p:nvPicPr>
          <p:cNvPr id="9" name="Picture 8">
            <a:extLst>
              <a:ext uri="{FF2B5EF4-FFF2-40B4-BE49-F238E27FC236}">
                <a16:creationId xmlns:a16="http://schemas.microsoft.com/office/drawing/2014/main" id="{8FE04334-FED5-56CE-1967-077879D4F94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 y="5788152"/>
            <a:ext cx="713364" cy="713364"/>
          </a:xfrm>
          <a:prstGeom prst="rect">
            <a:avLst/>
          </a:prstGeom>
        </p:spPr>
      </p:pic>
    </p:spTree>
    <p:extLst>
      <p:ext uri="{BB962C8B-B14F-4D97-AF65-F5344CB8AC3E}">
        <p14:creationId xmlns:p14="http://schemas.microsoft.com/office/powerpoint/2010/main" val="468239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EF1F4-EE28-12B5-8233-C06938D7E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168794-7D98-1354-22C1-E1F58E1A1843}"/>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74B98BFF-4845-57B7-50B9-082B0F598798}"/>
              </a:ext>
            </a:extLst>
          </p:cNvPr>
          <p:cNvSpPr>
            <a:spLocks noGrp="1"/>
          </p:cNvSpPr>
          <p:nvPr>
            <p:ph type="body" idx="1"/>
          </p:nvPr>
        </p:nvSpPr>
        <p:spPr/>
        <p:txBody>
          <a:bodyPr/>
          <a:lstStyle/>
          <a:p>
            <a:r>
              <a:rPr lang="en-US" sz="1200" b="1">
                <a:latin typeface="Arial" panose="020B0604020202020204" pitchFamily="34" charset="0"/>
                <a:cs typeface="Arial" panose="020B0604020202020204" pitchFamily="34" charset="0"/>
              </a:rPr>
              <a:t>Aquaculture Food Safety Plan—At the Farm</a:t>
            </a:r>
          </a:p>
          <a:p>
            <a:pPr marL="0" indent="0">
              <a:buNone/>
            </a:pPr>
            <a:endParaRPr lang="en-US" sz="1200" b="1">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Arial" panose="020B0604020202020204" pitchFamily="34" charset="0"/>
                <a:cs typeface="Arial" panose="020B0604020202020204" pitchFamily="34" charset="0"/>
              </a:rPr>
              <a:t>Say: </a:t>
            </a:r>
            <a:r>
              <a:rPr lang="en-US">
                <a:cs typeface="Arial" panose="020B0604020202020204" pitchFamily="34" charset="0"/>
              </a:rPr>
              <a:t>Three of the most common Food Safety risks with aquaculture products occur at the farm.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Arial" panose="020B0604020202020204" pitchFamily="34" charset="0"/>
              </a:rPr>
              <a:t>First, the use of unapproved drugs or chemicals. Some are known or suspected to be carcinogens, others such as Chloramphenicol can cause serious allergic responses, and the use or misuse of antimicrobials can contribute to antimicrobial resistance which is a primary public health problem worldwide.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&lt;</a:t>
            </a:r>
            <a:r>
              <a:rPr lang="en-US" b="1"/>
              <a:t>Select</a:t>
            </a:r>
            <a:r>
              <a:rPr lang="en-US"/>
              <a:t> </a:t>
            </a:r>
            <a:r>
              <a:rPr lang="en-US" b="1"/>
              <a:t>Enter</a:t>
            </a:r>
            <a:r>
              <a:rPr lang="en-US"/>
              <a:t> to advance the slide build.&gt;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Arial" panose="020B0604020202020204" pitchFamily="34" charset="0"/>
                <a:cs typeface="Arial" panose="020B0604020202020204" pitchFamily="34" charset="0"/>
              </a:rPr>
              <a:t>Say: </a:t>
            </a:r>
            <a:r>
              <a:rPr lang="en-US">
                <a:cs typeface="Arial" panose="020B0604020202020204" pitchFamily="34" charset="0"/>
              </a:rPr>
              <a:t>Second, chemical, pesticide, or heavy metal contamination including locating your farm where chemical contamination is present.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&lt;</a:t>
            </a:r>
            <a:r>
              <a:rPr lang="en-US" b="1"/>
              <a:t>Select</a:t>
            </a:r>
            <a:r>
              <a:rPr lang="en-US"/>
              <a:t> </a:t>
            </a:r>
            <a:r>
              <a:rPr lang="en-US" b="1"/>
              <a:t>Enter</a:t>
            </a:r>
            <a:r>
              <a:rPr lang="en-US"/>
              <a:t> to advance the slide build.&gt;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Arial" panose="020B0604020202020204" pitchFamily="34" charset="0"/>
                <a:cs typeface="Arial" panose="020B0604020202020204" pitchFamily="34" charset="0"/>
              </a:rPr>
              <a:t>Say: </a:t>
            </a:r>
            <a:r>
              <a:rPr lang="en-US">
                <a:cs typeface="Arial" panose="020B0604020202020204" pitchFamily="34" charset="0"/>
              </a:rPr>
              <a:t>And, third, pathogens, such as human bacterial pathogens and salmonella.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Arial" panose="020B0604020202020204" pitchFamily="34" charset="0"/>
            </a:endParaRPr>
          </a:p>
        </p:txBody>
      </p:sp>
      <p:sp>
        <p:nvSpPr>
          <p:cNvPr id="4" name="Slide Number Placeholder 3">
            <a:extLst>
              <a:ext uri="{FF2B5EF4-FFF2-40B4-BE49-F238E27FC236}">
                <a16:creationId xmlns:a16="http://schemas.microsoft.com/office/drawing/2014/main" id="{BBDE009B-D683-084A-56F7-8309A8D4EB25}"/>
              </a:ext>
            </a:extLst>
          </p:cNvPr>
          <p:cNvSpPr>
            <a:spLocks noGrp="1"/>
          </p:cNvSpPr>
          <p:nvPr>
            <p:ph type="sldNum" sz="quarter" idx="5"/>
          </p:nvPr>
        </p:nvSpPr>
        <p:spPr/>
        <p:txBody>
          <a:bodyPr/>
          <a:lstStyle/>
          <a:p>
            <a:fld id="{A7439025-DF34-46F9-8BF3-4E94808FAC7B}" type="slidenum">
              <a:rPr lang="en-US" smtClean="0"/>
              <a:pPr/>
              <a:t>18</a:t>
            </a:fld>
            <a:endParaRPr lang="en-US"/>
          </a:p>
        </p:txBody>
      </p:sp>
      <p:pic>
        <p:nvPicPr>
          <p:cNvPr id="5" name="Picture 4">
            <a:extLst>
              <a:ext uri="{FF2B5EF4-FFF2-40B4-BE49-F238E27FC236}">
                <a16:creationId xmlns:a16="http://schemas.microsoft.com/office/drawing/2014/main" id="{70887F1B-50A7-5467-7D0B-6AD322B5DC7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057652"/>
            <a:ext cx="713364" cy="713364"/>
          </a:xfrm>
          <a:prstGeom prst="rect">
            <a:avLst/>
          </a:prstGeom>
        </p:spPr>
      </p:pic>
      <p:pic>
        <p:nvPicPr>
          <p:cNvPr id="6" name="Picture 5">
            <a:extLst>
              <a:ext uri="{FF2B5EF4-FFF2-40B4-BE49-F238E27FC236}">
                <a16:creationId xmlns:a16="http://schemas.microsoft.com/office/drawing/2014/main" id="{65F96AD5-A935-62E2-175E-D19E9F27E86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5074788"/>
            <a:ext cx="713364" cy="713364"/>
          </a:xfrm>
          <a:prstGeom prst="rect">
            <a:avLst/>
          </a:prstGeom>
        </p:spPr>
      </p:pic>
      <p:pic>
        <p:nvPicPr>
          <p:cNvPr id="7" name="Picture 6">
            <a:extLst>
              <a:ext uri="{FF2B5EF4-FFF2-40B4-BE49-F238E27FC236}">
                <a16:creationId xmlns:a16="http://schemas.microsoft.com/office/drawing/2014/main" id="{B150011E-A6CA-5D1C-5533-D2E5965A863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5981827"/>
            <a:ext cx="713364" cy="713364"/>
          </a:xfrm>
          <a:prstGeom prst="rect">
            <a:avLst/>
          </a:prstGeom>
        </p:spPr>
      </p:pic>
    </p:spTree>
    <p:extLst>
      <p:ext uri="{BB962C8B-B14F-4D97-AF65-F5344CB8AC3E}">
        <p14:creationId xmlns:p14="http://schemas.microsoft.com/office/powerpoint/2010/main" val="1539114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C820B-0685-5E29-C366-5FCD6A888D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7DFE50-456D-A4ED-6D00-0A421C6C453A}"/>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4BF915FF-D07F-DF18-7063-BF9E5B2096FE}"/>
              </a:ext>
            </a:extLst>
          </p:cNvPr>
          <p:cNvSpPr>
            <a:spLocks noGrp="1"/>
          </p:cNvSpPr>
          <p:nvPr>
            <p:ph type="body" idx="1"/>
          </p:nvPr>
        </p:nvSpPr>
        <p:spPr/>
        <p:txBody>
          <a:bodyPr/>
          <a:lstStyle/>
          <a:p>
            <a:r>
              <a:rPr lang="en-US" b="1"/>
              <a:t>Chemical and Drug Control Considerations</a:t>
            </a:r>
          </a:p>
          <a:p>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1"/>
              <a:t>Review</a:t>
            </a:r>
            <a:r>
              <a:rPr lang="en-US"/>
              <a:t> each of the points on the slide in detail.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&lt;</a:t>
            </a:r>
            <a:r>
              <a:rPr lang="en-US" b="1"/>
              <a:t>Select</a:t>
            </a:r>
            <a:r>
              <a:rPr lang="en-US"/>
              <a:t> </a:t>
            </a:r>
            <a:r>
              <a:rPr lang="en-US" b="1"/>
              <a:t>Enter</a:t>
            </a:r>
            <a:r>
              <a:rPr lang="en-US"/>
              <a:t> to advance the slide build for each bullet point.&gt;</a:t>
            </a:r>
          </a:p>
          <a:p>
            <a:endParaRPr lang="en-US"/>
          </a:p>
          <a:p>
            <a:r>
              <a:rPr lang="en-US" b="1"/>
              <a:t>Say: </a:t>
            </a:r>
            <a:r>
              <a:rPr lang="en-US"/>
              <a:t>Keep in mind that any drugs you use must be approved by the intended country and every country has its own unique list of approved drugs. </a:t>
            </a:r>
          </a:p>
          <a:p>
            <a:endParaRPr lang="en-US"/>
          </a:p>
          <a:p>
            <a:r>
              <a:rPr lang="en-US" b="1"/>
              <a:t>Pause</a:t>
            </a:r>
            <a:r>
              <a:rPr lang="en-US"/>
              <a:t> to ask for questions at this time.</a:t>
            </a:r>
          </a:p>
          <a:p>
            <a:endParaRPr lang="en-US"/>
          </a:p>
        </p:txBody>
      </p:sp>
      <p:sp>
        <p:nvSpPr>
          <p:cNvPr id="4" name="Slide Number Placeholder 3">
            <a:extLst>
              <a:ext uri="{FF2B5EF4-FFF2-40B4-BE49-F238E27FC236}">
                <a16:creationId xmlns:a16="http://schemas.microsoft.com/office/drawing/2014/main" id="{CA7063A4-82B9-D681-C5A7-34E6AE7C5D0A}"/>
              </a:ext>
            </a:extLst>
          </p:cNvPr>
          <p:cNvSpPr>
            <a:spLocks noGrp="1"/>
          </p:cNvSpPr>
          <p:nvPr>
            <p:ph type="sldNum" sz="quarter" idx="5"/>
          </p:nvPr>
        </p:nvSpPr>
        <p:spPr/>
        <p:txBody>
          <a:bodyPr/>
          <a:lstStyle/>
          <a:p>
            <a:fld id="{A7439025-DF34-46F9-8BF3-4E94808FAC7B}" type="slidenum">
              <a:rPr lang="en-US" smtClean="0"/>
              <a:pPr/>
              <a:t>19</a:t>
            </a:fld>
            <a:endParaRPr lang="en-US"/>
          </a:p>
        </p:txBody>
      </p:sp>
      <p:pic>
        <p:nvPicPr>
          <p:cNvPr id="6" name="Picture 5">
            <a:extLst>
              <a:ext uri="{FF2B5EF4-FFF2-40B4-BE49-F238E27FC236}">
                <a16:creationId xmlns:a16="http://schemas.microsoft.com/office/drawing/2014/main" id="{9DAA596F-7750-97C3-4280-DD2D1E3019A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857467"/>
            <a:ext cx="713364" cy="713364"/>
          </a:xfrm>
          <a:prstGeom prst="rect">
            <a:avLst/>
          </a:prstGeom>
        </p:spPr>
      </p:pic>
    </p:spTree>
    <p:extLst>
      <p:ext uri="{BB962C8B-B14F-4D97-AF65-F5344CB8AC3E}">
        <p14:creationId xmlns:p14="http://schemas.microsoft.com/office/powerpoint/2010/main" val="2061974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685800"/>
            <a:ext cx="3509962" cy="1974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Good Aquaculture Practices Lead to Safe Food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INSTRUCTOR NOTE: </a:t>
            </a:r>
            <a:r>
              <a:rPr lang="en-US" dirty="0">
                <a:latin typeface="Arial" panose="020B0604020202020204" pitchFamily="34" charset="0"/>
                <a:cs typeface="Arial" panose="020B0604020202020204" pitchFamily="34" charset="0"/>
              </a:rPr>
              <a:t>Before class enter the name of the instructor on the cover slide. </a:t>
            </a:r>
          </a:p>
          <a:p>
            <a:endParaRPr lang="en-US" b="1" dirty="0"/>
          </a:p>
          <a:p>
            <a:r>
              <a:rPr lang="en-US" b="1" dirty="0"/>
              <a:t>Say: </a:t>
            </a:r>
            <a:r>
              <a:rPr lang="en-US" dirty="0"/>
              <a:t>This session is specific to the top part of the pyramid, Food Safety, and how it is addressed in the GAqP Food Safety Plan concept and program. In it, we will bring together everything we have talked about related to Biosecurity and BMPs. </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a:defRPr/>
            </a:pPr>
            <a:r>
              <a:rPr lang="en-US" dirty="0"/>
              <a:t>&lt;</a:t>
            </a:r>
            <a:r>
              <a:rPr lang="en-US" b="1" dirty="0"/>
              <a:t>Select</a:t>
            </a:r>
            <a:r>
              <a:rPr lang="en-US" dirty="0"/>
              <a:t> </a:t>
            </a:r>
            <a:r>
              <a:rPr lang="en-US" b="1" dirty="0"/>
              <a:t>Enter</a:t>
            </a:r>
            <a:r>
              <a:rPr lang="en-US" dirty="0"/>
              <a:t> to advance the slide build.&gt;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dirty="0"/>
              <a:t>Say: </a:t>
            </a:r>
            <a:r>
              <a:rPr lang="en-US" dirty="0"/>
              <a:t>In this session, we will discuss how good aquaculture practices lead to safe food including:</a:t>
            </a:r>
          </a:p>
          <a:p>
            <a:endParaRPr lang="en-US" dirty="0"/>
          </a:p>
          <a:p>
            <a:pPr marL="171450" indent="-171450">
              <a:buFont typeface="Arial" panose="020B0604020202020204" pitchFamily="34" charset="0"/>
              <a:buChar char="•"/>
            </a:pPr>
            <a:r>
              <a:rPr lang="en-US" dirty="0"/>
              <a:t>Aquaculture food safety hazards. Most aquaculture food safety hazards occur at the farm including drug residues, chemicals, and biological hazards.</a:t>
            </a:r>
          </a:p>
          <a:p>
            <a:endParaRPr lang="en-US" dirty="0"/>
          </a:p>
          <a:p>
            <a:pPr marL="171450" indent="-171450">
              <a:buFont typeface="Arial" panose="020B0604020202020204" pitchFamily="34" charset="0"/>
              <a:buChar char="•"/>
            </a:pPr>
            <a:r>
              <a:rPr lang="en-US" dirty="0"/>
              <a:t>Traceability and why a lot number is important. It’s the system and the ability to get data that’s important, not just collecting data.</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And, how GAqPs make a difference.</a:t>
            </a:r>
          </a:p>
          <a:p>
            <a:pPr algn="ctr"/>
            <a:endParaRPr lang="en-US" dirty="0"/>
          </a:p>
        </p:txBody>
      </p:sp>
      <p:sp>
        <p:nvSpPr>
          <p:cNvPr id="4" name="Slide Number Placeholder 3"/>
          <p:cNvSpPr>
            <a:spLocks noGrp="1"/>
          </p:cNvSpPr>
          <p:nvPr>
            <p:ph type="sldNum" sz="quarter" idx="5"/>
          </p:nvPr>
        </p:nvSpPr>
        <p:spPr/>
        <p:txBody>
          <a:bodyPr/>
          <a:lstStyle/>
          <a:p>
            <a:fld id="{A7439025-DF34-46F9-8BF3-4E94808FAC7B}" type="slidenum">
              <a:rPr lang="en-US" smtClean="0"/>
              <a:pPr/>
              <a:t>2</a:t>
            </a:fld>
            <a:endParaRPr lang="en-US"/>
          </a:p>
        </p:txBody>
      </p:sp>
      <p:pic>
        <p:nvPicPr>
          <p:cNvPr id="5" name="Picture 4">
            <a:extLst>
              <a:ext uri="{FF2B5EF4-FFF2-40B4-BE49-F238E27FC236}">
                <a16:creationId xmlns:a16="http://schemas.microsoft.com/office/drawing/2014/main" id="{E56B6478-AD08-DD76-DCA3-90CD5A20F2E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768159"/>
            <a:ext cx="713364" cy="713364"/>
          </a:xfrm>
          <a:prstGeom prst="rect">
            <a:avLst/>
          </a:prstGeom>
        </p:spPr>
      </p:pic>
      <p:pic>
        <p:nvPicPr>
          <p:cNvPr id="6" name="Picture 5">
            <a:extLst>
              <a:ext uri="{FF2B5EF4-FFF2-40B4-BE49-F238E27FC236}">
                <a16:creationId xmlns:a16="http://schemas.microsoft.com/office/drawing/2014/main" id="{D1670D74-6633-D8B0-8424-6E02216BB33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4945143"/>
            <a:ext cx="713364" cy="713364"/>
          </a:xfrm>
          <a:prstGeom prst="rect">
            <a:avLst/>
          </a:prstGeom>
        </p:spPr>
      </p:pic>
      <p:pic>
        <p:nvPicPr>
          <p:cNvPr id="7" name="Picture 6">
            <a:extLst>
              <a:ext uri="{FF2B5EF4-FFF2-40B4-BE49-F238E27FC236}">
                <a16:creationId xmlns:a16="http://schemas.microsoft.com/office/drawing/2014/main" id="{8A201667-DBBF-2927-B44C-1F7357A595B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533" y="3029650"/>
            <a:ext cx="713364" cy="713364"/>
          </a:xfrm>
          <a:prstGeom prst="rect">
            <a:avLst/>
          </a:prstGeom>
        </p:spPr>
      </p:pic>
    </p:spTree>
    <p:extLst>
      <p:ext uri="{BB962C8B-B14F-4D97-AF65-F5344CB8AC3E}">
        <p14:creationId xmlns:p14="http://schemas.microsoft.com/office/powerpoint/2010/main" val="32230995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3F528-4268-9857-FC93-A2C8D3FB22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5743A6-2432-47C1-93BA-EE7C169B73F6}"/>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7104E6B6-37B2-0CC8-F88F-6D7EB71CB43C}"/>
              </a:ext>
            </a:extLst>
          </p:cNvPr>
          <p:cNvSpPr>
            <a:spLocks noGrp="1"/>
          </p:cNvSpPr>
          <p:nvPr>
            <p:ph type="body" idx="1"/>
          </p:nvPr>
        </p:nvSpPr>
        <p:spPr/>
        <p:txBody>
          <a:bodyPr/>
          <a:lstStyle/>
          <a:p>
            <a:r>
              <a:rPr lang="en-US" b="1" dirty="0"/>
              <a:t>Example of Unapproved Drug Residue Samples</a:t>
            </a:r>
          </a:p>
          <a:p>
            <a:endParaRPr lang="en-US" b="1" dirty="0"/>
          </a:p>
          <a:p>
            <a:r>
              <a:rPr lang="en-US" b="1" dirty="0"/>
              <a:t>Say: </a:t>
            </a:r>
            <a:r>
              <a:rPr lang="en-US" dirty="0"/>
              <a:t>This is an e</a:t>
            </a:r>
            <a:r>
              <a:rPr lang="en-US" altLang="en-US" sz="1200" b="0" dirty="0">
                <a:latin typeface="Arial" panose="020B0604020202020204" pitchFamily="34" charset="0"/>
              </a:rPr>
              <a:t>xample of an actual U.S. FDA Aquaculture Unapproved Drug Residue Sample for one year. We removed the name of the country for privacy. The example r</a:t>
            </a:r>
            <a:r>
              <a:rPr lang="en-US" dirty="0"/>
              <a:t>eiterates the criticality of Food Safety.</a:t>
            </a:r>
          </a:p>
          <a:p>
            <a:endParaRPr lang="en-US" b="1" dirty="0"/>
          </a:p>
          <a:p>
            <a:r>
              <a:rPr lang="en-US" dirty="0"/>
              <a:t>In the year shown, Country X made shipments of exported seafood that was destroyed or sent back due to the drug residues shown here. </a:t>
            </a:r>
          </a:p>
          <a:p>
            <a:endParaRPr lang="en-US" dirty="0"/>
          </a:p>
          <a:p>
            <a:r>
              <a:rPr lang="en-US" dirty="0"/>
              <a:t>The chart shows the percentage of positive tests for specific products. </a:t>
            </a:r>
          </a:p>
          <a:p>
            <a:endParaRPr lang="en-US" b="1" dirty="0"/>
          </a:p>
          <a:p>
            <a:r>
              <a:rPr lang="en-US" dirty="0"/>
              <a:t>&lt;</a:t>
            </a:r>
            <a:r>
              <a:rPr lang="en-US" b="1" dirty="0"/>
              <a:t>Select</a:t>
            </a:r>
            <a:r>
              <a:rPr lang="en-US" dirty="0"/>
              <a:t> </a:t>
            </a:r>
            <a:r>
              <a:rPr lang="en-US" b="1" dirty="0"/>
              <a:t>Enter</a:t>
            </a:r>
            <a:r>
              <a:rPr lang="en-US" dirty="0"/>
              <a:t> to advance the slide build.&gt;</a:t>
            </a:r>
          </a:p>
          <a:p>
            <a:endParaRPr lang="en-US" b="1" dirty="0"/>
          </a:p>
          <a:p>
            <a:r>
              <a:rPr lang="en-US" b="1" dirty="0"/>
              <a:t>Say: </a:t>
            </a:r>
            <a:r>
              <a:rPr lang="en-US" dirty="0"/>
              <a:t>For example, row 8 shows that 22 percent of the samples were positive for drug residues. </a:t>
            </a:r>
          </a:p>
          <a:p>
            <a:endParaRPr lang="en-US" dirty="0"/>
          </a:p>
          <a:p>
            <a:r>
              <a:rPr lang="en-US" dirty="0"/>
              <a:t>As you can imagine, this was expensive in terms of money and time to everyone in the chain including the U.S. FDA and the vendor, including its workers.  </a:t>
            </a:r>
            <a:r>
              <a:rPr lang="en-US" b="1" dirty="0"/>
              <a:t>And</a:t>
            </a:r>
            <a:r>
              <a:rPr lang="en-US" dirty="0"/>
              <a:t> it resulted in a lack of product for consumers.</a:t>
            </a:r>
          </a:p>
          <a:p>
            <a:endParaRPr lang="en-US" dirty="0"/>
          </a:p>
        </p:txBody>
      </p:sp>
      <p:sp>
        <p:nvSpPr>
          <p:cNvPr id="4" name="Slide Number Placeholder 3">
            <a:extLst>
              <a:ext uri="{FF2B5EF4-FFF2-40B4-BE49-F238E27FC236}">
                <a16:creationId xmlns:a16="http://schemas.microsoft.com/office/drawing/2014/main" id="{DA91130F-7F67-401D-E733-5ACAE259A6BF}"/>
              </a:ext>
            </a:extLst>
          </p:cNvPr>
          <p:cNvSpPr>
            <a:spLocks noGrp="1"/>
          </p:cNvSpPr>
          <p:nvPr>
            <p:ph type="sldNum" sz="quarter" idx="5"/>
          </p:nvPr>
        </p:nvSpPr>
        <p:spPr/>
        <p:txBody>
          <a:bodyPr/>
          <a:lstStyle/>
          <a:p>
            <a:fld id="{A7439025-DF34-46F9-8BF3-4E94808FAC7B}" type="slidenum">
              <a:rPr lang="en-US" smtClean="0"/>
              <a:pPr/>
              <a:t>20</a:t>
            </a:fld>
            <a:endParaRPr lang="en-US"/>
          </a:p>
        </p:txBody>
      </p:sp>
      <p:pic>
        <p:nvPicPr>
          <p:cNvPr id="5" name="Picture 4">
            <a:extLst>
              <a:ext uri="{FF2B5EF4-FFF2-40B4-BE49-F238E27FC236}">
                <a16:creationId xmlns:a16="http://schemas.microsoft.com/office/drawing/2014/main" id="{A8DC1ED6-7E51-65BB-8B49-2FEEF1E73F8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054096"/>
            <a:ext cx="713364" cy="713364"/>
          </a:xfrm>
          <a:prstGeom prst="rect">
            <a:avLst/>
          </a:prstGeom>
        </p:spPr>
      </p:pic>
      <p:pic>
        <p:nvPicPr>
          <p:cNvPr id="8" name="Picture 7">
            <a:extLst>
              <a:ext uri="{FF2B5EF4-FFF2-40B4-BE49-F238E27FC236}">
                <a16:creationId xmlns:a16="http://schemas.microsoft.com/office/drawing/2014/main" id="{7B864D0E-BC85-A11E-14C4-3F402E45CEF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5043993"/>
            <a:ext cx="713364" cy="713364"/>
          </a:xfrm>
          <a:prstGeom prst="rect">
            <a:avLst/>
          </a:prstGeom>
        </p:spPr>
      </p:pic>
    </p:spTree>
    <p:extLst>
      <p:ext uri="{BB962C8B-B14F-4D97-AF65-F5344CB8AC3E}">
        <p14:creationId xmlns:p14="http://schemas.microsoft.com/office/powerpoint/2010/main" val="9673833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685800"/>
            <a:ext cx="3509962" cy="1974850"/>
          </a:xfrm>
        </p:spPr>
      </p:sp>
      <p:sp>
        <p:nvSpPr>
          <p:cNvPr id="3" name="Notes Placeholder 2"/>
          <p:cNvSpPr>
            <a:spLocks noGrp="1"/>
          </p:cNvSpPr>
          <p:nvPr>
            <p:ph type="body" idx="1"/>
          </p:nvPr>
        </p:nvSpPr>
        <p:spPr/>
        <p:txBody>
          <a:bodyPr/>
          <a:lstStyle/>
          <a:p>
            <a:r>
              <a:rPr lang="en-US" b="1"/>
              <a:t>Example of a Food Safety Plan</a:t>
            </a:r>
            <a:r>
              <a:rPr lang="en-US" b="1" dirty="0"/>
              <a:t> to Address Unapproved Drugs</a:t>
            </a:r>
            <a:endParaRPr lang="en-US" b="1"/>
          </a:p>
          <a:p>
            <a:endParaRPr lang="en-US" b="1"/>
          </a:p>
          <a:p>
            <a:r>
              <a:rPr lang="en-US" b="1"/>
              <a:t>Say: </a:t>
            </a:r>
            <a:r>
              <a:rPr lang="en-US"/>
              <a:t>Here is a Food Safety Plan to address the issues found on the previous slide. The hazard identified is Unapproved Drugs. The Control is that the farm now requires all drugs and chemicals coming onto the farm to be on the Approved Product List before entry.</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Walk through </a:t>
            </a:r>
            <a:r>
              <a:rPr lang="en-US"/>
              <a:t>the plan shown on the slide in detail, row by row.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&lt;</a:t>
            </a:r>
            <a:r>
              <a:rPr lang="en-US" b="1"/>
              <a:t>Select</a:t>
            </a:r>
            <a:r>
              <a:rPr lang="en-US"/>
              <a:t> </a:t>
            </a:r>
            <a:r>
              <a:rPr lang="en-US" b="1"/>
              <a:t>Enter</a:t>
            </a:r>
            <a:r>
              <a:rPr lang="en-US"/>
              <a:t> to advance the slide build.&gt;</a:t>
            </a:r>
          </a:p>
          <a:p>
            <a:endParaRPr lang="en-US"/>
          </a:p>
          <a:p>
            <a:endParaRPr lang="en-US"/>
          </a:p>
        </p:txBody>
      </p:sp>
      <p:sp>
        <p:nvSpPr>
          <p:cNvPr id="4" name="Slide Number Placeholder 3"/>
          <p:cNvSpPr>
            <a:spLocks noGrp="1"/>
          </p:cNvSpPr>
          <p:nvPr>
            <p:ph type="sldNum" sz="quarter" idx="5"/>
          </p:nvPr>
        </p:nvSpPr>
        <p:spPr/>
        <p:txBody>
          <a:bodyPr/>
          <a:lstStyle/>
          <a:p>
            <a:fld id="{A7439025-DF34-46F9-8BF3-4E94808FAC7B}" type="slidenum">
              <a:rPr lang="en-US" smtClean="0"/>
              <a:pPr/>
              <a:t>21</a:t>
            </a:fld>
            <a:endParaRPr lang="en-US"/>
          </a:p>
        </p:txBody>
      </p:sp>
      <p:pic>
        <p:nvPicPr>
          <p:cNvPr id="5" name="Picture 4">
            <a:extLst>
              <a:ext uri="{FF2B5EF4-FFF2-40B4-BE49-F238E27FC236}">
                <a16:creationId xmlns:a16="http://schemas.microsoft.com/office/drawing/2014/main" id="{3CCFB25E-51A5-3249-3DDB-0016E75E2F2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054096"/>
            <a:ext cx="713364" cy="713364"/>
          </a:xfrm>
          <a:prstGeom prst="rect">
            <a:avLst/>
          </a:prstGeom>
        </p:spPr>
      </p:pic>
    </p:spTree>
    <p:extLst>
      <p:ext uri="{BB962C8B-B14F-4D97-AF65-F5344CB8AC3E}">
        <p14:creationId xmlns:p14="http://schemas.microsoft.com/office/powerpoint/2010/main" val="4026137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685800"/>
            <a:ext cx="3509962" cy="1974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latin typeface="Arial Regular"/>
                <a:ea typeface="+mn-ea"/>
                <a:cs typeface="+mn-cs"/>
              </a:rPr>
              <a:t>New Antibiotic Development and Approval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dirty="0"/>
              <a:t>Say: </a:t>
            </a:r>
            <a:r>
              <a:rPr lang="en-US" dirty="0"/>
              <a:t>One of the most serious public health concerns worldwide is bacteria resistance to antibiotics. At the same time the development of new antibiotics are slowing down. This slide shows the number of new antibiotics developed and approved by the U.S. FDA. Starting in 1983 on the left all the way to the right, showing 2012, the trend of developing and approving new antibiotics is going down significantly. </a:t>
            </a:r>
          </a:p>
          <a:p>
            <a:endParaRPr lang="en-US" dirty="0"/>
          </a:p>
          <a:p>
            <a:r>
              <a:rPr lang="en-US" dirty="0"/>
              <a:t>Therefore, as an aquaculture producer, our part is:</a:t>
            </a:r>
          </a:p>
          <a:p>
            <a:endParaRPr lang="en-US" dirty="0"/>
          </a:p>
          <a:p>
            <a:r>
              <a:rPr lang="en-US" dirty="0"/>
              <a:t>&lt;</a:t>
            </a:r>
            <a:r>
              <a:rPr lang="en-US" b="1" dirty="0"/>
              <a:t>Select</a:t>
            </a:r>
            <a:r>
              <a:rPr lang="en-US" dirty="0"/>
              <a:t> </a:t>
            </a:r>
            <a:r>
              <a:rPr lang="en-US" b="1" dirty="0"/>
              <a:t>Enter</a:t>
            </a:r>
            <a:r>
              <a:rPr lang="en-US" dirty="0"/>
              <a:t> to advance the slide build.&gt;</a:t>
            </a:r>
          </a:p>
          <a:p>
            <a:endParaRPr lang="en-US" dirty="0"/>
          </a:p>
          <a:p>
            <a:r>
              <a:rPr lang="en-US" b="1" dirty="0"/>
              <a:t>Say: </a:t>
            </a:r>
          </a:p>
          <a:p>
            <a:pPr marL="171450" indent="-171450" algn="l">
              <a:buFont typeface="Arial" panose="020B0604020202020204" pitchFamily="34" charset="0"/>
              <a:buChar char="•"/>
            </a:pPr>
            <a:r>
              <a:rPr lang="en-US" dirty="0"/>
              <a:t>Administer drugs carefully</a:t>
            </a:r>
          </a:p>
          <a:p>
            <a:pPr marL="171450" indent="-171450" algn="l">
              <a:buFont typeface="Arial" panose="020B0604020202020204" pitchFamily="34" charset="0"/>
              <a:buChar char="•"/>
            </a:pPr>
            <a:endParaRPr lang="en-US" dirty="0"/>
          </a:p>
          <a:p>
            <a:r>
              <a:rPr lang="en-US" dirty="0"/>
              <a:t>&lt;</a:t>
            </a:r>
            <a:r>
              <a:rPr lang="en-US" b="1" dirty="0"/>
              <a:t>Select</a:t>
            </a:r>
            <a:r>
              <a:rPr lang="en-US" dirty="0"/>
              <a:t> </a:t>
            </a:r>
            <a:r>
              <a:rPr lang="en-US" b="1" dirty="0"/>
              <a:t>Enter</a:t>
            </a:r>
            <a:r>
              <a:rPr lang="en-US" dirty="0"/>
              <a:t> to advance the slide build.&gt;</a:t>
            </a:r>
          </a:p>
          <a:p>
            <a:endParaRPr lang="en-US" dirty="0"/>
          </a:p>
          <a:p>
            <a:r>
              <a:rPr lang="en-US" b="1" dirty="0"/>
              <a:t>Say: </a:t>
            </a:r>
          </a:p>
          <a:p>
            <a:pPr marL="171450" indent="-171450" algn="l">
              <a:buFont typeface="Arial" panose="020B0604020202020204" pitchFamily="34" charset="0"/>
              <a:buChar char="•"/>
            </a:pPr>
            <a:r>
              <a:rPr lang="en-US" dirty="0"/>
              <a:t>Only use antibiotics when you absolutely must</a:t>
            </a:r>
          </a:p>
          <a:p>
            <a:endParaRPr lang="en-US" dirty="0"/>
          </a:p>
        </p:txBody>
      </p:sp>
      <p:sp>
        <p:nvSpPr>
          <p:cNvPr id="4" name="Slide Number Placeholder 3"/>
          <p:cNvSpPr>
            <a:spLocks noGrp="1"/>
          </p:cNvSpPr>
          <p:nvPr>
            <p:ph type="sldNum" sz="quarter" idx="5"/>
          </p:nvPr>
        </p:nvSpPr>
        <p:spPr/>
        <p:txBody>
          <a:bodyPr/>
          <a:lstStyle/>
          <a:p>
            <a:fld id="{A7439025-DF34-46F9-8BF3-4E94808FAC7B}" type="slidenum">
              <a:rPr lang="en-US" smtClean="0"/>
              <a:pPr/>
              <a:t>22</a:t>
            </a:fld>
            <a:endParaRPr lang="en-US"/>
          </a:p>
        </p:txBody>
      </p:sp>
      <p:pic>
        <p:nvPicPr>
          <p:cNvPr id="5" name="Picture 4">
            <a:extLst>
              <a:ext uri="{FF2B5EF4-FFF2-40B4-BE49-F238E27FC236}">
                <a16:creationId xmlns:a16="http://schemas.microsoft.com/office/drawing/2014/main" id="{904E7B49-0B8F-5D38-9D80-51CCFB93FE1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054096"/>
            <a:ext cx="713364" cy="713364"/>
          </a:xfrm>
          <a:prstGeom prst="rect">
            <a:avLst/>
          </a:prstGeom>
        </p:spPr>
      </p:pic>
      <p:pic>
        <p:nvPicPr>
          <p:cNvPr id="7" name="Picture 6">
            <a:extLst>
              <a:ext uri="{FF2B5EF4-FFF2-40B4-BE49-F238E27FC236}">
                <a16:creationId xmlns:a16="http://schemas.microsoft.com/office/drawing/2014/main" id="{814211BC-092A-3B19-EE56-D79712160E3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4938462"/>
            <a:ext cx="713364" cy="713364"/>
          </a:xfrm>
          <a:prstGeom prst="rect">
            <a:avLst/>
          </a:prstGeom>
        </p:spPr>
      </p:pic>
      <p:pic>
        <p:nvPicPr>
          <p:cNvPr id="8" name="Picture 7">
            <a:extLst>
              <a:ext uri="{FF2B5EF4-FFF2-40B4-BE49-F238E27FC236}">
                <a16:creationId xmlns:a16="http://schemas.microsoft.com/office/drawing/2014/main" id="{C0423E7B-A007-C4A0-82D9-530D8150F88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5862387"/>
            <a:ext cx="713364" cy="713364"/>
          </a:xfrm>
          <a:prstGeom prst="rect">
            <a:avLst/>
          </a:prstGeom>
        </p:spPr>
      </p:pic>
    </p:spTree>
    <p:extLst>
      <p:ext uri="{BB962C8B-B14F-4D97-AF65-F5344CB8AC3E}">
        <p14:creationId xmlns:p14="http://schemas.microsoft.com/office/powerpoint/2010/main" val="2088989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9E005-E3EF-BB19-CA27-2937C31117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B3FEF9-B550-AFDD-31FE-661EF897C759}"/>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E9EBB539-6C10-939C-9D38-7B35BB68B38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Human Pathogens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r>
              <a:rPr lang="en-US" b="1"/>
              <a:t>Say: </a:t>
            </a:r>
            <a:r>
              <a:rPr lang="en-US"/>
              <a:t>Animals are a very common reason for human pathogens found in aquaculture products. Keep animals away from the farm to resist spreading human pathogens.</a:t>
            </a:r>
          </a:p>
          <a:p>
            <a:endParaRPr lang="en-US"/>
          </a:p>
          <a:p>
            <a:endParaRPr lang="en-US"/>
          </a:p>
        </p:txBody>
      </p:sp>
      <p:sp>
        <p:nvSpPr>
          <p:cNvPr id="4" name="Slide Number Placeholder 3">
            <a:extLst>
              <a:ext uri="{FF2B5EF4-FFF2-40B4-BE49-F238E27FC236}">
                <a16:creationId xmlns:a16="http://schemas.microsoft.com/office/drawing/2014/main" id="{8D5D6346-BCFA-3650-DEA5-0ED3D71668BA}"/>
              </a:ext>
            </a:extLst>
          </p:cNvPr>
          <p:cNvSpPr>
            <a:spLocks noGrp="1"/>
          </p:cNvSpPr>
          <p:nvPr>
            <p:ph type="sldNum" sz="quarter" idx="5"/>
          </p:nvPr>
        </p:nvSpPr>
        <p:spPr/>
        <p:txBody>
          <a:bodyPr/>
          <a:lstStyle/>
          <a:p>
            <a:fld id="{A7439025-DF34-46F9-8BF3-4E94808FAC7B}" type="slidenum">
              <a:rPr lang="en-US" smtClean="0"/>
              <a:pPr/>
              <a:t>23</a:t>
            </a:fld>
            <a:endParaRPr lang="en-US"/>
          </a:p>
        </p:txBody>
      </p:sp>
      <p:pic>
        <p:nvPicPr>
          <p:cNvPr id="5" name="Picture 4">
            <a:extLst>
              <a:ext uri="{FF2B5EF4-FFF2-40B4-BE49-F238E27FC236}">
                <a16:creationId xmlns:a16="http://schemas.microsoft.com/office/drawing/2014/main" id="{A835446B-4426-EC28-7A99-E90388F8859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054096"/>
            <a:ext cx="713364" cy="713364"/>
          </a:xfrm>
          <a:prstGeom prst="rect">
            <a:avLst/>
          </a:prstGeom>
        </p:spPr>
      </p:pic>
    </p:spTree>
    <p:extLst>
      <p:ext uri="{BB962C8B-B14F-4D97-AF65-F5344CB8AC3E}">
        <p14:creationId xmlns:p14="http://schemas.microsoft.com/office/powerpoint/2010/main" val="13823495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5D9EF-7919-383E-C69C-0DB13149AB44}"/>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A1205152-6015-EA92-1051-8FBAC40F83C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What Do You Think?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Ask: </a:t>
            </a:r>
            <a:r>
              <a:rPr lang="en-US" b="0" dirty="0"/>
              <a:t>Do any of these dishes look familiar? What are they? What do they have in common?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Debrief</a:t>
            </a:r>
            <a:r>
              <a:rPr lang="en-US" dirty="0"/>
              <a:t>, accepting all answers as correct and emphasizing:</a:t>
            </a:r>
          </a:p>
          <a:p>
            <a:pPr marL="171450" indent="-171450">
              <a:buFont typeface="Arial" panose="020B0604020202020204" pitchFamily="34" charset="0"/>
              <a:buChar char="•"/>
              <a:defRPr/>
            </a:pPr>
            <a:r>
              <a:rPr lang="en-US" dirty="0"/>
              <a:t>Sashimi from Japan</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dirty="0"/>
              <a:t>Ceviche from across North and South America</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dirty="0"/>
              <a:t>Yusheng from China</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dirty="0"/>
              <a:t>Poke, very common in the U.S., especially Hawaii</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dirty="0"/>
              <a:t>Tartare is a dish common in France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dirty="0"/>
              <a:t>Say: </a:t>
            </a:r>
            <a:r>
              <a:rPr lang="en-US" b="0" dirty="0"/>
              <a:t>All of these contain seafood and all of them use r</a:t>
            </a:r>
            <a:r>
              <a:rPr lang="en-US" dirty="0"/>
              <a:t>aw or undercooked seafood. These are examples of common raw seafood dishes from around the world. If your farm provides products intended to be consumed raw, preventing or eliminating the human pathogen risk should be a top priority.  </a:t>
            </a:r>
          </a:p>
          <a:p>
            <a:endParaRPr lang="en-US" dirty="0"/>
          </a:p>
        </p:txBody>
      </p:sp>
      <p:sp>
        <p:nvSpPr>
          <p:cNvPr id="4" name="Slide Number Placeholder 3">
            <a:extLst>
              <a:ext uri="{FF2B5EF4-FFF2-40B4-BE49-F238E27FC236}">
                <a16:creationId xmlns:a16="http://schemas.microsoft.com/office/drawing/2014/main" id="{DC15260D-7128-E3D0-1E18-5C8280B6D4FD}"/>
              </a:ext>
            </a:extLst>
          </p:cNvPr>
          <p:cNvSpPr>
            <a:spLocks noGrp="1"/>
          </p:cNvSpPr>
          <p:nvPr>
            <p:ph type="sldNum" sz="quarter" idx="10"/>
          </p:nvPr>
        </p:nvSpPr>
        <p:spPr/>
        <p:txBody>
          <a:bodyPr/>
          <a:lstStyle/>
          <a:p>
            <a:fld id="{A7439025-DF34-46F9-8BF3-4E94808FAC7B}" type="slidenum">
              <a:rPr lang="en-US" smtClean="0"/>
              <a:pPr/>
              <a:t>24</a:t>
            </a:fld>
            <a:endParaRPr lang="en-US"/>
          </a:p>
        </p:txBody>
      </p:sp>
      <p:sp>
        <p:nvSpPr>
          <p:cNvPr id="7" name="Slide Image Placeholder 6">
            <a:extLst>
              <a:ext uri="{FF2B5EF4-FFF2-40B4-BE49-F238E27FC236}">
                <a16:creationId xmlns:a16="http://schemas.microsoft.com/office/drawing/2014/main" id="{6C526FED-DDDD-0E60-A32B-FB89863B4612}"/>
              </a:ext>
            </a:extLst>
          </p:cNvPr>
          <p:cNvSpPr>
            <a:spLocks noGrp="1" noRot="1" noChangeAspect="1"/>
          </p:cNvSpPr>
          <p:nvPr>
            <p:ph type="sldImg"/>
          </p:nvPr>
        </p:nvSpPr>
        <p:spPr>
          <a:xfrm>
            <a:off x="2995613" y="685800"/>
            <a:ext cx="3509962" cy="1974850"/>
          </a:xfrm>
        </p:spPr>
      </p:sp>
      <p:pic>
        <p:nvPicPr>
          <p:cNvPr id="2" name="Picture 1">
            <a:extLst>
              <a:ext uri="{FF2B5EF4-FFF2-40B4-BE49-F238E27FC236}">
                <a16:creationId xmlns:a16="http://schemas.microsoft.com/office/drawing/2014/main" id="{2C3030E4-2A50-9E29-8F2D-6B50A5E7639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5203755"/>
            <a:ext cx="713364" cy="713364"/>
          </a:xfrm>
          <a:prstGeom prst="rect">
            <a:avLst/>
          </a:prstGeom>
        </p:spPr>
      </p:pic>
      <p:pic>
        <p:nvPicPr>
          <p:cNvPr id="5" name="Picture 4">
            <a:extLst>
              <a:ext uri="{FF2B5EF4-FFF2-40B4-BE49-F238E27FC236}">
                <a16:creationId xmlns:a16="http://schemas.microsoft.com/office/drawing/2014/main" id="{2F153E49-7913-83AD-72D5-3902E1FA141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533" y="3022600"/>
            <a:ext cx="713364" cy="713364"/>
          </a:xfrm>
          <a:prstGeom prst="rect">
            <a:avLst/>
          </a:prstGeom>
        </p:spPr>
      </p:pic>
      <p:pic>
        <p:nvPicPr>
          <p:cNvPr id="6" name="Picture 5">
            <a:extLst>
              <a:ext uri="{FF2B5EF4-FFF2-40B4-BE49-F238E27FC236}">
                <a16:creationId xmlns:a16="http://schemas.microsoft.com/office/drawing/2014/main" id="{369CCE39-DB3E-41B7-BF25-3EBF3B1AB8D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533" y="3731636"/>
            <a:ext cx="713364" cy="713364"/>
          </a:xfrm>
          <a:prstGeom prst="rect">
            <a:avLst/>
          </a:prstGeom>
        </p:spPr>
      </p:pic>
    </p:spTree>
    <p:extLst>
      <p:ext uri="{BB962C8B-B14F-4D97-AF65-F5344CB8AC3E}">
        <p14:creationId xmlns:p14="http://schemas.microsoft.com/office/powerpoint/2010/main" val="3377057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37F67-510E-472B-0F23-6CC4EDB4CD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F94808-D960-3B8D-BAA0-CD75C439C47B}"/>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FE5DC0C3-1961-8010-667D-0B556B012C3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Arial" panose="020B0604020202020204" pitchFamily="34" charset="0"/>
                <a:cs typeface="Arial" panose="020B0604020202020204" pitchFamily="34" charset="0"/>
              </a:rPr>
              <a:t>Ice and Water: Critical to Food Safety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Arial" panose="020B0604020202020204" pitchFamily="34" charset="0"/>
                <a:cs typeface="Arial" panose="020B0604020202020204" pitchFamily="34" charset="0"/>
              </a:rPr>
              <a:t>Say: </a:t>
            </a:r>
            <a:r>
              <a:rPr lang="en-US"/>
              <a:t>Another food safety risk in aquaculture products is the use of dirty unsanitary ice, water, and utensils or totes.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Review</a:t>
            </a:r>
            <a:r>
              <a:rPr lang="en-US"/>
              <a:t> the examples of how aquaculture farms can ensure the ice and water they use contributes to food safety.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Slide Number Placeholder 3">
            <a:extLst>
              <a:ext uri="{FF2B5EF4-FFF2-40B4-BE49-F238E27FC236}">
                <a16:creationId xmlns:a16="http://schemas.microsoft.com/office/drawing/2014/main" id="{E009913D-B0F4-4BE0-A0C1-0D3D8EC73496}"/>
              </a:ext>
            </a:extLst>
          </p:cNvPr>
          <p:cNvSpPr>
            <a:spLocks noGrp="1"/>
          </p:cNvSpPr>
          <p:nvPr>
            <p:ph type="sldNum" sz="quarter" idx="5"/>
          </p:nvPr>
        </p:nvSpPr>
        <p:spPr/>
        <p:txBody>
          <a:bodyPr/>
          <a:lstStyle/>
          <a:p>
            <a:fld id="{A7439025-DF34-46F9-8BF3-4E94808FAC7B}" type="slidenum">
              <a:rPr lang="en-US" smtClean="0"/>
              <a:pPr/>
              <a:t>25</a:t>
            </a:fld>
            <a:endParaRPr lang="en-US"/>
          </a:p>
        </p:txBody>
      </p:sp>
      <p:pic>
        <p:nvPicPr>
          <p:cNvPr id="5" name="Picture 4">
            <a:extLst>
              <a:ext uri="{FF2B5EF4-FFF2-40B4-BE49-F238E27FC236}">
                <a16:creationId xmlns:a16="http://schemas.microsoft.com/office/drawing/2014/main" id="{3A22BDB8-29AA-D4B3-9859-9A794018E47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054096"/>
            <a:ext cx="713364" cy="713364"/>
          </a:xfrm>
          <a:prstGeom prst="rect">
            <a:avLst/>
          </a:prstGeom>
        </p:spPr>
      </p:pic>
    </p:spTree>
    <p:extLst>
      <p:ext uri="{BB962C8B-B14F-4D97-AF65-F5344CB8AC3E}">
        <p14:creationId xmlns:p14="http://schemas.microsoft.com/office/powerpoint/2010/main" val="33357988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DD691-8D41-3830-5177-96EB0ABF0C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59678E-4B86-A067-06EE-7D1DC44188A2}"/>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29232A90-1EED-3596-F69E-E82AE8961CF0}"/>
              </a:ext>
            </a:extLst>
          </p:cNvPr>
          <p:cNvSpPr>
            <a:spLocks noGrp="1"/>
          </p:cNvSpPr>
          <p:nvPr>
            <p:ph type="body" idx="1"/>
          </p:nvPr>
        </p:nvSpPr>
        <p:spPr/>
        <p:txBody>
          <a:bodyPr/>
          <a:lstStyle/>
          <a:p>
            <a:r>
              <a:rPr lang="en-US" b="1"/>
              <a:t>Example of a Food Safety Plan</a:t>
            </a:r>
            <a:r>
              <a:rPr lang="en-US" b="1" dirty="0"/>
              <a:t> to Address Pathogens in Ice</a:t>
            </a:r>
            <a:endParaRPr lang="en-US" b="1"/>
          </a:p>
          <a:p>
            <a:endParaRPr lang="en-US" b="1"/>
          </a:p>
          <a:p>
            <a:r>
              <a:rPr lang="en-US" b="1"/>
              <a:t>Say: </a:t>
            </a:r>
            <a:r>
              <a:rPr lang="en-US"/>
              <a:t>Here is a Food Safety Plan to address the issues found on the previous slide. The hazard identified is pathogens in ice.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Walk through </a:t>
            </a:r>
            <a:r>
              <a:rPr lang="en-US"/>
              <a:t>the plan shown on the slide in detail, row-by-row.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&lt;</a:t>
            </a:r>
            <a:r>
              <a:rPr lang="en-US" b="1"/>
              <a:t>Select</a:t>
            </a:r>
            <a:r>
              <a:rPr lang="en-US"/>
              <a:t> </a:t>
            </a:r>
            <a:r>
              <a:rPr lang="en-US" b="1"/>
              <a:t>Enter</a:t>
            </a:r>
            <a:r>
              <a:rPr lang="en-US"/>
              <a:t> to advance the slide build.&gt;</a:t>
            </a:r>
          </a:p>
          <a:p>
            <a:endParaRPr lang="en-US"/>
          </a:p>
          <a:p>
            <a:endParaRPr lang="en-US"/>
          </a:p>
        </p:txBody>
      </p:sp>
      <p:sp>
        <p:nvSpPr>
          <p:cNvPr id="4" name="Slide Number Placeholder 3">
            <a:extLst>
              <a:ext uri="{FF2B5EF4-FFF2-40B4-BE49-F238E27FC236}">
                <a16:creationId xmlns:a16="http://schemas.microsoft.com/office/drawing/2014/main" id="{135AF1CD-2D43-F480-C5F0-414A2C69A099}"/>
              </a:ext>
            </a:extLst>
          </p:cNvPr>
          <p:cNvSpPr>
            <a:spLocks noGrp="1"/>
          </p:cNvSpPr>
          <p:nvPr>
            <p:ph type="sldNum" sz="quarter" idx="5"/>
          </p:nvPr>
        </p:nvSpPr>
        <p:spPr/>
        <p:txBody>
          <a:bodyPr/>
          <a:lstStyle/>
          <a:p>
            <a:fld id="{A7439025-DF34-46F9-8BF3-4E94808FAC7B}" type="slidenum">
              <a:rPr lang="en-US" smtClean="0"/>
              <a:pPr/>
              <a:t>26</a:t>
            </a:fld>
            <a:endParaRPr lang="en-US"/>
          </a:p>
        </p:txBody>
      </p:sp>
      <p:pic>
        <p:nvPicPr>
          <p:cNvPr id="5" name="Picture 4">
            <a:extLst>
              <a:ext uri="{FF2B5EF4-FFF2-40B4-BE49-F238E27FC236}">
                <a16:creationId xmlns:a16="http://schemas.microsoft.com/office/drawing/2014/main" id="{900DFE8D-1019-FBF7-B646-ACF9C9199E3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054096"/>
            <a:ext cx="713364" cy="713364"/>
          </a:xfrm>
          <a:prstGeom prst="rect">
            <a:avLst/>
          </a:prstGeom>
        </p:spPr>
      </p:pic>
    </p:spTree>
    <p:extLst>
      <p:ext uri="{BB962C8B-B14F-4D97-AF65-F5344CB8AC3E}">
        <p14:creationId xmlns:p14="http://schemas.microsoft.com/office/powerpoint/2010/main" val="11217833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3F2DF-84F6-A8DA-ADF7-028C670EDE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F7932A-1F68-DE95-5B4B-7A82A825FB7A}"/>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FFACFAEC-14DB-579E-9FD7-50EA86E82EDF}"/>
              </a:ext>
            </a:extLst>
          </p:cNvPr>
          <p:cNvSpPr>
            <a:spLocks noGrp="1"/>
          </p:cNvSpPr>
          <p:nvPr>
            <p:ph type="body" idx="1"/>
          </p:nvPr>
        </p:nvSpPr>
        <p:spPr/>
        <p:txBody>
          <a:bodyPr/>
          <a:lstStyle/>
          <a:p>
            <a:r>
              <a:rPr lang="en-US" b="1" dirty="0"/>
              <a:t>What is Traceability?</a:t>
            </a:r>
          </a:p>
          <a:p>
            <a:endParaRPr lang="en-US" b="1" dirty="0"/>
          </a:p>
          <a:p>
            <a:r>
              <a:rPr lang="en-US" b="1" dirty="0"/>
              <a:t>Say: </a:t>
            </a:r>
            <a:r>
              <a:rPr lang="en-US" dirty="0"/>
              <a:t>There are many definitions of traceability. Traceability does not refer to product data itself. You will have data showing: </a:t>
            </a:r>
          </a:p>
          <a:p>
            <a:endParaRPr lang="en-US" dirty="0"/>
          </a:p>
          <a:p>
            <a:r>
              <a:rPr lang="en-US" dirty="0"/>
              <a:t>&lt;</a:t>
            </a:r>
            <a:r>
              <a:rPr lang="en-US" b="1" dirty="0"/>
              <a:t>Select</a:t>
            </a:r>
            <a:r>
              <a:rPr lang="en-US" dirty="0"/>
              <a:t> </a:t>
            </a:r>
            <a:r>
              <a:rPr lang="en-US" b="1" dirty="0"/>
              <a:t>Enter</a:t>
            </a:r>
            <a:r>
              <a:rPr lang="en-US" dirty="0"/>
              <a:t> to advance the slide build.&gt;</a:t>
            </a:r>
          </a:p>
          <a:p>
            <a:endParaRPr lang="en-US" dirty="0"/>
          </a:p>
          <a:p>
            <a:r>
              <a:rPr lang="en-US" b="1" dirty="0"/>
              <a:t>Say:</a:t>
            </a:r>
            <a:endParaRPr lang="en-US" dirty="0"/>
          </a:p>
          <a:p>
            <a:pPr marL="171450" indent="-171450">
              <a:buFont typeface="Arial" panose="020B0604020202020204" pitchFamily="34" charset="0"/>
              <a:buChar char="•"/>
            </a:pPr>
            <a:r>
              <a:rPr lang="en-US" dirty="0"/>
              <a:t>Who and where a product was </a:t>
            </a:r>
            <a:r>
              <a:rPr lang="en-US" b="1" dirty="0"/>
              <a:t>harvested</a:t>
            </a:r>
            <a:r>
              <a:rPr lang="en-US" dirty="0"/>
              <a:t>,</a:t>
            </a:r>
          </a:p>
          <a:p>
            <a:endParaRPr lang="en-US" dirty="0"/>
          </a:p>
          <a:p>
            <a:r>
              <a:rPr lang="en-US" dirty="0"/>
              <a:t>&lt;</a:t>
            </a:r>
            <a:r>
              <a:rPr lang="en-US" b="1" dirty="0"/>
              <a:t>Select</a:t>
            </a:r>
            <a:r>
              <a:rPr lang="en-US" dirty="0"/>
              <a:t> </a:t>
            </a:r>
            <a:r>
              <a:rPr lang="en-US" b="1" dirty="0"/>
              <a:t>Enter</a:t>
            </a:r>
            <a:r>
              <a:rPr lang="en-US" dirty="0"/>
              <a:t> to advance the slide build.&gt;</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Say:</a:t>
            </a:r>
          </a:p>
          <a:p>
            <a:pPr marL="171450" indent="-171450">
              <a:buFont typeface="Arial" panose="020B0604020202020204" pitchFamily="34" charset="0"/>
              <a:buChar char="•"/>
            </a:pPr>
            <a:r>
              <a:rPr lang="en-US" dirty="0"/>
              <a:t>Who </a:t>
            </a:r>
            <a:r>
              <a:rPr lang="en-US" b="1" dirty="0"/>
              <a:t>processed</a:t>
            </a:r>
            <a:r>
              <a:rPr lang="en-US" dirty="0"/>
              <a:t> the product,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&lt;</a:t>
            </a:r>
            <a:r>
              <a:rPr lang="en-US" b="1" dirty="0"/>
              <a:t>Select</a:t>
            </a:r>
            <a:r>
              <a:rPr lang="en-US" dirty="0"/>
              <a:t> </a:t>
            </a:r>
            <a:r>
              <a:rPr lang="en-US" b="1" dirty="0"/>
              <a:t>Enter</a:t>
            </a:r>
            <a:r>
              <a:rPr lang="en-US" dirty="0"/>
              <a:t> to advance the slide build.&gt;</a:t>
            </a:r>
          </a:p>
          <a:p>
            <a:pPr marL="171450" indent="-171450">
              <a:buFont typeface="Arial" panose="020B0604020202020204" pitchFamily="34" charset="0"/>
              <a:buChar char="•"/>
            </a:pPr>
            <a:endParaRPr lang="en-US" dirty="0"/>
          </a:p>
          <a:p>
            <a:r>
              <a:rPr lang="en-US" b="1" dirty="0"/>
              <a:t>Say:</a:t>
            </a:r>
            <a:endParaRPr lang="en-US" dirty="0"/>
          </a:p>
          <a:p>
            <a:pPr marL="171450" indent="-171450">
              <a:buFont typeface="Arial" panose="020B0604020202020204" pitchFamily="34" charset="0"/>
              <a:buChar char="•"/>
            </a:pPr>
            <a:r>
              <a:rPr lang="en-US" dirty="0"/>
              <a:t>Who </a:t>
            </a:r>
            <a:r>
              <a:rPr lang="en-US" b="1" dirty="0"/>
              <a:t>distributed</a:t>
            </a:r>
            <a:r>
              <a:rPr lang="en-US" dirty="0"/>
              <a:t> it, and</a:t>
            </a:r>
          </a:p>
          <a:p>
            <a:endParaRPr lang="en-US" dirty="0"/>
          </a:p>
          <a:p>
            <a:r>
              <a:rPr lang="en-US" dirty="0"/>
              <a:t>&lt;</a:t>
            </a:r>
            <a:r>
              <a:rPr lang="en-US" b="1" dirty="0"/>
              <a:t>Select</a:t>
            </a:r>
            <a:r>
              <a:rPr lang="en-US" dirty="0"/>
              <a:t> </a:t>
            </a:r>
            <a:r>
              <a:rPr lang="en-US" b="1" dirty="0"/>
              <a:t>Enter</a:t>
            </a:r>
            <a:r>
              <a:rPr lang="en-US" dirty="0"/>
              <a:t> to advance the slide build.&gt;</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Say:</a:t>
            </a:r>
            <a:endParaRPr lang="en-US" dirty="0"/>
          </a:p>
          <a:p>
            <a:pPr marL="171450" indent="-171450">
              <a:buFont typeface="Arial" panose="020B0604020202020204" pitchFamily="34" charset="0"/>
              <a:buChar char="•"/>
            </a:pPr>
            <a:r>
              <a:rPr lang="en-US" dirty="0"/>
              <a:t>Who the product was </a:t>
            </a:r>
            <a:r>
              <a:rPr lang="en-US" b="1" dirty="0"/>
              <a:t>sold to</a:t>
            </a:r>
            <a:r>
              <a:rPr lang="en-US" dirty="0"/>
              <a:t>, and so on. You must have this data to make sales.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Traceability is about the systematic ability to access data you have collected and recorded. A good system lets you access the data at any point in time along the supply chain quickly and thoroughly. It is not about </a:t>
            </a:r>
            <a:r>
              <a:rPr lang="en-US" b="1" dirty="0"/>
              <a:t>having</a:t>
            </a:r>
            <a:r>
              <a:rPr lang="en-US" dirty="0"/>
              <a:t> data, it’s the </a:t>
            </a:r>
            <a:r>
              <a:rPr lang="en-US" b="1" dirty="0"/>
              <a:t>ability to access the data</a:t>
            </a:r>
            <a:r>
              <a:rPr lang="en-US" dirty="0"/>
              <a:t>. </a:t>
            </a:r>
          </a:p>
          <a:p>
            <a:pPr marL="0" indent="0">
              <a:buFont typeface="Arial" panose="020B0604020202020204" pitchFamily="34" charse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6AB8E46B-8A99-0454-86D0-4E8B6C095D60}"/>
              </a:ext>
            </a:extLst>
          </p:cNvPr>
          <p:cNvSpPr>
            <a:spLocks noGrp="1"/>
          </p:cNvSpPr>
          <p:nvPr>
            <p:ph type="sldNum" sz="quarter" idx="5"/>
          </p:nvPr>
        </p:nvSpPr>
        <p:spPr/>
        <p:txBody>
          <a:bodyPr/>
          <a:lstStyle/>
          <a:p>
            <a:fld id="{A7439025-DF34-46F9-8BF3-4E94808FAC7B}" type="slidenum">
              <a:rPr lang="en-US" smtClean="0"/>
              <a:pPr/>
              <a:t>27</a:t>
            </a:fld>
            <a:endParaRPr lang="en-US"/>
          </a:p>
        </p:txBody>
      </p:sp>
      <p:pic>
        <p:nvPicPr>
          <p:cNvPr id="5" name="Picture 4">
            <a:extLst>
              <a:ext uri="{FF2B5EF4-FFF2-40B4-BE49-F238E27FC236}">
                <a16:creationId xmlns:a16="http://schemas.microsoft.com/office/drawing/2014/main" id="{573E406C-EF75-850A-074B-5EE90626E8D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054096"/>
            <a:ext cx="713364" cy="713364"/>
          </a:xfrm>
          <a:prstGeom prst="rect">
            <a:avLst/>
          </a:prstGeom>
        </p:spPr>
      </p:pic>
      <p:pic>
        <p:nvPicPr>
          <p:cNvPr id="7" name="Picture 6">
            <a:extLst>
              <a:ext uri="{FF2B5EF4-FFF2-40B4-BE49-F238E27FC236}">
                <a16:creationId xmlns:a16="http://schemas.microsoft.com/office/drawing/2014/main" id="{4CCF45AA-7A08-3EED-B897-C0D73FDB320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991986"/>
            <a:ext cx="713364" cy="713364"/>
          </a:xfrm>
          <a:prstGeom prst="rect">
            <a:avLst/>
          </a:prstGeom>
        </p:spPr>
      </p:pic>
      <p:pic>
        <p:nvPicPr>
          <p:cNvPr id="8" name="Picture 7">
            <a:extLst>
              <a:ext uri="{FF2B5EF4-FFF2-40B4-BE49-F238E27FC236}">
                <a16:creationId xmlns:a16="http://schemas.microsoft.com/office/drawing/2014/main" id="{8B3C7194-8B8C-D5C2-6B50-FC20B62C543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4960806"/>
            <a:ext cx="713364" cy="713364"/>
          </a:xfrm>
          <a:prstGeom prst="rect">
            <a:avLst/>
          </a:prstGeom>
        </p:spPr>
      </p:pic>
      <p:pic>
        <p:nvPicPr>
          <p:cNvPr id="9" name="Picture 8">
            <a:extLst>
              <a:ext uri="{FF2B5EF4-FFF2-40B4-BE49-F238E27FC236}">
                <a16:creationId xmlns:a16="http://schemas.microsoft.com/office/drawing/2014/main" id="{56C8B64B-F591-3A18-7AFC-B7434221113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5844849"/>
            <a:ext cx="713364" cy="713364"/>
          </a:xfrm>
          <a:prstGeom prst="rect">
            <a:avLst/>
          </a:prstGeom>
        </p:spPr>
      </p:pic>
      <p:pic>
        <p:nvPicPr>
          <p:cNvPr id="10" name="Picture 9">
            <a:extLst>
              <a:ext uri="{FF2B5EF4-FFF2-40B4-BE49-F238E27FC236}">
                <a16:creationId xmlns:a16="http://schemas.microsoft.com/office/drawing/2014/main" id="{9E775668-530C-967D-9411-2172D1711C8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6750495"/>
            <a:ext cx="713364" cy="713364"/>
          </a:xfrm>
          <a:prstGeom prst="rect">
            <a:avLst/>
          </a:prstGeom>
        </p:spPr>
      </p:pic>
    </p:spTree>
    <p:extLst>
      <p:ext uri="{BB962C8B-B14F-4D97-AF65-F5344CB8AC3E}">
        <p14:creationId xmlns:p14="http://schemas.microsoft.com/office/powerpoint/2010/main" val="42016005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685800"/>
            <a:ext cx="3509962" cy="1974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An Example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dirty="0"/>
              <a:t>Recalls can be very complicated. Here is an example.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dirty="0"/>
              <a:t>&lt;</a:t>
            </a:r>
            <a:r>
              <a:rPr lang="en-US" b="1" dirty="0"/>
              <a:t>Select</a:t>
            </a:r>
            <a:r>
              <a:rPr lang="en-US" dirty="0"/>
              <a:t> </a:t>
            </a:r>
            <a:r>
              <a:rPr lang="en-US" b="1" dirty="0"/>
              <a:t>Enter</a:t>
            </a:r>
            <a:r>
              <a:rPr lang="en-US" dirty="0"/>
              <a:t> to advance the slide build.&gt;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dirty="0"/>
              <a:t>Starting on the right are the producer/growers.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dirty="0"/>
              <a:t>&lt;</a:t>
            </a:r>
            <a:r>
              <a:rPr lang="en-US" b="1" dirty="0"/>
              <a:t>Select</a:t>
            </a:r>
            <a:r>
              <a:rPr lang="en-US" dirty="0"/>
              <a:t> </a:t>
            </a:r>
            <a:r>
              <a:rPr lang="en-US" b="1" dirty="0"/>
              <a:t>Enter</a:t>
            </a:r>
            <a:r>
              <a:rPr lang="en-US" dirty="0"/>
              <a:t> to advance the slide build.&gt;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dirty="0"/>
              <a:t>Then, there are a variety of distributors and brokers,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a:defRPr/>
            </a:pPr>
            <a:r>
              <a:rPr lang="en-US" dirty="0"/>
              <a:t>&lt;</a:t>
            </a:r>
            <a:r>
              <a:rPr lang="en-US" b="1" dirty="0"/>
              <a:t>Select</a:t>
            </a:r>
            <a:r>
              <a:rPr lang="en-US" dirty="0"/>
              <a:t> </a:t>
            </a:r>
            <a:r>
              <a:rPr lang="en-US" b="1" dirty="0"/>
              <a:t>Enter</a:t>
            </a:r>
            <a:r>
              <a:rPr lang="en-US" dirty="0"/>
              <a:t> to advance the slide build.&gt;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dirty="0"/>
              <a:t>and finally, product ends up on the left, in the hands of the end users at the point of service—maybe it’s a seafood market or a restaurant chain.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dirty="0"/>
              <a:t>&lt;</a:t>
            </a:r>
            <a:r>
              <a:rPr lang="en-US" b="1" dirty="0"/>
              <a:t>Select</a:t>
            </a:r>
            <a:r>
              <a:rPr lang="en-US" dirty="0"/>
              <a:t> </a:t>
            </a:r>
            <a:r>
              <a:rPr lang="en-US" b="1" dirty="0"/>
              <a:t>Enter</a:t>
            </a:r>
            <a:r>
              <a:rPr lang="en-US" dirty="0"/>
              <a:t> to advance the slide build.&gt;</a:t>
            </a:r>
          </a:p>
          <a:p>
            <a:pPr>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dirty="0"/>
              <a:t>When there is an issue experienced by an end user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dirty="0"/>
              <a:t>&lt;</a:t>
            </a:r>
            <a:r>
              <a:rPr lang="en-US" b="1" dirty="0"/>
              <a:t>Select</a:t>
            </a:r>
            <a:r>
              <a:rPr lang="en-US" dirty="0"/>
              <a:t> </a:t>
            </a:r>
            <a:r>
              <a:rPr lang="en-US" b="1" dirty="0"/>
              <a:t>Enter</a:t>
            </a:r>
            <a:r>
              <a:rPr lang="en-US" dirty="0"/>
              <a:t> to advance the slide build.&gt;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r>
              <a:rPr lang="en-US" dirty="0"/>
              <a:t> the repercussions can ripple back through the entire chain, creating problems for all involved.</a:t>
            </a:r>
          </a:p>
        </p:txBody>
      </p:sp>
      <p:sp>
        <p:nvSpPr>
          <p:cNvPr id="4" name="Slide Number Placeholder 3"/>
          <p:cNvSpPr>
            <a:spLocks noGrp="1"/>
          </p:cNvSpPr>
          <p:nvPr>
            <p:ph type="sldNum" sz="quarter" idx="5"/>
          </p:nvPr>
        </p:nvSpPr>
        <p:spPr/>
        <p:txBody>
          <a:bodyPr/>
          <a:lstStyle/>
          <a:p>
            <a:fld id="{A7439025-DF34-46F9-8BF3-4E94808FAC7B}" type="slidenum">
              <a:rPr lang="en-US" smtClean="0"/>
              <a:pPr/>
              <a:t>28</a:t>
            </a:fld>
            <a:endParaRPr lang="en-US"/>
          </a:p>
        </p:txBody>
      </p:sp>
      <p:pic>
        <p:nvPicPr>
          <p:cNvPr id="5" name="Picture 4">
            <a:extLst>
              <a:ext uri="{FF2B5EF4-FFF2-40B4-BE49-F238E27FC236}">
                <a16:creationId xmlns:a16="http://schemas.microsoft.com/office/drawing/2014/main" id="{0155C5A1-A7AA-CE5E-1240-EF600936673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054096"/>
            <a:ext cx="713364" cy="713364"/>
          </a:xfrm>
          <a:prstGeom prst="rect">
            <a:avLst/>
          </a:prstGeom>
        </p:spPr>
      </p:pic>
      <p:pic>
        <p:nvPicPr>
          <p:cNvPr id="7" name="Picture 6">
            <a:extLst>
              <a:ext uri="{FF2B5EF4-FFF2-40B4-BE49-F238E27FC236}">
                <a16:creationId xmlns:a16="http://schemas.microsoft.com/office/drawing/2014/main" id="{F1554B85-1B8F-2C61-02D8-B3FA71FEE34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849111"/>
            <a:ext cx="713364" cy="713364"/>
          </a:xfrm>
          <a:prstGeom prst="rect">
            <a:avLst/>
          </a:prstGeom>
        </p:spPr>
      </p:pic>
      <p:pic>
        <p:nvPicPr>
          <p:cNvPr id="9" name="Picture 8">
            <a:extLst>
              <a:ext uri="{FF2B5EF4-FFF2-40B4-BE49-F238E27FC236}">
                <a16:creationId xmlns:a16="http://schemas.microsoft.com/office/drawing/2014/main" id="{1725C580-B716-23C3-BAB0-5E1C857C4E7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819" y="4591051"/>
            <a:ext cx="713364" cy="713364"/>
          </a:xfrm>
          <a:prstGeom prst="rect">
            <a:avLst/>
          </a:prstGeom>
        </p:spPr>
      </p:pic>
      <p:pic>
        <p:nvPicPr>
          <p:cNvPr id="10" name="Picture 9">
            <a:extLst>
              <a:ext uri="{FF2B5EF4-FFF2-40B4-BE49-F238E27FC236}">
                <a16:creationId xmlns:a16="http://schemas.microsoft.com/office/drawing/2014/main" id="{9EB48589-1DDA-DE3D-6C29-D7BED8C9F02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819" y="5290888"/>
            <a:ext cx="713364" cy="713364"/>
          </a:xfrm>
          <a:prstGeom prst="rect">
            <a:avLst/>
          </a:prstGeom>
        </p:spPr>
      </p:pic>
      <p:pic>
        <p:nvPicPr>
          <p:cNvPr id="11" name="Picture 10">
            <a:extLst>
              <a:ext uri="{FF2B5EF4-FFF2-40B4-BE49-F238E27FC236}">
                <a16:creationId xmlns:a16="http://schemas.microsoft.com/office/drawing/2014/main" id="{76507D7C-1C99-4D0A-9436-6C84103240E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819" y="6130599"/>
            <a:ext cx="713364" cy="713364"/>
          </a:xfrm>
          <a:prstGeom prst="rect">
            <a:avLst/>
          </a:prstGeom>
        </p:spPr>
      </p:pic>
      <p:pic>
        <p:nvPicPr>
          <p:cNvPr id="12" name="Picture 11">
            <a:extLst>
              <a:ext uri="{FF2B5EF4-FFF2-40B4-BE49-F238E27FC236}">
                <a16:creationId xmlns:a16="http://schemas.microsoft.com/office/drawing/2014/main" id="{6F2C6AC5-D317-4B7D-8817-C81DA48C8FA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819" y="6925686"/>
            <a:ext cx="713364" cy="713364"/>
          </a:xfrm>
          <a:prstGeom prst="rect">
            <a:avLst/>
          </a:prstGeom>
        </p:spPr>
      </p:pic>
    </p:spTree>
    <p:extLst>
      <p:ext uri="{BB962C8B-B14F-4D97-AF65-F5344CB8AC3E}">
        <p14:creationId xmlns:p14="http://schemas.microsoft.com/office/powerpoint/2010/main" val="27156096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27531-D755-14B3-136C-9BC3AD2A2C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D9FB49-5B23-8EA7-F166-063F2B5FCA47}"/>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42EBD0F5-126E-CDD9-EC3A-D0334575B7E8}"/>
              </a:ext>
            </a:extLst>
          </p:cNvPr>
          <p:cNvSpPr>
            <a:spLocks noGrp="1"/>
          </p:cNvSpPr>
          <p:nvPr>
            <p:ph type="body" idx="1"/>
          </p:nvPr>
        </p:nvSpPr>
        <p:spPr/>
        <p:txBody>
          <a:bodyPr/>
          <a:lstStyle/>
          <a:p>
            <a:pPr marL="0" indent="0">
              <a:buNone/>
            </a:pPr>
            <a:r>
              <a:rPr lang="en-US" sz="1200" b="1" dirty="0"/>
              <a:t>The Importance of Lots</a:t>
            </a:r>
          </a:p>
          <a:p>
            <a:pPr marL="0" indent="0">
              <a:buNone/>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dirty="0"/>
              <a:t>Let’s look at what is considered a lot and a batch during production and how it relates to traceability.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example, a lot is a raw material processed on the same date and time frame and is the same production run. For example, shrimp from farm A, was processed on January 9</a:t>
            </a:r>
            <a:r>
              <a:rPr lang="en-US" baseline="30000" dirty="0"/>
              <a:t>th</a:t>
            </a:r>
            <a:r>
              <a:rPr lang="en-US" dirty="0"/>
              <a:t> during two shifts </a:t>
            </a:r>
            <a:r>
              <a:rPr lang="en-US" dirty="0">
                <a:latin typeface="Arial" panose="020B0604020202020204" pitchFamily="34" charset="0"/>
                <a:cs typeface="Arial" panose="020B0604020202020204" pitchFamily="34" charset="0"/>
              </a:rPr>
              <a:t>–</a:t>
            </a:r>
            <a:r>
              <a:rPr lang="en-US" dirty="0"/>
              <a:t> morning and night. It may also be the same production run, like raw, headless deveined shrimp intended for a company in the 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Ask: </a:t>
            </a:r>
            <a:r>
              <a:rPr lang="en-US" dirty="0"/>
              <a:t>If all of this is assigned the same lot number, what might happen if there is a problem?</a:t>
            </a:r>
            <a:br>
              <a:rPr lang="en-US" dirty="0"/>
            </a:b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Debrief </a:t>
            </a:r>
            <a:r>
              <a:rPr lang="en-US" sz="1200" b="0" dirty="0"/>
              <a:t>ensuring the following point is emphasized: </a:t>
            </a:r>
            <a:r>
              <a:rPr lang="en-US" b="0" dirty="0"/>
              <a:t>If all </a:t>
            </a:r>
            <a:r>
              <a:rPr lang="en-US" dirty="0"/>
              <a:t>of this product has the same lot number and there is a problem associated with it, </a:t>
            </a:r>
            <a:r>
              <a:rPr lang="en-US" b="1" dirty="0"/>
              <a:t>all of this may have to be recalled</a:t>
            </a:r>
            <a:r>
              <a:rPr lang="en-US" dirty="0"/>
              <a:t>.</a:t>
            </a:r>
          </a:p>
          <a:p>
            <a:pPr marL="0" indent="0">
              <a:buNone/>
            </a:pPr>
            <a:endParaRPr lang="en-US" sz="1200" b="1" dirty="0"/>
          </a:p>
          <a:p>
            <a:endParaRPr lang="en-US" dirty="0"/>
          </a:p>
        </p:txBody>
      </p:sp>
      <p:sp>
        <p:nvSpPr>
          <p:cNvPr id="4" name="Slide Number Placeholder 3">
            <a:extLst>
              <a:ext uri="{FF2B5EF4-FFF2-40B4-BE49-F238E27FC236}">
                <a16:creationId xmlns:a16="http://schemas.microsoft.com/office/drawing/2014/main" id="{CEF50D70-75BD-3858-2C26-3E75DE33CD13}"/>
              </a:ext>
            </a:extLst>
          </p:cNvPr>
          <p:cNvSpPr>
            <a:spLocks noGrp="1"/>
          </p:cNvSpPr>
          <p:nvPr>
            <p:ph type="sldNum" sz="quarter" idx="5"/>
          </p:nvPr>
        </p:nvSpPr>
        <p:spPr/>
        <p:txBody>
          <a:bodyPr/>
          <a:lstStyle/>
          <a:p>
            <a:fld id="{A7439025-DF34-46F9-8BF3-4E94808FAC7B}" type="slidenum">
              <a:rPr lang="en-US" smtClean="0"/>
              <a:pPr/>
              <a:t>29</a:t>
            </a:fld>
            <a:endParaRPr lang="en-US"/>
          </a:p>
        </p:txBody>
      </p:sp>
      <p:pic>
        <p:nvPicPr>
          <p:cNvPr id="6" name="Picture 5">
            <a:extLst>
              <a:ext uri="{FF2B5EF4-FFF2-40B4-BE49-F238E27FC236}">
                <a16:creationId xmlns:a16="http://schemas.microsoft.com/office/drawing/2014/main" id="{7A172809-BEC5-BF5C-93F4-942EC9F1D6B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6533" y="4682213"/>
            <a:ext cx="713364" cy="713364"/>
          </a:xfrm>
          <a:prstGeom prst="rect">
            <a:avLst/>
          </a:prstGeom>
        </p:spPr>
      </p:pic>
      <p:pic>
        <p:nvPicPr>
          <p:cNvPr id="7" name="Picture 6">
            <a:extLst>
              <a:ext uri="{FF2B5EF4-FFF2-40B4-BE49-F238E27FC236}">
                <a16:creationId xmlns:a16="http://schemas.microsoft.com/office/drawing/2014/main" id="{CEE417EF-9A1B-588A-AF65-697F3295397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533" y="3054096"/>
            <a:ext cx="713364" cy="713364"/>
          </a:xfrm>
          <a:prstGeom prst="rect">
            <a:avLst/>
          </a:prstGeom>
        </p:spPr>
      </p:pic>
      <p:pic>
        <p:nvPicPr>
          <p:cNvPr id="5" name="Picture 4">
            <a:extLst>
              <a:ext uri="{FF2B5EF4-FFF2-40B4-BE49-F238E27FC236}">
                <a16:creationId xmlns:a16="http://schemas.microsoft.com/office/drawing/2014/main" id="{47E32CC0-982E-25A1-D2A8-AEA7DAE150E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533" y="5403918"/>
            <a:ext cx="713364" cy="713364"/>
          </a:xfrm>
          <a:prstGeom prst="rect">
            <a:avLst/>
          </a:prstGeom>
        </p:spPr>
      </p:pic>
    </p:spTree>
    <p:extLst>
      <p:ext uri="{BB962C8B-B14F-4D97-AF65-F5344CB8AC3E}">
        <p14:creationId xmlns:p14="http://schemas.microsoft.com/office/powerpoint/2010/main" val="2304847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E6E4B-F0A2-F2E4-5DD1-B046FC16C6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CC132E-78D6-C99C-1DC6-1AD25E3FCFAC}"/>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C244F3BA-DA27-C85E-21DB-8647EA33C0DD}"/>
              </a:ext>
            </a:extLst>
          </p:cNvPr>
          <p:cNvSpPr>
            <a:spLocks noGrp="1"/>
          </p:cNvSpPr>
          <p:nvPr>
            <p:ph type="body" idx="1"/>
          </p:nvPr>
        </p:nvSpPr>
        <p:spPr>
          <a:xfrm>
            <a:off x="1321289" y="2816352"/>
            <a:ext cx="5239532" cy="59436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What are GAqPs?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r>
              <a:rPr lang="en-US" dirty="0"/>
              <a:t> Let’s revisit what we have discussed so far and add some new understanding as we go. What are GAqPs?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a:t>
            </a:r>
            <a:r>
              <a:rPr lang="en-US" b="1" dirty="0"/>
              <a:t>Select</a:t>
            </a:r>
            <a:r>
              <a:rPr lang="en-US" dirty="0"/>
              <a:t> </a:t>
            </a:r>
            <a:r>
              <a:rPr lang="en-US" b="1" dirty="0"/>
              <a:t>Enter</a:t>
            </a:r>
            <a:r>
              <a:rPr lang="en-US" dirty="0"/>
              <a:t> to advance the slide build.&gt;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r>
              <a:rPr lang="en-US" dirty="0"/>
              <a:t> GAqPs is a strategic approach to preventing or minimizing hazards and risks: </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dirty="0"/>
              <a:t>The risk of animal diseases and</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dirty="0"/>
              <a:t>The risk of foodborne illnesses.</a:t>
            </a:r>
          </a:p>
          <a:p>
            <a:pPr marR="0" lvl="0" algn="l" defTabSz="914400" rtl="0" eaLnBrk="1" fontAlgn="auto" latinLnBrk="0" hangingPunct="1">
              <a:lnSpc>
                <a:spcPct val="100000"/>
              </a:lnSpc>
              <a:spcBef>
                <a:spcPts val="0"/>
              </a:spcBef>
              <a:spcAft>
                <a:spcPts val="0"/>
              </a:spcAft>
              <a:buClrTx/>
              <a:buSzTx/>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a:t>
            </a:r>
            <a:r>
              <a:rPr lang="en-US" b="1" dirty="0"/>
              <a:t>Select</a:t>
            </a:r>
            <a:r>
              <a:rPr lang="en-US" dirty="0"/>
              <a:t> </a:t>
            </a:r>
            <a:r>
              <a:rPr lang="en-US" b="1" dirty="0"/>
              <a:t>Enter</a:t>
            </a:r>
            <a:r>
              <a:rPr lang="en-US" dirty="0"/>
              <a:t> to advance the slide build.&gt;</a:t>
            </a:r>
          </a:p>
          <a:p>
            <a:pPr marR="0" lvl="0" algn="l" defTabSz="914400" rtl="0" eaLnBrk="1" fontAlgn="auto" latinLnBrk="0" hangingPunct="1">
              <a:lnSpc>
                <a:spcPct val="100000"/>
              </a:lnSpc>
              <a:spcBef>
                <a:spcPts val="0"/>
              </a:spcBef>
              <a:spcAft>
                <a:spcPts val="0"/>
              </a:spcAft>
              <a:buClrTx/>
              <a:buSzTx/>
              <a:tabLst/>
              <a:defRPr/>
            </a:pPr>
            <a:endParaRPr lang="en-US" dirty="0"/>
          </a:p>
          <a:p>
            <a:pPr marR="0" lvl="0" algn="l" defTabSz="914400" rtl="0" eaLnBrk="1" fontAlgn="auto" latinLnBrk="0" hangingPunct="1">
              <a:lnSpc>
                <a:spcPct val="100000"/>
              </a:lnSpc>
              <a:spcBef>
                <a:spcPts val="0"/>
              </a:spcBef>
              <a:spcAft>
                <a:spcPts val="0"/>
              </a:spcAft>
              <a:buClrTx/>
              <a:buSzTx/>
              <a:tabLst/>
              <a:defRPr/>
            </a:pPr>
            <a:r>
              <a:rPr lang="en-US" b="1" dirty="0"/>
              <a:t>Say:</a:t>
            </a:r>
            <a:r>
              <a:rPr lang="en-US" dirty="0"/>
              <a:t> GAqPs are </a:t>
            </a:r>
            <a:r>
              <a:rPr lang="en-US" b="1" dirty="0"/>
              <a:t>proactive</a:t>
            </a:r>
            <a:r>
              <a:rPr lang="en-US" dirty="0"/>
              <a:t>, not </a:t>
            </a:r>
            <a:r>
              <a:rPr lang="en-US" b="1" dirty="0"/>
              <a:t>reactive</a:t>
            </a:r>
            <a:r>
              <a:rPr lang="en-US" dirty="0"/>
              <a:t>. </a:t>
            </a:r>
          </a:p>
          <a:p>
            <a:pPr marR="0" lvl="0" algn="l" defTabSz="914400" rtl="0" eaLnBrk="1" fontAlgn="auto" latinLnBrk="0" hangingPunct="1">
              <a:lnSpc>
                <a:spcPct val="100000"/>
              </a:lnSpc>
              <a:spcBef>
                <a:spcPts val="0"/>
              </a:spcBef>
              <a:spcAft>
                <a:spcPts val="0"/>
              </a:spcAft>
              <a:buClrTx/>
              <a:buSzTx/>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a:t>
            </a:r>
            <a:r>
              <a:rPr lang="en-US" b="1" dirty="0"/>
              <a:t>Select</a:t>
            </a:r>
            <a:r>
              <a:rPr lang="en-US" dirty="0"/>
              <a:t> </a:t>
            </a:r>
            <a:r>
              <a:rPr lang="en-US" b="1" dirty="0"/>
              <a:t>Enter</a:t>
            </a:r>
            <a:r>
              <a:rPr lang="en-US" dirty="0"/>
              <a:t> to advance the slide build.&gt;</a:t>
            </a:r>
          </a:p>
          <a:p>
            <a:pPr marR="0" lvl="0" algn="l" defTabSz="914400" rtl="0" eaLnBrk="1" fontAlgn="auto" latinLnBrk="0" hangingPunct="1">
              <a:lnSpc>
                <a:spcPct val="100000"/>
              </a:lnSpc>
              <a:spcBef>
                <a:spcPts val="0"/>
              </a:spcBef>
              <a:spcAft>
                <a:spcPts val="0"/>
              </a:spcAft>
              <a:buClrTx/>
              <a:buSzTx/>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r>
              <a:rPr lang="en-US" dirty="0"/>
              <a:t> Proactive practices require that you have a written plan. The plan identifies risks, determines the necessary controls, and requires documentation as well as a method of verification</a:t>
            </a:r>
            <a:r>
              <a:rPr lang="en-US" sz="1200" dirty="0">
                <a:latin typeface="Arial" panose="020B0604020202020204" pitchFamily="34" charset="0"/>
                <a:cs typeface="Arial" panose="020B0604020202020204" pitchFamily="34" charset="0"/>
              </a:rPr>
              <a:t>.</a:t>
            </a:r>
            <a:endParaRPr lang="en-US" dirty="0"/>
          </a:p>
          <a:p>
            <a:pPr marR="0" lvl="0" algn="l" defTabSz="914400" rtl="0" eaLnBrk="1" fontAlgn="auto" latinLnBrk="0" hangingPunct="1">
              <a:lnSpc>
                <a:spcPct val="100000"/>
              </a:lnSpc>
              <a:spcBef>
                <a:spcPts val="0"/>
              </a:spcBef>
              <a:spcAft>
                <a:spcPts val="0"/>
              </a:spcAft>
              <a:buClrTx/>
              <a:buSzTx/>
              <a:tabLst/>
              <a:defRPr/>
            </a:pPr>
            <a:endParaRPr lang="en-US" dirty="0"/>
          </a:p>
          <a:p>
            <a:pPr>
              <a:defRPr/>
            </a:pPr>
            <a:r>
              <a:rPr lang="en-US" dirty="0"/>
              <a:t>&lt;</a:t>
            </a:r>
            <a:r>
              <a:rPr lang="en-US" b="1" dirty="0"/>
              <a:t>Select</a:t>
            </a:r>
            <a:r>
              <a:rPr lang="en-US" dirty="0"/>
              <a:t> </a:t>
            </a:r>
            <a:r>
              <a:rPr lang="en-US" b="1" dirty="0"/>
              <a:t>Enter</a:t>
            </a:r>
            <a:r>
              <a:rPr lang="en-US" dirty="0"/>
              <a:t> to advance the slide build.&gt;</a:t>
            </a:r>
          </a:p>
          <a:p>
            <a:pPr marR="0" lvl="0" algn="l" defTabSz="914400" rtl="0" eaLnBrk="1" fontAlgn="auto" latinLnBrk="0" hangingPunct="1">
              <a:lnSpc>
                <a:spcPct val="100000"/>
              </a:lnSpc>
              <a:spcBef>
                <a:spcPts val="0"/>
              </a:spcBef>
              <a:spcAft>
                <a:spcPts val="0"/>
              </a:spcAft>
              <a:buClrTx/>
              <a:buSzTx/>
              <a:tabLst/>
              <a:defRPr/>
            </a:pPr>
            <a:endParaRPr lang="en-US" dirty="0"/>
          </a:p>
          <a:p>
            <a:r>
              <a:rPr lang="en-US" b="1" dirty="0"/>
              <a:t>Go to the next slide to continue reading the Notes section.</a:t>
            </a:r>
          </a:p>
        </p:txBody>
      </p:sp>
      <p:sp>
        <p:nvSpPr>
          <p:cNvPr id="4" name="Slide Number Placeholder 3">
            <a:extLst>
              <a:ext uri="{FF2B5EF4-FFF2-40B4-BE49-F238E27FC236}">
                <a16:creationId xmlns:a16="http://schemas.microsoft.com/office/drawing/2014/main" id="{94A922F3-5615-A22E-6A66-076378C3CC10}"/>
              </a:ext>
            </a:extLst>
          </p:cNvPr>
          <p:cNvSpPr>
            <a:spLocks noGrp="1"/>
          </p:cNvSpPr>
          <p:nvPr>
            <p:ph type="sldNum" sz="quarter" idx="5"/>
          </p:nvPr>
        </p:nvSpPr>
        <p:spPr/>
        <p:txBody>
          <a:bodyPr/>
          <a:lstStyle/>
          <a:p>
            <a:fld id="{A7439025-DF34-46F9-8BF3-4E94808FAC7B}" type="slidenum">
              <a:rPr lang="en-US" smtClean="0"/>
              <a:pPr/>
              <a:t>3</a:t>
            </a:fld>
            <a:endParaRPr lang="en-US"/>
          </a:p>
        </p:txBody>
      </p:sp>
      <p:pic>
        <p:nvPicPr>
          <p:cNvPr id="5" name="Picture 4">
            <a:extLst>
              <a:ext uri="{FF2B5EF4-FFF2-40B4-BE49-F238E27FC236}">
                <a16:creationId xmlns:a16="http://schemas.microsoft.com/office/drawing/2014/main" id="{68CE68DC-0FA5-7673-BFC5-F325F0F1BE8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054096"/>
            <a:ext cx="713364" cy="713364"/>
          </a:xfrm>
          <a:prstGeom prst="rect">
            <a:avLst/>
          </a:prstGeom>
        </p:spPr>
      </p:pic>
      <p:pic>
        <p:nvPicPr>
          <p:cNvPr id="6" name="Picture 5">
            <a:extLst>
              <a:ext uri="{FF2B5EF4-FFF2-40B4-BE49-F238E27FC236}">
                <a16:creationId xmlns:a16="http://schemas.microsoft.com/office/drawing/2014/main" id="{F9D007A0-5327-2EED-D738-8548681F2A1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4082796"/>
            <a:ext cx="713364" cy="713364"/>
          </a:xfrm>
          <a:prstGeom prst="rect">
            <a:avLst/>
          </a:prstGeom>
        </p:spPr>
      </p:pic>
      <p:pic>
        <p:nvPicPr>
          <p:cNvPr id="7" name="Picture 6">
            <a:extLst>
              <a:ext uri="{FF2B5EF4-FFF2-40B4-BE49-F238E27FC236}">
                <a16:creationId xmlns:a16="http://schemas.microsoft.com/office/drawing/2014/main" id="{5B610881-85BC-E711-5E7C-4C3323F35FB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5357904"/>
            <a:ext cx="713364" cy="713364"/>
          </a:xfrm>
          <a:prstGeom prst="rect">
            <a:avLst/>
          </a:prstGeom>
        </p:spPr>
      </p:pic>
      <p:pic>
        <p:nvPicPr>
          <p:cNvPr id="8" name="Picture 7">
            <a:extLst>
              <a:ext uri="{FF2B5EF4-FFF2-40B4-BE49-F238E27FC236}">
                <a16:creationId xmlns:a16="http://schemas.microsoft.com/office/drawing/2014/main" id="{1F26C06D-AB01-A3D3-E3C3-801557ED852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194" y="6276330"/>
            <a:ext cx="713364" cy="713364"/>
          </a:xfrm>
          <a:prstGeom prst="rect">
            <a:avLst/>
          </a:prstGeom>
        </p:spPr>
      </p:pic>
    </p:spTree>
    <p:extLst>
      <p:ext uri="{BB962C8B-B14F-4D97-AF65-F5344CB8AC3E}">
        <p14:creationId xmlns:p14="http://schemas.microsoft.com/office/powerpoint/2010/main" val="12097977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B62A5-6C22-FF04-9699-9D639705BF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4E3F8D-FC5A-1CC9-DD9A-1B1BF8CB6AC6}"/>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04DEE546-AF94-7063-7053-D8EC2E309929}"/>
              </a:ext>
            </a:extLst>
          </p:cNvPr>
          <p:cNvSpPr>
            <a:spLocks noGrp="1"/>
          </p:cNvSpPr>
          <p:nvPr>
            <p:ph type="body" idx="1"/>
          </p:nvPr>
        </p:nvSpPr>
        <p:spPr/>
        <p:txBody>
          <a:bodyPr/>
          <a:lstStyle/>
          <a:p>
            <a:pPr marL="0" indent="0">
              <a:buNone/>
            </a:pPr>
            <a:r>
              <a:rPr lang="en-US" sz="1200" b="1" dirty="0"/>
              <a:t>Using Unique Lot or Batch Numbers</a:t>
            </a:r>
          </a:p>
          <a:p>
            <a:pPr marL="0" indent="0">
              <a:buNone/>
            </a:pPr>
            <a:endParaRPr lang="en-US" sz="1200" b="1" dirty="0"/>
          </a:p>
          <a:p>
            <a:r>
              <a:rPr lang="en-US" b="1" dirty="0"/>
              <a:t>Say: </a:t>
            </a:r>
            <a:r>
              <a:rPr lang="en-US" dirty="0"/>
              <a:t>To avoid this problem, differentiate the lot by stages, times, farms, pend, or grow-out ponds into </a:t>
            </a:r>
            <a:r>
              <a:rPr lang="en-US" b="1" dirty="0"/>
              <a:t>batch</a:t>
            </a:r>
            <a:r>
              <a:rPr lang="en-US" dirty="0"/>
              <a:t> numbers. This way if there were ever a problem that required a recall you could narrow down the affected seafood by batch.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a:t>
            </a:r>
            <a:r>
              <a:rPr lang="en-US" b="1" dirty="0"/>
              <a:t>Select</a:t>
            </a:r>
            <a:r>
              <a:rPr lang="en-US" dirty="0"/>
              <a:t> </a:t>
            </a:r>
            <a:r>
              <a:rPr lang="en-US" b="1" dirty="0"/>
              <a:t>Enter</a:t>
            </a:r>
            <a:r>
              <a:rPr lang="en-US" dirty="0"/>
              <a:t> to advance the slide build.&gt;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dirty="0"/>
              <a:t>For example, instead of using one batch or lot number for all of the product, narrow it down by one or more of the following: </a:t>
            </a:r>
          </a:p>
          <a:p>
            <a:pPr marL="171450" indent="-171450">
              <a:spcBef>
                <a:spcPts val="300"/>
              </a:spcBef>
              <a:buFont typeface="Arial" panose="020B0604020202020204" pitchFamily="34" charset="0"/>
              <a:buChar char="•"/>
            </a:pPr>
            <a:r>
              <a:rPr lang="en-US" dirty="0"/>
              <a:t>Different raw materials used such as Farm A, Farm B, and so on</a:t>
            </a:r>
          </a:p>
          <a:p>
            <a:pPr marL="171450" indent="-171450">
              <a:spcBef>
                <a:spcPts val="300"/>
              </a:spcBef>
              <a:buFont typeface="Arial" panose="020B0604020202020204" pitchFamily="34" charset="0"/>
              <a:buChar char="•"/>
            </a:pPr>
            <a:r>
              <a:rPr lang="en-US" dirty="0"/>
              <a:t>Each pond within a farm such as pond 03, 05 and so on</a:t>
            </a:r>
          </a:p>
          <a:p>
            <a:endParaRPr lang="en-US" dirty="0"/>
          </a:p>
          <a:p>
            <a:r>
              <a:rPr lang="en-US" dirty="0"/>
              <a:t>This provides a much more unique identification system that allows you to potentially reduce the size of a recall. Instead of destroying the entire batch 112, you could narrow it down to a smaller segment of the product.</a:t>
            </a:r>
          </a:p>
          <a:p>
            <a:pPr marL="0" indent="0">
              <a:buNone/>
            </a:pPr>
            <a:endParaRPr lang="en-US" sz="1200" b="1" dirty="0"/>
          </a:p>
          <a:p>
            <a:endParaRPr lang="en-US" dirty="0"/>
          </a:p>
        </p:txBody>
      </p:sp>
      <p:sp>
        <p:nvSpPr>
          <p:cNvPr id="4" name="Slide Number Placeholder 3">
            <a:extLst>
              <a:ext uri="{FF2B5EF4-FFF2-40B4-BE49-F238E27FC236}">
                <a16:creationId xmlns:a16="http://schemas.microsoft.com/office/drawing/2014/main" id="{D487ADA4-42CB-B207-272E-43F83D066B84}"/>
              </a:ext>
            </a:extLst>
          </p:cNvPr>
          <p:cNvSpPr>
            <a:spLocks noGrp="1"/>
          </p:cNvSpPr>
          <p:nvPr>
            <p:ph type="sldNum" sz="quarter" idx="5"/>
          </p:nvPr>
        </p:nvSpPr>
        <p:spPr/>
        <p:txBody>
          <a:bodyPr/>
          <a:lstStyle/>
          <a:p>
            <a:fld id="{A7439025-DF34-46F9-8BF3-4E94808FAC7B}" type="slidenum">
              <a:rPr lang="en-US" smtClean="0"/>
              <a:pPr/>
              <a:t>30</a:t>
            </a:fld>
            <a:endParaRPr lang="en-US"/>
          </a:p>
        </p:txBody>
      </p:sp>
      <p:pic>
        <p:nvPicPr>
          <p:cNvPr id="8" name="Picture 7">
            <a:extLst>
              <a:ext uri="{FF2B5EF4-FFF2-40B4-BE49-F238E27FC236}">
                <a16:creationId xmlns:a16="http://schemas.microsoft.com/office/drawing/2014/main" id="{90F910A5-577C-71EF-ED6A-46335AC5D55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4506777"/>
            <a:ext cx="713364" cy="713364"/>
          </a:xfrm>
          <a:prstGeom prst="rect">
            <a:avLst/>
          </a:prstGeom>
        </p:spPr>
      </p:pic>
      <p:pic>
        <p:nvPicPr>
          <p:cNvPr id="5" name="Picture 4">
            <a:extLst>
              <a:ext uri="{FF2B5EF4-FFF2-40B4-BE49-F238E27FC236}">
                <a16:creationId xmlns:a16="http://schemas.microsoft.com/office/drawing/2014/main" id="{C794BC24-13F3-B89F-6EF5-6BF8F2F6FA8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054096"/>
            <a:ext cx="713364" cy="713364"/>
          </a:xfrm>
          <a:prstGeom prst="rect">
            <a:avLst/>
          </a:prstGeom>
        </p:spPr>
      </p:pic>
    </p:spTree>
    <p:extLst>
      <p:ext uri="{BB962C8B-B14F-4D97-AF65-F5344CB8AC3E}">
        <p14:creationId xmlns:p14="http://schemas.microsoft.com/office/powerpoint/2010/main" val="8014069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56C29-7F14-AF14-DDCB-6AFC00E409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D5A41A-EBF3-C9CF-48B6-1E468995C920}"/>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7B59D9BC-5A31-66BC-84AA-5BCA5551A96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With Traceability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dirty="0"/>
              <a:t>Here is an example of how identifying smaller batch numbers can allow just one small batch to be recalled if there is a problem. with traceability in effect. The U.S. FDA recently finalized a rule that requires traceability. You will learn more about that in the next lesson. Now, let’s compare the effect of a recall when traceability is being used appropriately. An issue happens at the end of the chain, with the end user at the point of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dirty="0"/>
              <a:t>&lt;</a:t>
            </a:r>
            <a:r>
              <a:rPr lang="en-US" b="1" dirty="0"/>
              <a:t>Select</a:t>
            </a:r>
            <a:r>
              <a:rPr lang="en-US" dirty="0"/>
              <a:t> </a:t>
            </a:r>
            <a:r>
              <a:rPr lang="en-US" b="1" dirty="0"/>
              <a:t>Enter</a:t>
            </a:r>
            <a:r>
              <a:rPr lang="en-US" dirty="0"/>
              <a:t> to advance the slide build.&gt;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r>
              <a:rPr lang="en-US" dirty="0"/>
              <a:t> Using traceability processes, the ability to track back an issue specifically, allows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dirty="0"/>
              <a:t>&lt;</a:t>
            </a:r>
            <a:r>
              <a:rPr lang="en-US" b="1" dirty="0"/>
              <a:t>Select</a:t>
            </a:r>
            <a:r>
              <a:rPr lang="en-US" dirty="0"/>
              <a:t> </a:t>
            </a:r>
            <a:r>
              <a:rPr lang="en-US" b="1" dirty="0"/>
              <a:t>Enter</a:t>
            </a:r>
            <a:r>
              <a:rPr lang="en-US" dirty="0"/>
              <a:t> to advance the slide build.&gt;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b="1" dirty="0"/>
              <a:t>Say:</a:t>
            </a:r>
            <a:r>
              <a:rPr lang="en-US" dirty="0"/>
              <a:t> the ripple effect to be much smaller. Less wasted product, fewer issues for all involved.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a:extLst>
              <a:ext uri="{FF2B5EF4-FFF2-40B4-BE49-F238E27FC236}">
                <a16:creationId xmlns:a16="http://schemas.microsoft.com/office/drawing/2014/main" id="{810E2CFE-40DD-7324-0623-AFD45D62D27E}"/>
              </a:ext>
            </a:extLst>
          </p:cNvPr>
          <p:cNvSpPr>
            <a:spLocks noGrp="1"/>
          </p:cNvSpPr>
          <p:nvPr>
            <p:ph type="sldNum" sz="quarter" idx="5"/>
          </p:nvPr>
        </p:nvSpPr>
        <p:spPr/>
        <p:txBody>
          <a:bodyPr/>
          <a:lstStyle/>
          <a:p>
            <a:fld id="{A7439025-DF34-46F9-8BF3-4E94808FAC7B}" type="slidenum">
              <a:rPr lang="en-US" smtClean="0"/>
              <a:pPr/>
              <a:t>31</a:t>
            </a:fld>
            <a:endParaRPr lang="en-US"/>
          </a:p>
        </p:txBody>
      </p:sp>
      <p:pic>
        <p:nvPicPr>
          <p:cNvPr id="7" name="Picture 6">
            <a:extLst>
              <a:ext uri="{FF2B5EF4-FFF2-40B4-BE49-F238E27FC236}">
                <a16:creationId xmlns:a16="http://schemas.microsoft.com/office/drawing/2014/main" id="{09DDE83C-C448-F457-3A3C-1769E0F55EF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054096"/>
            <a:ext cx="713364" cy="713364"/>
          </a:xfrm>
          <a:prstGeom prst="rect">
            <a:avLst/>
          </a:prstGeom>
        </p:spPr>
      </p:pic>
      <p:pic>
        <p:nvPicPr>
          <p:cNvPr id="9" name="Picture 8">
            <a:extLst>
              <a:ext uri="{FF2B5EF4-FFF2-40B4-BE49-F238E27FC236}">
                <a16:creationId xmlns:a16="http://schemas.microsoft.com/office/drawing/2014/main" id="{4F7A4200-C4BD-1DFB-2C1B-3412295A641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244" y="4915209"/>
            <a:ext cx="713364" cy="713364"/>
          </a:xfrm>
          <a:prstGeom prst="rect">
            <a:avLst/>
          </a:prstGeom>
        </p:spPr>
      </p:pic>
      <p:pic>
        <p:nvPicPr>
          <p:cNvPr id="10" name="Picture 9">
            <a:extLst>
              <a:ext uri="{FF2B5EF4-FFF2-40B4-BE49-F238E27FC236}">
                <a16:creationId xmlns:a16="http://schemas.microsoft.com/office/drawing/2014/main" id="{2630A181-04BA-FD0A-CC60-080EC72FFE3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5834415"/>
            <a:ext cx="713364" cy="713364"/>
          </a:xfrm>
          <a:prstGeom prst="rect">
            <a:avLst/>
          </a:prstGeom>
        </p:spPr>
      </p:pic>
    </p:spTree>
    <p:extLst>
      <p:ext uri="{BB962C8B-B14F-4D97-AF65-F5344CB8AC3E}">
        <p14:creationId xmlns:p14="http://schemas.microsoft.com/office/powerpoint/2010/main" val="30498303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685800"/>
            <a:ext cx="3509962" cy="1974850"/>
          </a:xfrm>
        </p:spPr>
      </p:sp>
      <p:sp>
        <p:nvSpPr>
          <p:cNvPr id="3" name="Notes Placeholder 2"/>
          <p:cNvSpPr>
            <a:spLocks noGrp="1"/>
          </p:cNvSpPr>
          <p:nvPr>
            <p:ph type="body" idx="1"/>
          </p:nvPr>
        </p:nvSpPr>
        <p:spPr/>
        <p:txBody>
          <a:bodyPr/>
          <a:lstStyle/>
          <a:p>
            <a:pPr marL="0" indent="0">
              <a:buNone/>
            </a:pPr>
            <a:r>
              <a:rPr lang="en-US" sz="1200" b="1"/>
              <a:t>Telling Your Story</a:t>
            </a:r>
            <a:endParaRPr lang="en-US" b="1"/>
          </a:p>
          <a:p>
            <a:pPr marL="0" indent="0">
              <a:buNone/>
            </a:pPr>
            <a:endParaRPr lang="en-US" sz="1200" b="1"/>
          </a:p>
          <a:p>
            <a:r>
              <a:rPr lang="en-US" b="1"/>
              <a:t>Say: </a:t>
            </a:r>
            <a:r>
              <a:rPr lang="en-US"/>
              <a:t>Having good traceability is a story that you can share with customer to build trust in your product and potentially boost sales. Customers who are familiar with your program, your practices, your well-trained staff are inclined to want your product. The transparency builds a trust level that is helpful for everyone involved.</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For example, Ecuador has a QR code where consumers can access the name of the hatchery, farm, processor as well as the retail store the shrimp comes from. It’s a voluntary program, but the benefits can be significant. </a:t>
            </a:r>
          </a:p>
          <a:p>
            <a:endParaRPr lang="en-US"/>
          </a:p>
        </p:txBody>
      </p:sp>
      <p:sp>
        <p:nvSpPr>
          <p:cNvPr id="4" name="Slide Number Placeholder 3"/>
          <p:cNvSpPr>
            <a:spLocks noGrp="1"/>
          </p:cNvSpPr>
          <p:nvPr>
            <p:ph type="sldNum" sz="quarter" idx="5"/>
          </p:nvPr>
        </p:nvSpPr>
        <p:spPr/>
        <p:txBody>
          <a:bodyPr/>
          <a:lstStyle/>
          <a:p>
            <a:fld id="{A7439025-DF34-46F9-8BF3-4E94808FAC7B}" type="slidenum">
              <a:rPr lang="en-US" smtClean="0"/>
              <a:pPr/>
              <a:t>32</a:t>
            </a:fld>
            <a:endParaRPr lang="en-US"/>
          </a:p>
        </p:txBody>
      </p:sp>
      <p:pic>
        <p:nvPicPr>
          <p:cNvPr id="7" name="Picture 6">
            <a:extLst>
              <a:ext uri="{FF2B5EF4-FFF2-40B4-BE49-F238E27FC236}">
                <a16:creationId xmlns:a16="http://schemas.microsoft.com/office/drawing/2014/main" id="{568C9F42-AF8E-94A0-C689-DC151A027D9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054096"/>
            <a:ext cx="713364" cy="713364"/>
          </a:xfrm>
          <a:prstGeom prst="rect">
            <a:avLst/>
          </a:prstGeom>
        </p:spPr>
      </p:pic>
    </p:spTree>
    <p:extLst>
      <p:ext uri="{BB962C8B-B14F-4D97-AF65-F5344CB8AC3E}">
        <p14:creationId xmlns:p14="http://schemas.microsoft.com/office/powerpoint/2010/main" val="3519184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685800"/>
            <a:ext cx="3509962" cy="1974850"/>
          </a:xfrm>
        </p:spPr>
      </p:sp>
      <p:sp>
        <p:nvSpPr>
          <p:cNvPr id="3" name="Notes Placeholder 2"/>
          <p:cNvSpPr>
            <a:spLocks noGrp="1"/>
          </p:cNvSpPr>
          <p:nvPr>
            <p:ph type="body" idx="1"/>
          </p:nvPr>
        </p:nvSpPr>
        <p:spPr/>
        <p:txBody>
          <a:bodyPr/>
          <a:lstStyle/>
          <a:p>
            <a:pPr marL="0" marR="0">
              <a:lnSpc>
                <a:spcPct val="107000"/>
              </a:lnSpc>
            </a:pPr>
            <a:r>
              <a:rPr lang="en-US" b="1" dirty="0"/>
              <a:t>Developing Food Safety Elements for a Food Safety Plan</a:t>
            </a:r>
          </a:p>
          <a:p>
            <a:pPr marL="0" marR="0">
              <a:lnSpc>
                <a:spcPct val="107000"/>
              </a:lnSpc>
            </a:pPr>
            <a:endParaRPr lang="en-US" b="1" dirty="0"/>
          </a:p>
          <a:p>
            <a:pPr marL="0" marR="0"/>
            <a:r>
              <a:rPr lang="en-US" b="1" dirty="0"/>
              <a:t>Say: </a:t>
            </a:r>
            <a:r>
              <a:rPr lang="en-US" dirty="0"/>
              <a:t>In the previous sessions you identified biosecurity and BMP risks and controls, using the FSP, identify at least two food safety risks and the controls, monitoring, verification, records, etc. Use the Food Safety Plan template in your Participant Guide. </a:t>
            </a:r>
          </a:p>
          <a:p>
            <a:pPr marL="0" marR="0"/>
            <a:endParaRPr lang="en-US" dirty="0"/>
          </a:p>
          <a:p>
            <a:pPr marL="0" marR="0" lvl="0" indent="0" algn="l" defTabSz="914400" rtl="0" eaLnBrk="1" fontAlgn="auto" latinLnBrk="0" hangingPunct="1">
              <a:buClrTx/>
              <a:buSzTx/>
              <a:buFontTx/>
              <a:buNone/>
              <a:tabLst/>
              <a:defRPr/>
            </a:pPr>
            <a:r>
              <a:rPr lang="en-US" dirty="0"/>
              <a:t>Be prepared to share with the group and discuss.</a:t>
            </a:r>
          </a:p>
          <a:p>
            <a:pPr marL="0" marR="0" lvl="0" indent="0" algn="l" defTabSz="914400" rtl="0" eaLnBrk="1" fontAlgn="auto" latinLnBrk="0" hangingPunct="1">
              <a:buClrTx/>
              <a:buSzTx/>
              <a:buFontTx/>
              <a:buNone/>
              <a:tabLst/>
              <a:defRPr/>
            </a:pPr>
            <a:endParaRPr lang="en-US" dirty="0"/>
          </a:p>
          <a:p>
            <a:pPr marL="0" marR="0" lvl="0" indent="0" algn="l" defTabSz="914400" rtl="0" eaLnBrk="1" fontAlgn="auto" latinLnBrk="0" hangingPunct="1">
              <a:buClrTx/>
              <a:buSzTx/>
              <a:buFontTx/>
              <a:buNone/>
              <a:tabLst/>
              <a:defRPr/>
            </a:pPr>
            <a:r>
              <a:rPr lang="en-US" dirty="0"/>
              <a:t>&lt;</a:t>
            </a:r>
            <a:r>
              <a:rPr lang="en-US" b="1" dirty="0"/>
              <a:t>Select</a:t>
            </a:r>
            <a:r>
              <a:rPr lang="en-US" dirty="0"/>
              <a:t> </a:t>
            </a:r>
            <a:r>
              <a:rPr lang="en-US" b="1" dirty="0"/>
              <a:t>Enter</a:t>
            </a:r>
            <a:r>
              <a:rPr lang="en-US" dirty="0"/>
              <a:t> to advance the slide build.&gt;</a:t>
            </a:r>
          </a:p>
          <a:p>
            <a:pPr marL="0" marR="0" lvl="0" indent="0" algn="l" defTabSz="914400" rtl="0" eaLnBrk="1" fontAlgn="auto" latinLnBrk="0" hangingPunct="1">
              <a:buClrTx/>
              <a:buSzTx/>
              <a:buFontTx/>
              <a:buNone/>
              <a:tabLst/>
              <a:defRPr/>
            </a:pPr>
            <a:endParaRPr lang="en-US" dirty="0"/>
          </a:p>
          <a:p>
            <a:pPr marL="0" marR="0"/>
            <a:r>
              <a:rPr lang="en-US" b="1" dirty="0"/>
              <a:t>Say: </a:t>
            </a:r>
            <a:r>
              <a:rPr lang="en-US" dirty="0"/>
              <a:t>Some examples of Food Safety risks to consider for your farm may include:</a:t>
            </a:r>
          </a:p>
          <a:p>
            <a:pPr marL="171450" marR="0" indent="-171450">
              <a:spcBef>
                <a:spcPts val="300"/>
              </a:spcBef>
              <a:buFont typeface="Arial" panose="020B0604020202020204" pitchFamily="34" charset="0"/>
              <a:buChar char="•"/>
            </a:pPr>
            <a:r>
              <a:rPr lang="en-US" dirty="0"/>
              <a:t>There are chickens, dogs, or other animals on your farm.</a:t>
            </a:r>
          </a:p>
          <a:p>
            <a:pPr marL="171450" marR="0" indent="-171450">
              <a:spcBef>
                <a:spcPts val="300"/>
              </a:spcBef>
              <a:buFont typeface="Arial" panose="020B0604020202020204" pitchFamily="34" charset="0"/>
              <a:buChar char="•"/>
            </a:pPr>
            <a:r>
              <a:rPr lang="en-US" dirty="0"/>
              <a:t>The farm does not always know where their ice comes from or if it is “safe”.</a:t>
            </a:r>
          </a:p>
          <a:p>
            <a:pPr marL="171450" marR="0" indent="-171450">
              <a:spcBef>
                <a:spcPts val="300"/>
              </a:spcBef>
              <a:buFont typeface="Arial" panose="020B0604020202020204" pitchFamily="34" charset="0"/>
              <a:buChar char="•"/>
            </a:pPr>
            <a:r>
              <a:rPr lang="en-US" dirty="0"/>
              <a:t>The farm sometimes gets a Vibrio disease and must use an antibiotic every grow-out period.</a:t>
            </a:r>
          </a:p>
          <a:p>
            <a:pPr marL="171450" marR="0" indent="-171450">
              <a:spcBef>
                <a:spcPts val="300"/>
              </a:spcBef>
              <a:buFont typeface="Arial" panose="020B0604020202020204" pitchFamily="34" charset="0"/>
              <a:buChar char="•"/>
            </a:pPr>
            <a:r>
              <a:rPr lang="en-US" dirty="0"/>
              <a:t>Your farm is located next to a rice paddy that often uses pesticides.</a:t>
            </a:r>
          </a:p>
          <a:p>
            <a:pPr marL="171450" marR="0" indent="-171450">
              <a:spcBef>
                <a:spcPts val="300"/>
              </a:spcBef>
              <a:buFont typeface="Arial" panose="020B0604020202020204" pitchFamily="34" charset="0"/>
              <a:buChar char="•"/>
            </a:pPr>
            <a:r>
              <a:rPr lang="en-US" dirty="0"/>
              <a:t>There is concern in your area about arsenic in the soil.</a:t>
            </a:r>
          </a:p>
          <a:p>
            <a:endParaRPr lang="en-US" b="1" dirty="0"/>
          </a:p>
          <a:p>
            <a:r>
              <a:rPr lang="en-US" b="1" dirty="0"/>
              <a:t>Divide participants into groups </a:t>
            </a:r>
            <a:r>
              <a:rPr lang="en-US" dirty="0"/>
              <a:t>and allow them </a:t>
            </a:r>
            <a:r>
              <a:rPr lang="en-US" b="1" dirty="0"/>
              <a:t>60 minutes </a:t>
            </a:r>
            <a:r>
              <a:rPr lang="en-US" dirty="0"/>
              <a:t>to work. Walk around monitoring the groups as they work and answering questions. </a:t>
            </a:r>
          </a:p>
          <a:p>
            <a:endParaRPr lang="en-US" dirty="0"/>
          </a:p>
          <a:p>
            <a:r>
              <a:rPr lang="en-US" b="1" dirty="0"/>
              <a:t>Notify</a:t>
            </a:r>
            <a:r>
              <a:rPr lang="en-US" dirty="0"/>
              <a:t> the groups when there is </a:t>
            </a:r>
            <a:r>
              <a:rPr lang="en-US" b="1" dirty="0"/>
              <a:t>15 minutes remaining</a:t>
            </a:r>
            <a:r>
              <a:rPr lang="en-US" dirty="0"/>
              <a:t>. Ask them to wrap up their work, take a quick break if necessary, and be prepared to share at the given time.</a:t>
            </a:r>
          </a:p>
          <a:p>
            <a:endParaRPr lang="en-US" dirty="0"/>
          </a:p>
        </p:txBody>
      </p:sp>
      <p:sp>
        <p:nvSpPr>
          <p:cNvPr id="4" name="Slide Number Placeholder 3"/>
          <p:cNvSpPr>
            <a:spLocks noGrp="1"/>
          </p:cNvSpPr>
          <p:nvPr>
            <p:ph type="sldNum" sz="quarter" idx="5"/>
          </p:nvPr>
        </p:nvSpPr>
        <p:spPr/>
        <p:txBody>
          <a:bodyPr/>
          <a:lstStyle/>
          <a:p>
            <a:fld id="{A7439025-DF34-46F9-8BF3-4E94808FAC7B}" type="slidenum">
              <a:rPr lang="en-US" smtClean="0"/>
              <a:pPr/>
              <a:t>33</a:t>
            </a:fld>
            <a:endParaRPr lang="en-US"/>
          </a:p>
        </p:txBody>
      </p:sp>
      <p:pic>
        <p:nvPicPr>
          <p:cNvPr id="5" name="Picture 4">
            <a:extLst>
              <a:ext uri="{FF2B5EF4-FFF2-40B4-BE49-F238E27FC236}">
                <a16:creationId xmlns:a16="http://schemas.microsoft.com/office/drawing/2014/main" id="{AC994B2C-3E52-0CD9-91CE-9146FBB188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 y="3054096"/>
            <a:ext cx="713364" cy="713364"/>
          </a:xfrm>
          <a:prstGeom prst="rect">
            <a:avLst/>
          </a:prstGeom>
        </p:spPr>
      </p:pic>
      <p:pic>
        <p:nvPicPr>
          <p:cNvPr id="6" name="Picture 5">
            <a:extLst>
              <a:ext uri="{FF2B5EF4-FFF2-40B4-BE49-F238E27FC236}">
                <a16:creationId xmlns:a16="http://schemas.microsoft.com/office/drawing/2014/main" id="{EC3FFB54-AAE6-14C4-ACAA-66A39EF8145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 y="4696446"/>
            <a:ext cx="713364" cy="713364"/>
          </a:xfrm>
          <a:prstGeom prst="rect">
            <a:avLst/>
          </a:prstGeom>
        </p:spPr>
      </p:pic>
      <p:pic>
        <p:nvPicPr>
          <p:cNvPr id="7" name="Picture 6">
            <a:extLst>
              <a:ext uri="{FF2B5EF4-FFF2-40B4-BE49-F238E27FC236}">
                <a16:creationId xmlns:a16="http://schemas.microsoft.com/office/drawing/2014/main" id="{C74C5DA7-3267-BC4E-FFF7-B5104CD4428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0" y="6712018"/>
            <a:ext cx="713364" cy="713364"/>
          </a:xfrm>
          <a:prstGeom prst="rect">
            <a:avLst/>
          </a:prstGeom>
        </p:spPr>
      </p:pic>
    </p:spTree>
    <p:extLst>
      <p:ext uri="{BB962C8B-B14F-4D97-AF65-F5344CB8AC3E}">
        <p14:creationId xmlns:p14="http://schemas.microsoft.com/office/powerpoint/2010/main" val="28713544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883B1-AAE8-3251-4165-BC69AD07CC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6953E5-5CF4-2B42-DF6E-2905AF33A477}"/>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A2F7BE76-0B2F-6C1D-7BD9-53873034A073}"/>
              </a:ext>
            </a:extLst>
          </p:cNvPr>
          <p:cNvSpPr>
            <a:spLocks noGrp="1"/>
          </p:cNvSpPr>
          <p:nvPr>
            <p:ph type="body" idx="1"/>
          </p:nvPr>
        </p:nvSpPr>
        <p:spPr/>
        <p:txBody>
          <a:bodyPr/>
          <a:lstStyle/>
          <a:p>
            <a:pPr marL="0" marR="0">
              <a:lnSpc>
                <a:spcPct val="107000"/>
              </a:lnSpc>
              <a:spcAft>
                <a:spcPts val="800"/>
              </a:spcAft>
            </a:pPr>
            <a:r>
              <a:rPr lang="en-US" b="1"/>
              <a:t>Developing Food Safety Elements for a Food Safety Plan, continued</a:t>
            </a:r>
            <a:endParaRPr lang="en-US" b="1" dirty="0"/>
          </a:p>
          <a:p>
            <a:pPr marL="0" marR="0">
              <a:lnSpc>
                <a:spcPct val="107000"/>
              </a:lnSpc>
              <a:spcAft>
                <a:spcPts val="800"/>
              </a:spcAft>
            </a:pPr>
            <a:endParaRPr lang="en-US" dirty="0"/>
          </a:p>
          <a:p>
            <a:r>
              <a:rPr lang="en-US" b="1"/>
              <a:t>Call on each group to share</a:t>
            </a:r>
            <a:r>
              <a:rPr lang="en-US"/>
              <a:t>, eliciting sharing from each member of the group when possible. </a:t>
            </a:r>
          </a:p>
          <a:p>
            <a:endParaRPr lang="en-US"/>
          </a:p>
          <a:p>
            <a:r>
              <a:rPr lang="en-US"/>
              <a:t>Allow each group </a:t>
            </a:r>
            <a:r>
              <a:rPr lang="en-US" b="1"/>
              <a:t>approximately 10 minutes </a:t>
            </a:r>
            <a:r>
              <a:rPr lang="en-US"/>
              <a:t>to share. There is a total of </a:t>
            </a:r>
            <a:r>
              <a:rPr lang="en-US" b="1"/>
              <a:t>one hour </a:t>
            </a:r>
            <a:r>
              <a:rPr lang="en-US"/>
              <a:t>allotted for this part of the activity.</a:t>
            </a:r>
          </a:p>
          <a:p>
            <a:endParaRPr lang="en-US"/>
          </a:p>
          <a:p>
            <a:r>
              <a:rPr lang="en-US"/>
              <a:t>At the conclusion of each group’s sharing, </a:t>
            </a:r>
            <a:r>
              <a:rPr lang="en-US" b="1"/>
              <a:t>allow the whole group to ask questions about the presentation</a:t>
            </a:r>
            <a:r>
              <a:rPr lang="en-US"/>
              <a:t> and give the presenters time to address each question.</a:t>
            </a:r>
          </a:p>
        </p:txBody>
      </p:sp>
      <p:sp>
        <p:nvSpPr>
          <p:cNvPr id="4" name="Slide Number Placeholder 3">
            <a:extLst>
              <a:ext uri="{FF2B5EF4-FFF2-40B4-BE49-F238E27FC236}">
                <a16:creationId xmlns:a16="http://schemas.microsoft.com/office/drawing/2014/main" id="{6275390D-586D-481F-C103-91C02A9FEB7E}"/>
              </a:ext>
            </a:extLst>
          </p:cNvPr>
          <p:cNvSpPr>
            <a:spLocks noGrp="1"/>
          </p:cNvSpPr>
          <p:nvPr>
            <p:ph type="sldNum" sz="quarter" idx="5"/>
          </p:nvPr>
        </p:nvSpPr>
        <p:spPr/>
        <p:txBody>
          <a:bodyPr/>
          <a:lstStyle/>
          <a:p>
            <a:fld id="{A7439025-DF34-46F9-8BF3-4E94808FAC7B}" type="slidenum">
              <a:rPr lang="en-US" smtClean="0"/>
              <a:pPr/>
              <a:t>34</a:t>
            </a:fld>
            <a:endParaRPr lang="en-US"/>
          </a:p>
        </p:txBody>
      </p:sp>
      <p:pic>
        <p:nvPicPr>
          <p:cNvPr id="5" name="Picture 4">
            <a:extLst>
              <a:ext uri="{FF2B5EF4-FFF2-40B4-BE49-F238E27FC236}">
                <a16:creationId xmlns:a16="http://schemas.microsoft.com/office/drawing/2014/main" id="{09723A69-828F-DE81-BFAB-FF491E52249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 y="3093050"/>
            <a:ext cx="713364" cy="713364"/>
          </a:xfrm>
          <a:prstGeom prst="rect">
            <a:avLst/>
          </a:prstGeom>
        </p:spPr>
      </p:pic>
    </p:spTree>
    <p:extLst>
      <p:ext uri="{BB962C8B-B14F-4D97-AF65-F5344CB8AC3E}">
        <p14:creationId xmlns:p14="http://schemas.microsoft.com/office/powerpoint/2010/main" val="6680902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44160-AC5F-134E-30B2-3BD7917A6D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78AF7D-F541-76AC-6BE2-F8D86F0ED36D}"/>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E778DC3D-23C9-D43B-04FD-F58FEAEC7DB2}"/>
              </a:ext>
            </a:extLst>
          </p:cNvPr>
          <p:cNvSpPr>
            <a:spLocks noGrp="1"/>
          </p:cNvSpPr>
          <p:nvPr>
            <p:ph type="body" idx="1"/>
          </p:nvPr>
        </p:nvSpPr>
        <p:spPr/>
        <p:txBody>
          <a:bodyPr/>
          <a:lstStyle/>
          <a:p>
            <a:r>
              <a:rPr lang="en-US" b="1"/>
              <a:t>Summary</a:t>
            </a:r>
          </a:p>
          <a:p>
            <a:endParaRPr lang="en-US" b="1"/>
          </a:p>
          <a:p>
            <a:r>
              <a:rPr lang="en-US" b="1"/>
              <a:t>Review</a:t>
            </a:r>
            <a:r>
              <a:rPr lang="en-US"/>
              <a:t> each point on the slide one-by-one.</a:t>
            </a:r>
          </a:p>
          <a:p>
            <a:endParaRPr lang="en-US"/>
          </a:p>
          <a:p>
            <a:endParaRPr lang="en-US"/>
          </a:p>
        </p:txBody>
      </p:sp>
      <p:sp>
        <p:nvSpPr>
          <p:cNvPr id="4" name="Slide Number Placeholder 3">
            <a:extLst>
              <a:ext uri="{FF2B5EF4-FFF2-40B4-BE49-F238E27FC236}">
                <a16:creationId xmlns:a16="http://schemas.microsoft.com/office/drawing/2014/main" id="{25C1E097-D1EC-D6C5-BA60-DB0F1D183174}"/>
              </a:ext>
            </a:extLst>
          </p:cNvPr>
          <p:cNvSpPr>
            <a:spLocks noGrp="1"/>
          </p:cNvSpPr>
          <p:nvPr>
            <p:ph type="sldNum" sz="quarter" idx="5"/>
          </p:nvPr>
        </p:nvSpPr>
        <p:spPr/>
        <p:txBody>
          <a:bodyPr/>
          <a:lstStyle/>
          <a:p>
            <a:fld id="{A7439025-DF34-46F9-8BF3-4E94808FAC7B}" type="slidenum">
              <a:rPr lang="en-US" smtClean="0"/>
              <a:pPr/>
              <a:t>35</a:t>
            </a:fld>
            <a:endParaRPr lang="en-US"/>
          </a:p>
        </p:txBody>
      </p:sp>
    </p:spTree>
    <p:extLst>
      <p:ext uri="{BB962C8B-B14F-4D97-AF65-F5344CB8AC3E}">
        <p14:creationId xmlns:p14="http://schemas.microsoft.com/office/powerpoint/2010/main" val="17448380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685800"/>
            <a:ext cx="3509962" cy="1974850"/>
          </a:xfrm>
        </p:spPr>
      </p:sp>
      <p:sp>
        <p:nvSpPr>
          <p:cNvPr id="3" name="Notes Placeholder 2"/>
          <p:cNvSpPr>
            <a:spLocks noGrp="1"/>
          </p:cNvSpPr>
          <p:nvPr>
            <p:ph type="body" idx="1"/>
          </p:nvPr>
        </p:nvSpPr>
        <p:spPr/>
        <p:txBody>
          <a:bodyPr/>
          <a:lstStyle/>
          <a:p>
            <a:r>
              <a:rPr lang="en-US" b="1"/>
              <a:t>Ask: </a:t>
            </a:r>
            <a:r>
              <a:rPr lang="en-US"/>
              <a:t>What questions do you have?</a:t>
            </a:r>
          </a:p>
        </p:txBody>
      </p:sp>
      <p:sp>
        <p:nvSpPr>
          <p:cNvPr id="4" name="Slide Number Placeholder 3"/>
          <p:cNvSpPr>
            <a:spLocks noGrp="1"/>
          </p:cNvSpPr>
          <p:nvPr>
            <p:ph type="sldNum" sz="quarter" idx="5"/>
          </p:nvPr>
        </p:nvSpPr>
        <p:spPr/>
        <p:txBody>
          <a:bodyPr/>
          <a:lstStyle/>
          <a:p>
            <a:fld id="{A7439025-DF34-46F9-8BF3-4E94808FAC7B}" type="slidenum">
              <a:rPr lang="en-US" smtClean="0"/>
              <a:pPr/>
              <a:t>36</a:t>
            </a:fld>
            <a:endParaRPr lang="en-US"/>
          </a:p>
        </p:txBody>
      </p:sp>
      <p:pic>
        <p:nvPicPr>
          <p:cNvPr id="5" name="Picture 4">
            <a:extLst>
              <a:ext uri="{FF2B5EF4-FFF2-40B4-BE49-F238E27FC236}">
                <a16:creationId xmlns:a16="http://schemas.microsoft.com/office/drawing/2014/main" id="{5CF4E97F-2589-6348-F0BD-44B3A45BF15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6533" y="2818318"/>
            <a:ext cx="713364" cy="713364"/>
          </a:xfrm>
          <a:prstGeom prst="rect">
            <a:avLst/>
          </a:prstGeom>
        </p:spPr>
      </p:pic>
    </p:spTree>
    <p:extLst>
      <p:ext uri="{BB962C8B-B14F-4D97-AF65-F5344CB8AC3E}">
        <p14:creationId xmlns:p14="http://schemas.microsoft.com/office/powerpoint/2010/main" val="306197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5F538-5A63-F99C-4AB7-707E77293D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7489E1-6246-2ABE-A144-C8BE6648AD2D}"/>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91706F25-CA53-D642-E959-14DFCE829E4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What are </a:t>
            </a:r>
            <a:r>
              <a:rPr lang="en-US" b="1" dirty="0" err="1"/>
              <a:t>GAqPs</a:t>
            </a:r>
            <a:r>
              <a:rPr lang="en-US" b="1" dirty="0"/>
              <a:t>? (continued)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R="0" lvl="0" algn="l" defTabSz="914400" rtl="0" eaLnBrk="1" fontAlgn="auto" latinLnBrk="0" hangingPunct="1">
              <a:lnSpc>
                <a:spcPct val="100000"/>
              </a:lnSpc>
              <a:spcBef>
                <a:spcPts val="0"/>
              </a:spcBef>
              <a:spcAft>
                <a:spcPts val="0"/>
              </a:spcAft>
              <a:buClrTx/>
              <a:buSzTx/>
              <a:tabLst/>
              <a:defRPr/>
            </a:pPr>
            <a:r>
              <a:rPr lang="en-US" b="1" dirty="0"/>
              <a:t>Say: </a:t>
            </a:r>
            <a:r>
              <a:rPr lang="en-US" dirty="0"/>
              <a:t>Reactive practices include border checks, product testing, and inspections. Important to do, but they catch issues </a:t>
            </a:r>
            <a:r>
              <a:rPr lang="en-US" b="1" dirty="0"/>
              <a:t>after</a:t>
            </a:r>
            <a:r>
              <a:rPr lang="en-US" dirty="0"/>
              <a:t> the fact. </a:t>
            </a:r>
            <a:r>
              <a:rPr lang="en-US" dirty="0" err="1"/>
              <a:t>GAqPs</a:t>
            </a:r>
            <a:r>
              <a:rPr lang="en-US" dirty="0"/>
              <a:t> are about being</a:t>
            </a:r>
            <a:r>
              <a:rPr lang="en-US" b="1" dirty="0"/>
              <a:t> proactive </a:t>
            </a:r>
            <a:r>
              <a:rPr lang="en-US" b="0" dirty="0"/>
              <a:t>instead</a:t>
            </a:r>
            <a:r>
              <a:rPr lang="en-US" b="1" dirty="0"/>
              <a:t>.</a:t>
            </a:r>
            <a:r>
              <a:rPr lang="en-US" dirty="0"/>
              <a:t> </a:t>
            </a:r>
          </a:p>
          <a:p>
            <a:pPr marR="0" lvl="0" algn="l" defTabSz="914400" rtl="0" eaLnBrk="1" fontAlgn="auto" latinLnBrk="0" hangingPunct="1">
              <a:lnSpc>
                <a:spcPct val="100000"/>
              </a:lnSpc>
              <a:spcBef>
                <a:spcPts val="0"/>
              </a:spcBef>
              <a:spcAft>
                <a:spcPts val="0"/>
              </a:spcAft>
              <a:buClrTx/>
              <a:buSzTx/>
              <a:tabLst/>
              <a:defRPr/>
            </a:pPr>
            <a:endParaRPr lang="en-US" b="1" dirty="0"/>
          </a:p>
          <a:p>
            <a:r>
              <a:rPr lang="en-US" b="1" dirty="0"/>
              <a:t>Offer a story to </a:t>
            </a:r>
            <a:r>
              <a:rPr lang="en-US" dirty="0"/>
              <a:t>illustrate this point. </a:t>
            </a:r>
          </a:p>
          <a:p>
            <a:endParaRPr lang="en-US" dirty="0"/>
          </a:p>
          <a:p>
            <a:r>
              <a:rPr lang="en-US" b="1" dirty="0"/>
              <a:t>INSTRUCTOR NOTE: </a:t>
            </a:r>
            <a:r>
              <a:rPr lang="en-US" dirty="0"/>
              <a:t>Use your own story or the following example story: </a:t>
            </a:r>
          </a:p>
          <a:p>
            <a:r>
              <a:rPr lang="en-US" sz="1100" dirty="0"/>
              <a:t>When you forget to close a barn door and it is left open, the horse gets out of the barn. Then you have to </a:t>
            </a:r>
            <a:r>
              <a:rPr lang="en-US" sz="1100" b="1" dirty="0"/>
              <a:t>react </a:t>
            </a:r>
            <a:r>
              <a:rPr lang="en-US" sz="1100" dirty="0"/>
              <a:t>and go get the horse. That’s </a:t>
            </a:r>
            <a:r>
              <a:rPr lang="en-US" sz="1100" b="1" dirty="0"/>
              <a:t>reactive</a:t>
            </a:r>
            <a:r>
              <a:rPr lang="en-US" sz="1100" dirty="0"/>
              <a:t>. How is proactive different? To be </a:t>
            </a:r>
            <a:r>
              <a:rPr lang="en-US" sz="1100" b="1" dirty="0"/>
              <a:t>proactive</a:t>
            </a:r>
            <a:r>
              <a:rPr lang="en-US" sz="1100" dirty="0"/>
              <a:t> you would need to </a:t>
            </a:r>
            <a:r>
              <a:rPr lang="en-US" sz="1100" b="1" dirty="0"/>
              <a:t>have a plan </a:t>
            </a:r>
            <a:r>
              <a:rPr lang="en-US" sz="1100" dirty="0"/>
              <a:t>for verifying that the door is closed. For example, a barn has a clicking sound when the door closes. Every time it is closed, you </a:t>
            </a:r>
            <a:r>
              <a:rPr lang="en-US" sz="1100" b="1" dirty="0"/>
              <a:t>proactively</a:t>
            </a:r>
            <a:r>
              <a:rPr lang="en-US" sz="1100" dirty="0"/>
              <a:t> listen to hear the click. Or some barns have pins that must be slid into place. Every time it is closed you can </a:t>
            </a:r>
            <a:r>
              <a:rPr lang="en-US" sz="1100" b="1" dirty="0"/>
              <a:t>proactively</a:t>
            </a:r>
            <a:r>
              <a:rPr lang="en-US" sz="1100" dirty="0"/>
              <a:t> look and ensure the pin is in, the door is closed and secure, so the horse is unable to get out. </a:t>
            </a:r>
          </a:p>
          <a:p>
            <a:endParaRPr lang="en-US" dirty="0"/>
          </a:p>
        </p:txBody>
      </p:sp>
      <p:sp>
        <p:nvSpPr>
          <p:cNvPr id="4" name="Slide Number Placeholder 3">
            <a:extLst>
              <a:ext uri="{FF2B5EF4-FFF2-40B4-BE49-F238E27FC236}">
                <a16:creationId xmlns:a16="http://schemas.microsoft.com/office/drawing/2014/main" id="{18A7989A-9FD6-E8BB-FFB6-A52879ABA52B}"/>
              </a:ext>
            </a:extLst>
          </p:cNvPr>
          <p:cNvSpPr>
            <a:spLocks noGrp="1"/>
          </p:cNvSpPr>
          <p:nvPr>
            <p:ph type="sldNum" sz="quarter" idx="5"/>
          </p:nvPr>
        </p:nvSpPr>
        <p:spPr/>
        <p:txBody>
          <a:bodyPr/>
          <a:lstStyle/>
          <a:p>
            <a:fld id="{A7439025-DF34-46F9-8BF3-4E94808FAC7B}" type="slidenum">
              <a:rPr lang="en-US" smtClean="0"/>
              <a:pPr/>
              <a:t>4</a:t>
            </a:fld>
            <a:endParaRPr lang="en-US"/>
          </a:p>
        </p:txBody>
      </p:sp>
      <p:pic>
        <p:nvPicPr>
          <p:cNvPr id="5" name="Picture 4">
            <a:extLst>
              <a:ext uri="{FF2B5EF4-FFF2-40B4-BE49-F238E27FC236}">
                <a16:creationId xmlns:a16="http://schemas.microsoft.com/office/drawing/2014/main" id="{57E7B40B-EBAF-0A6C-381B-F0D2CABB90C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054096"/>
            <a:ext cx="713364" cy="713364"/>
          </a:xfrm>
          <a:prstGeom prst="rect">
            <a:avLst/>
          </a:prstGeom>
        </p:spPr>
      </p:pic>
      <p:pic>
        <p:nvPicPr>
          <p:cNvPr id="9" name="Picture 8">
            <a:extLst>
              <a:ext uri="{FF2B5EF4-FFF2-40B4-BE49-F238E27FC236}">
                <a16:creationId xmlns:a16="http://schemas.microsoft.com/office/drawing/2014/main" id="{86298EEF-0432-7A5C-9AB3-A8DC49E655B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533" y="4335035"/>
            <a:ext cx="713364" cy="713364"/>
          </a:xfrm>
          <a:prstGeom prst="rect">
            <a:avLst/>
          </a:prstGeom>
        </p:spPr>
      </p:pic>
    </p:spTree>
    <p:extLst>
      <p:ext uri="{BB962C8B-B14F-4D97-AF65-F5344CB8AC3E}">
        <p14:creationId xmlns:p14="http://schemas.microsoft.com/office/powerpoint/2010/main" val="3877882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53FD0-531A-EB72-F517-FCE1029FE9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B97DE5-1DF5-7AF4-EC39-7A8DE8407F65}"/>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23020FB8-4863-370F-CEFB-A4511C173D40}"/>
              </a:ext>
            </a:extLst>
          </p:cNvPr>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BMPs: Examples of Risks and Controls</a:t>
            </a:r>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a:t>
            </a:r>
            <a:r>
              <a:rPr lang="en-US" b="1" dirty="0"/>
              <a:t>Select</a:t>
            </a:r>
            <a:r>
              <a:rPr lang="en-US" dirty="0"/>
              <a:t> </a:t>
            </a:r>
            <a:r>
              <a:rPr lang="en-US" b="1" dirty="0"/>
              <a:t>Enter</a:t>
            </a:r>
            <a:r>
              <a:rPr lang="en-US" dirty="0"/>
              <a:t> to advance the slide build.&gt;</a:t>
            </a:r>
          </a:p>
          <a:p>
            <a:pPr marR="0" lvl="0" algn="l" defTabSz="914400" rtl="0" eaLnBrk="1" fontAlgn="auto" latinLnBrk="0" hangingPunct="1">
              <a:lnSpc>
                <a:spcPct val="100000"/>
              </a:lnSpc>
              <a:spcBef>
                <a:spcPts val="0"/>
              </a:spcBef>
              <a:spcAft>
                <a:spcPts val="0"/>
              </a:spcAft>
              <a:buClrTx/>
              <a:buSzTx/>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r>
              <a:rPr lang="en-US" dirty="0"/>
              <a:t> Appropriate BMPs depend on your region and area. Every region is different and species need different water quality parameters. The history and conditions are different, such as seasonal changes with water quality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&lt;Select</a:t>
            </a:r>
            <a:r>
              <a:rPr lang="en-US" dirty="0"/>
              <a:t> </a:t>
            </a:r>
            <a:r>
              <a:rPr lang="en-US" b="1" dirty="0"/>
              <a:t>Enter</a:t>
            </a:r>
            <a:r>
              <a:rPr lang="en-US" dirty="0"/>
              <a:t> to advance the slide build.&gt;</a:t>
            </a:r>
          </a:p>
          <a:p>
            <a:pPr marR="0" lvl="0" algn="l" defTabSz="914400" rtl="0" eaLnBrk="1" fontAlgn="auto" latinLnBrk="0" hangingPunct="1">
              <a:lnSpc>
                <a:spcPct val="100000"/>
              </a:lnSpc>
              <a:spcBef>
                <a:spcPts val="0"/>
              </a:spcBef>
              <a:spcAft>
                <a:spcPts val="0"/>
              </a:spcAft>
              <a:buClrTx/>
              <a:buSzTx/>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r>
              <a:rPr lang="en-US" dirty="0"/>
              <a:t> Ensure your feed comes from a known, tested, high quality feed supplier.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 </a:t>
            </a:r>
            <a:r>
              <a:rPr lang="en-US" b="1" dirty="0"/>
              <a:t>Select</a:t>
            </a:r>
            <a:r>
              <a:rPr lang="en-US" dirty="0"/>
              <a:t> </a:t>
            </a:r>
            <a:r>
              <a:rPr lang="en-US" b="1" dirty="0"/>
              <a:t>Enter</a:t>
            </a:r>
            <a:r>
              <a:rPr lang="en-US" dirty="0"/>
              <a:t> to advance the slide build.&gt;</a:t>
            </a:r>
          </a:p>
          <a:p>
            <a:pPr marR="0" lvl="0" algn="l" defTabSz="914400" rtl="0" eaLnBrk="1" fontAlgn="auto" latinLnBrk="0" hangingPunct="1">
              <a:lnSpc>
                <a:spcPct val="100000"/>
              </a:lnSpc>
              <a:spcBef>
                <a:spcPts val="0"/>
              </a:spcBef>
              <a:spcAft>
                <a:spcPts val="0"/>
              </a:spcAft>
              <a:buClrTx/>
              <a:buSzTx/>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r>
              <a:rPr lang="en-US" dirty="0"/>
              <a:t> </a:t>
            </a:r>
            <a:r>
              <a:rPr lang="en-US" sz="1200" dirty="0">
                <a:latin typeface="Arial" panose="020B0604020202020204" pitchFamily="34" charset="0"/>
                <a:cs typeface="Arial" panose="020B0604020202020204" pitchFamily="34" charset="0"/>
              </a:rPr>
              <a:t>Routine monitoring uses records to reveal trends in water quality, salinity, and signs of diseases.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a:t>
            </a:r>
            <a:r>
              <a:rPr lang="en-US" b="1" dirty="0"/>
              <a:t>Select</a:t>
            </a:r>
            <a:r>
              <a:rPr lang="en-US" dirty="0"/>
              <a:t> </a:t>
            </a:r>
            <a:r>
              <a:rPr lang="en-US" b="1" dirty="0"/>
              <a:t>Enter</a:t>
            </a:r>
            <a:r>
              <a:rPr lang="en-US" dirty="0"/>
              <a:t> to advance the slide build.&gt;</a:t>
            </a:r>
          </a:p>
          <a:p>
            <a:pPr marR="0" lvl="0" algn="l" defTabSz="914400" rtl="0" eaLnBrk="1" fontAlgn="auto" latinLnBrk="0" hangingPunct="1">
              <a:lnSpc>
                <a:spcPct val="100000"/>
              </a:lnSpc>
              <a:spcBef>
                <a:spcPts val="0"/>
              </a:spcBef>
              <a:spcAft>
                <a:spcPts val="0"/>
              </a:spcAft>
              <a:buClrTx/>
              <a:buSzTx/>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r>
              <a:rPr lang="en-US" dirty="0"/>
              <a:t> Know where your water is coming from and ensure biosecurity controls such as ensuring there is not cross-contamination during harvesting. For example, contractors who help with harvesting can carry contaminants from farm to farm.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 </a:t>
            </a:r>
            <a:r>
              <a:rPr lang="en-US" b="1" dirty="0"/>
              <a:t>Select</a:t>
            </a:r>
            <a:r>
              <a:rPr lang="en-US" dirty="0"/>
              <a:t> </a:t>
            </a:r>
            <a:r>
              <a:rPr lang="en-US" b="1" dirty="0"/>
              <a:t>Enter</a:t>
            </a:r>
            <a:r>
              <a:rPr lang="en-US" dirty="0"/>
              <a:t> to advance the slide build.&gt;</a:t>
            </a:r>
          </a:p>
          <a:p>
            <a:pPr marR="0" lvl="0" algn="l" defTabSz="914400" rtl="0" eaLnBrk="1" fontAlgn="auto" latinLnBrk="0" hangingPunct="1">
              <a:lnSpc>
                <a:spcPct val="100000"/>
              </a:lnSpc>
              <a:spcBef>
                <a:spcPts val="0"/>
              </a:spcBef>
              <a:spcAft>
                <a:spcPts val="0"/>
              </a:spcAft>
              <a:buClrTx/>
              <a:buSzTx/>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r>
              <a:rPr lang="en-US" dirty="0"/>
              <a:t> Ensure ice and water come from a known source and are not contaminated.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 </a:t>
            </a:r>
            <a:r>
              <a:rPr lang="en-US" b="1" dirty="0"/>
              <a:t>Select</a:t>
            </a:r>
            <a:r>
              <a:rPr lang="en-US" dirty="0"/>
              <a:t> </a:t>
            </a:r>
            <a:r>
              <a:rPr lang="en-US" b="1" dirty="0"/>
              <a:t>Enter</a:t>
            </a:r>
            <a:r>
              <a:rPr lang="en-US" dirty="0"/>
              <a:t> to advance the slide build.&gt;</a:t>
            </a:r>
          </a:p>
          <a:p>
            <a:pPr marR="0" lvl="0" algn="l" defTabSz="914400" rtl="0" eaLnBrk="1" fontAlgn="auto" latinLnBrk="0" hangingPunct="1">
              <a:lnSpc>
                <a:spcPct val="100000"/>
              </a:lnSpc>
              <a:spcBef>
                <a:spcPts val="0"/>
              </a:spcBef>
              <a:spcAft>
                <a:spcPts val="0"/>
              </a:spcAft>
              <a:buClrTx/>
              <a:buSzTx/>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r>
              <a:rPr lang="en-US" dirty="0"/>
              <a:t> Proper storage of drug and chemicals prevents cross-contamination.</a:t>
            </a:r>
            <a:endParaRPr lang="en-US" sz="12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26C1143-629E-0354-C3CF-436A69C2DC29}"/>
              </a:ext>
            </a:extLst>
          </p:cNvPr>
          <p:cNvSpPr>
            <a:spLocks noGrp="1"/>
          </p:cNvSpPr>
          <p:nvPr>
            <p:ph type="sldNum" sz="quarter" idx="5"/>
          </p:nvPr>
        </p:nvSpPr>
        <p:spPr/>
        <p:txBody>
          <a:bodyPr/>
          <a:lstStyle/>
          <a:p>
            <a:fld id="{A7439025-DF34-46F9-8BF3-4E94808FAC7B}" type="slidenum">
              <a:rPr lang="en-US" smtClean="0"/>
              <a:pPr/>
              <a:t>5</a:t>
            </a:fld>
            <a:endParaRPr lang="en-US"/>
          </a:p>
        </p:txBody>
      </p:sp>
      <p:pic>
        <p:nvPicPr>
          <p:cNvPr id="5" name="Picture 4">
            <a:extLst>
              <a:ext uri="{FF2B5EF4-FFF2-40B4-BE49-F238E27FC236}">
                <a16:creationId xmlns:a16="http://schemas.microsoft.com/office/drawing/2014/main" id="{B4C74ED6-6456-FB4A-8E88-80DBEC695C5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468624"/>
            <a:ext cx="713364" cy="713364"/>
          </a:xfrm>
          <a:prstGeom prst="rect">
            <a:avLst/>
          </a:prstGeom>
        </p:spPr>
      </p:pic>
      <p:pic>
        <p:nvPicPr>
          <p:cNvPr id="6" name="Picture 5">
            <a:extLst>
              <a:ext uri="{FF2B5EF4-FFF2-40B4-BE49-F238E27FC236}">
                <a16:creationId xmlns:a16="http://schemas.microsoft.com/office/drawing/2014/main" id="{0B17D598-CC5A-206B-B45E-0A333BA6F09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4757731"/>
            <a:ext cx="713364" cy="713364"/>
          </a:xfrm>
          <a:prstGeom prst="rect">
            <a:avLst/>
          </a:prstGeom>
        </p:spPr>
      </p:pic>
      <p:pic>
        <p:nvPicPr>
          <p:cNvPr id="7" name="Picture 6">
            <a:extLst>
              <a:ext uri="{FF2B5EF4-FFF2-40B4-BE49-F238E27FC236}">
                <a16:creationId xmlns:a16="http://schemas.microsoft.com/office/drawing/2014/main" id="{F58D1076-FF19-596D-45B6-4EB22EF220E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5690156"/>
            <a:ext cx="713364" cy="713364"/>
          </a:xfrm>
          <a:prstGeom prst="rect">
            <a:avLst/>
          </a:prstGeom>
        </p:spPr>
      </p:pic>
      <p:pic>
        <p:nvPicPr>
          <p:cNvPr id="8" name="Picture 7">
            <a:extLst>
              <a:ext uri="{FF2B5EF4-FFF2-40B4-BE49-F238E27FC236}">
                <a16:creationId xmlns:a16="http://schemas.microsoft.com/office/drawing/2014/main" id="{F5FD716E-3B61-744D-F0F9-01146B4AAA7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6736080"/>
            <a:ext cx="713364" cy="713364"/>
          </a:xfrm>
          <a:prstGeom prst="rect">
            <a:avLst/>
          </a:prstGeom>
        </p:spPr>
      </p:pic>
      <p:pic>
        <p:nvPicPr>
          <p:cNvPr id="9" name="Picture 8">
            <a:extLst>
              <a:ext uri="{FF2B5EF4-FFF2-40B4-BE49-F238E27FC236}">
                <a16:creationId xmlns:a16="http://schemas.microsoft.com/office/drawing/2014/main" id="{5384D246-BA5A-8BB5-867B-487964F4F4F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7650480"/>
            <a:ext cx="713364" cy="713364"/>
          </a:xfrm>
          <a:prstGeom prst="rect">
            <a:avLst/>
          </a:prstGeom>
        </p:spPr>
      </p:pic>
      <p:pic>
        <p:nvPicPr>
          <p:cNvPr id="10" name="Picture 9">
            <a:extLst>
              <a:ext uri="{FF2B5EF4-FFF2-40B4-BE49-F238E27FC236}">
                <a16:creationId xmlns:a16="http://schemas.microsoft.com/office/drawing/2014/main" id="{BF1C9B16-1245-7D1B-3CF1-6EE9291E3D1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8583036"/>
            <a:ext cx="713364" cy="713364"/>
          </a:xfrm>
          <a:prstGeom prst="rect">
            <a:avLst/>
          </a:prstGeom>
        </p:spPr>
      </p:pic>
    </p:spTree>
    <p:extLst>
      <p:ext uri="{BB962C8B-B14F-4D97-AF65-F5344CB8AC3E}">
        <p14:creationId xmlns:p14="http://schemas.microsoft.com/office/powerpoint/2010/main" val="1229960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411CB-D9D5-DE0E-D518-CC08DEBDB2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446612-D8B2-937B-ECE4-028168241AB1}"/>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EAD5FBAD-3134-0F8B-63B0-AFFA3FD71FF2}"/>
              </a:ext>
            </a:extLst>
          </p:cNvPr>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Biosecurity: Examples of Risks and Controls</a:t>
            </a:r>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Say: </a:t>
            </a:r>
            <a:r>
              <a:rPr lang="en-US" sz="1200" dirty="0">
                <a:latin typeface="Arial" panose="020B0604020202020204" pitchFamily="34" charset="0"/>
                <a:cs typeface="Arial" panose="020B0604020202020204" pitchFamily="34" charset="0"/>
              </a:rPr>
              <a:t>As </a:t>
            </a:r>
            <a:r>
              <a:rPr lang="en-US" dirty="0">
                <a:latin typeface="Arial" panose="020B0604020202020204" pitchFamily="34" charset="0"/>
                <a:cs typeface="Arial" panose="020B0604020202020204" pitchFamily="34" charset="0"/>
              </a:rPr>
              <a:t>we have discussed, biosecurity requires a w</a:t>
            </a:r>
            <a:r>
              <a:rPr lang="en-US" sz="1200" dirty="0">
                <a:latin typeface="Arial" panose="020B0604020202020204" pitchFamily="34" charset="0"/>
                <a:cs typeface="Arial" panose="020B0604020202020204" pitchFamily="34" charset="0"/>
              </a:rPr>
              <a:t>ritten biosecurity pla</a:t>
            </a:r>
            <a:r>
              <a:rPr lang="en-US" dirty="0">
                <a:latin typeface="Arial" panose="020B0604020202020204" pitchFamily="34" charset="0"/>
                <a:cs typeface="Arial" panose="020B0604020202020204" pitchFamily="34" charset="0"/>
              </a:rPr>
              <a:t>n and</a:t>
            </a:r>
            <a:r>
              <a:rPr lang="en-US" sz="1200" dirty="0">
                <a:latin typeface="Arial" panose="020B0604020202020204" pitchFamily="34" charset="0"/>
                <a:cs typeface="Arial" panose="020B0604020202020204" pitchFamily="34" charset="0"/>
              </a:rPr>
              <a:t> training. Recall that we discussed these biosecurity risks as well. </a:t>
            </a:r>
          </a:p>
          <a:p>
            <a:endParaRPr lang="en-US"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Ask: </a:t>
            </a:r>
            <a:r>
              <a:rPr lang="en-US" sz="1200" dirty="0">
                <a:latin typeface="Arial" panose="020B0604020202020204" pitchFamily="34" charset="0"/>
                <a:cs typeface="Arial" panose="020B0604020202020204" pitchFamily="34" charset="0"/>
              </a:rPr>
              <a:t>Who can remind us about details of one of these biosecurity risks and controls? </a:t>
            </a:r>
            <a:r>
              <a:rPr lang="en-US" sz="1200" b="1" dirty="0">
                <a:latin typeface="Arial" panose="020B0604020202020204" pitchFamily="34" charset="0"/>
                <a:cs typeface="Arial" panose="020B0604020202020204" pitchFamily="34" charset="0"/>
              </a:rPr>
              <a:t>Repeat</a:t>
            </a:r>
            <a:r>
              <a:rPr lang="en-US" sz="1200" dirty="0">
                <a:latin typeface="Arial" panose="020B0604020202020204" pitchFamily="34" charset="0"/>
                <a:cs typeface="Arial" panose="020B0604020202020204" pitchFamily="34" charset="0"/>
              </a:rPr>
              <a:t> calling upon participants until a summary including the following key points is accomplished.</a:t>
            </a:r>
          </a:p>
          <a:p>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a:t>
            </a:r>
            <a:r>
              <a:rPr lang="en-US" b="1" dirty="0"/>
              <a:t>Select</a:t>
            </a:r>
            <a:r>
              <a:rPr lang="en-US" dirty="0"/>
              <a:t> </a:t>
            </a:r>
            <a:r>
              <a:rPr lang="en-US" b="1" dirty="0"/>
              <a:t>Enter</a:t>
            </a:r>
            <a:r>
              <a:rPr lang="en-US" dirty="0"/>
              <a:t> to advance the slide build.&gt;</a:t>
            </a:r>
          </a:p>
          <a:p>
            <a:endParaRPr lang="en-US" sz="120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Debrief</a:t>
            </a:r>
            <a:r>
              <a:rPr lang="en-US" dirty="0">
                <a:latin typeface="Arial" panose="020B0604020202020204" pitchFamily="34" charset="0"/>
                <a:cs typeface="Arial" panose="020B0604020202020204" pitchFamily="34" charset="0"/>
              </a:rPr>
              <a:t> ensuring these key points are emphasized:</a:t>
            </a:r>
            <a:endParaRPr lang="en-US" sz="1200" dirty="0">
              <a:latin typeface="Arial" panose="020B0604020202020204" pitchFamily="34" charset="0"/>
              <a:cs typeface="Arial" panose="020B0604020202020204" pitchFamily="34" charset="0"/>
            </a:endParaRPr>
          </a:p>
          <a:p>
            <a:pPr marL="173736" indent="-173736">
              <a:spcBef>
                <a:spcPts val="300"/>
              </a:spcBef>
              <a:buFont typeface="Arial" panose="020B0604020202020204" pitchFamily="34" charset="0"/>
              <a:buChar char="•"/>
            </a:pPr>
            <a:r>
              <a:rPr lang="en-US" sz="1200" dirty="0">
                <a:latin typeface="Arial" panose="020B0604020202020204" pitchFamily="34" charset="0"/>
                <a:cs typeface="Arial" panose="020B0604020202020204" pitchFamily="34" charset="0"/>
              </a:rPr>
              <a:t>Farm location, surroundings</a:t>
            </a:r>
            <a:r>
              <a:rPr lang="en-US"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neighbors</a:t>
            </a:r>
          </a:p>
          <a:p>
            <a:pPr marL="173736" indent="-173736">
              <a:spcBef>
                <a:spcPts val="300"/>
              </a:spcBef>
              <a:buFont typeface="Arial" panose="020B0604020202020204" pitchFamily="34" charset="0"/>
              <a:buChar char="•"/>
            </a:pPr>
            <a:r>
              <a:rPr lang="en-US" sz="1200" dirty="0">
                <a:latin typeface="Arial" panose="020B0604020202020204" pitchFamily="34" charset="0"/>
                <a:cs typeface="Arial" panose="020B0604020202020204" pitchFamily="34" charset="0"/>
              </a:rPr>
              <a:t>Source water treatment, testing, control </a:t>
            </a:r>
          </a:p>
          <a:p>
            <a:pPr marL="173736" indent="-173736">
              <a:spcBef>
                <a:spcPts val="300"/>
              </a:spcBef>
              <a:buFont typeface="Arial" panose="020B0604020202020204" pitchFamily="34" charset="0"/>
              <a:buChar char="•"/>
            </a:pPr>
            <a:r>
              <a:rPr lang="en-US" sz="1200" dirty="0">
                <a:latin typeface="Arial" panose="020B0604020202020204" pitchFamily="34" charset="0"/>
                <a:cs typeface="Arial" panose="020B0604020202020204" pitchFamily="34" charset="0"/>
              </a:rPr>
              <a:t>Control access to people, animals, vectors, activities</a:t>
            </a:r>
          </a:p>
          <a:p>
            <a:pPr marL="173736" indent="-173736">
              <a:spcBef>
                <a:spcPts val="300"/>
              </a:spcBef>
              <a:buFont typeface="Arial" panose="020B0604020202020204" pitchFamily="34" charset="0"/>
              <a:buChar char="•"/>
            </a:pPr>
            <a:r>
              <a:rPr lang="en-US" sz="1200" dirty="0">
                <a:latin typeface="Arial" panose="020B0604020202020204" pitchFamily="34" charset="0"/>
                <a:cs typeface="Arial" panose="020B0604020202020204" pitchFamily="34" charset="0"/>
              </a:rPr>
              <a:t>Disinfection at farm entry points for vehicles, people, equipment, etc.</a:t>
            </a:r>
          </a:p>
          <a:p>
            <a:pPr marL="173736" indent="-173736">
              <a:spcBef>
                <a:spcPts val="300"/>
              </a:spcBef>
              <a:buFont typeface="Arial" panose="020B0604020202020204" pitchFamily="34" charset="0"/>
              <a:buChar char="•"/>
            </a:pPr>
            <a:r>
              <a:rPr lang="en-US" sz="1200" dirty="0">
                <a:latin typeface="Arial" panose="020B0604020202020204" pitchFamily="34" charset="0"/>
                <a:cs typeface="Arial" panose="020B0604020202020204" pitchFamily="34" charset="0"/>
              </a:rPr>
              <a:t>Use specific disease-free, resistant, or tolerant post-larva. What works best for your environment, practices, etc.</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Say: </a:t>
            </a:r>
            <a:r>
              <a:rPr lang="en-US" sz="1200" dirty="0">
                <a:latin typeface="Arial" panose="020B0604020202020204" pitchFamily="34" charset="0"/>
                <a:cs typeface="Arial" panose="020B0604020202020204" pitchFamily="34" charset="0"/>
              </a:rPr>
              <a:t>Now that we have refreshed our memories about biosecurity risks and controls and examples, we will add one more piece of information. In addition to written biosecurity plans it is </a:t>
            </a:r>
            <a:r>
              <a:rPr lang="en-US" dirty="0">
                <a:latin typeface="Arial" panose="020B0604020202020204" pitchFamily="34" charset="0"/>
                <a:cs typeface="Arial" panose="020B0604020202020204" pitchFamily="34" charset="0"/>
              </a:rPr>
              <a:t>important to document </a:t>
            </a:r>
            <a:r>
              <a:rPr lang="en-US" sz="1200" dirty="0">
                <a:latin typeface="Arial" panose="020B0604020202020204" pitchFamily="34" charset="0"/>
                <a:cs typeface="Arial" panose="020B0604020202020204" pitchFamily="34" charset="0"/>
              </a:rPr>
              <a:t>disease contingency plans in written form as well. This allows you to act quickly if a problem arises.</a:t>
            </a:r>
          </a:p>
          <a:p>
            <a:endParaRPr lang="en-US" dirty="0"/>
          </a:p>
        </p:txBody>
      </p:sp>
      <p:sp>
        <p:nvSpPr>
          <p:cNvPr id="4" name="Slide Number Placeholder 3">
            <a:extLst>
              <a:ext uri="{FF2B5EF4-FFF2-40B4-BE49-F238E27FC236}">
                <a16:creationId xmlns:a16="http://schemas.microsoft.com/office/drawing/2014/main" id="{57EBA557-685B-9424-EFDB-3B07F9713E46}"/>
              </a:ext>
            </a:extLst>
          </p:cNvPr>
          <p:cNvSpPr>
            <a:spLocks noGrp="1"/>
          </p:cNvSpPr>
          <p:nvPr>
            <p:ph type="sldNum" sz="quarter" idx="5"/>
          </p:nvPr>
        </p:nvSpPr>
        <p:spPr/>
        <p:txBody>
          <a:bodyPr/>
          <a:lstStyle/>
          <a:p>
            <a:fld id="{A7439025-DF34-46F9-8BF3-4E94808FAC7B}" type="slidenum">
              <a:rPr lang="en-US" smtClean="0"/>
              <a:pPr/>
              <a:t>6</a:t>
            </a:fld>
            <a:endParaRPr lang="en-US"/>
          </a:p>
        </p:txBody>
      </p:sp>
      <p:pic>
        <p:nvPicPr>
          <p:cNvPr id="5" name="Picture 4">
            <a:extLst>
              <a:ext uri="{FF2B5EF4-FFF2-40B4-BE49-F238E27FC236}">
                <a16:creationId xmlns:a16="http://schemas.microsoft.com/office/drawing/2014/main" id="{7196762D-CAB1-573A-1A94-AB2FC8C332F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054096"/>
            <a:ext cx="713364" cy="713364"/>
          </a:xfrm>
          <a:prstGeom prst="rect">
            <a:avLst/>
          </a:prstGeom>
        </p:spPr>
      </p:pic>
      <p:pic>
        <p:nvPicPr>
          <p:cNvPr id="6" name="Picture 5">
            <a:extLst>
              <a:ext uri="{FF2B5EF4-FFF2-40B4-BE49-F238E27FC236}">
                <a16:creationId xmlns:a16="http://schemas.microsoft.com/office/drawing/2014/main" id="{3A5EE286-A734-034F-87FB-9D4F5A75C50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533" y="3763386"/>
            <a:ext cx="713364" cy="713364"/>
          </a:xfrm>
          <a:prstGeom prst="rect">
            <a:avLst/>
          </a:prstGeom>
        </p:spPr>
      </p:pic>
      <p:pic>
        <p:nvPicPr>
          <p:cNvPr id="7" name="Picture 6">
            <a:extLst>
              <a:ext uri="{FF2B5EF4-FFF2-40B4-BE49-F238E27FC236}">
                <a16:creationId xmlns:a16="http://schemas.microsoft.com/office/drawing/2014/main" id="{19E1C147-FCB3-D586-DFB0-A7E153C9285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533" y="4767768"/>
            <a:ext cx="713364" cy="713364"/>
          </a:xfrm>
          <a:prstGeom prst="rect">
            <a:avLst/>
          </a:prstGeom>
        </p:spPr>
      </p:pic>
      <p:pic>
        <p:nvPicPr>
          <p:cNvPr id="8" name="Picture 7">
            <a:extLst>
              <a:ext uri="{FF2B5EF4-FFF2-40B4-BE49-F238E27FC236}">
                <a16:creationId xmlns:a16="http://schemas.microsoft.com/office/drawing/2014/main" id="{FFD8DA9D-51CE-CBB7-FA28-1E4F08BEDC0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6451818"/>
            <a:ext cx="713364" cy="713364"/>
          </a:xfrm>
          <a:prstGeom prst="rect">
            <a:avLst/>
          </a:prstGeom>
        </p:spPr>
      </p:pic>
    </p:spTree>
    <p:extLst>
      <p:ext uri="{BB962C8B-B14F-4D97-AF65-F5344CB8AC3E}">
        <p14:creationId xmlns:p14="http://schemas.microsoft.com/office/powerpoint/2010/main" val="1826719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82C88-D37F-896B-EDC0-CEB961839F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19B63C-22D3-3595-5444-11109EDA3105}"/>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A00D560A-6E91-B41C-30F4-0D12ABB60ACC}"/>
              </a:ext>
            </a:extLst>
          </p:cNvPr>
          <p:cNvSpPr>
            <a:spLocks noGrp="1"/>
          </p:cNvSpPr>
          <p:nvPr>
            <p:ph type="body" idx="1"/>
          </p:nvPr>
        </p:nvSpPr>
        <p:spPr/>
        <p:txBody>
          <a:bodyPr/>
          <a:lstStyle/>
          <a:p>
            <a:r>
              <a:rPr lang="en-US" b="1" dirty="0"/>
              <a:t>Food Safety: Examples of Food Safety Risks and Controls</a:t>
            </a: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Read </a:t>
            </a:r>
            <a:r>
              <a:rPr lang="en-US" sz="1200" dirty="0">
                <a:latin typeface="Arial" panose="020B0604020202020204" pitchFamily="34" charset="0"/>
                <a:cs typeface="Arial" panose="020B0604020202020204" pitchFamily="34" charset="0"/>
              </a:rPr>
              <a:t>through each of the points on the slide to emphasize the main points related to Food Safety risks and controls. </a:t>
            </a:r>
          </a:p>
          <a:p>
            <a:endParaRPr lang="en-US"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Say: </a:t>
            </a:r>
            <a:r>
              <a:rPr lang="en-US" sz="1200" dirty="0">
                <a:latin typeface="Arial" panose="020B0604020202020204" pitchFamily="34" charset="0"/>
                <a:cs typeface="Arial" panose="020B0604020202020204" pitchFamily="34" charset="0"/>
              </a:rPr>
              <a:t>Keep in mind that </a:t>
            </a:r>
            <a:r>
              <a:rPr lang="en-US" dirty="0"/>
              <a:t>it doesn’t really matter where you categorize the elements, some belong in more than one category. Ice and water, for example, can be a food safety risk or a BMP risk. The task of using robust PLs can be BMP or biosecurity. </a:t>
            </a:r>
            <a:endParaRPr lang="en-US" sz="12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88537A6C-36DA-92F1-C2B6-A9F0579245B2}"/>
              </a:ext>
            </a:extLst>
          </p:cNvPr>
          <p:cNvSpPr>
            <a:spLocks noGrp="1"/>
          </p:cNvSpPr>
          <p:nvPr>
            <p:ph type="sldNum" sz="quarter" idx="5"/>
          </p:nvPr>
        </p:nvSpPr>
        <p:spPr/>
        <p:txBody>
          <a:bodyPr/>
          <a:lstStyle/>
          <a:p>
            <a:fld id="{A7439025-DF34-46F9-8BF3-4E94808FAC7B}" type="slidenum">
              <a:rPr lang="en-US" smtClean="0"/>
              <a:pPr/>
              <a:t>7</a:t>
            </a:fld>
            <a:endParaRPr lang="en-US"/>
          </a:p>
        </p:txBody>
      </p:sp>
      <p:pic>
        <p:nvPicPr>
          <p:cNvPr id="5" name="Picture 4">
            <a:extLst>
              <a:ext uri="{FF2B5EF4-FFF2-40B4-BE49-F238E27FC236}">
                <a16:creationId xmlns:a16="http://schemas.microsoft.com/office/drawing/2014/main" id="{C64BD9EE-B585-8493-EDDF-B202DFA8A19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729543"/>
            <a:ext cx="713364" cy="713364"/>
          </a:xfrm>
          <a:prstGeom prst="rect">
            <a:avLst/>
          </a:prstGeom>
        </p:spPr>
      </p:pic>
    </p:spTree>
    <p:extLst>
      <p:ext uri="{BB962C8B-B14F-4D97-AF65-F5344CB8AC3E}">
        <p14:creationId xmlns:p14="http://schemas.microsoft.com/office/powerpoint/2010/main" val="321589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E38A9-B044-EFC3-3AB3-6266311B56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D0FE37-52B4-23B5-956B-C9F4897BC1C5}"/>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BC07DCDD-1A28-488D-6F52-E331BC69658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Parts of a Food Safety Plan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Say: </a:t>
            </a:r>
            <a:r>
              <a:rPr lang="en-US" dirty="0">
                <a:latin typeface="Arial" panose="020B0604020202020204" pitchFamily="34" charset="0"/>
                <a:cs typeface="Arial" panose="020B0604020202020204" pitchFamily="34" charset="0"/>
              </a:rPr>
              <a:t>Now, let’s review the parts of a Food Safety Plan. </a:t>
            </a:r>
            <a:r>
              <a:rPr lang="en-US" b="0" dirty="0"/>
              <a:t>You may want to look at the Food Safety Plan template in your Participant Guide.</a:t>
            </a:r>
            <a:endParaRPr lang="en-US"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Arial" panose="020B0604020202020204" pitchFamily="34" charset="0"/>
              <a:cs typeface="Arial" panose="020B0604020202020204" pitchFamily="34" charset="0"/>
            </a:endParaRPr>
          </a:p>
          <a:p>
            <a:pPr>
              <a:defRPr/>
            </a:pPr>
            <a:r>
              <a:rPr lang="en-US" dirty="0"/>
              <a:t>&lt;</a:t>
            </a:r>
            <a:r>
              <a:rPr lang="en-US" b="1" dirty="0"/>
              <a:t>Select</a:t>
            </a:r>
            <a:r>
              <a:rPr lang="en-US" dirty="0"/>
              <a:t> </a:t>
            </a:r>
            <a:r>
              <a:rPr lang="en-US" b="1" dirty="0"/>
              <a:t>Enter</a:t>
            </a:r>
            <a:r>
              <a:rPr lang="en-US" dirty="0"/>
              <a:t> to advance the slide build.&gt;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Say: </a:t>
            </a:r>
            <a:r>
              <a:rPr lang="en-US" b="0" dirty="0">
                <a:latin typeface="Arial" panose="020B0604020202020204" pitchFamily="34" charset="0"/>
                <a:cs typeface="Arial" panose="020B0604020202020204" pitchFamily="34" charset="0"/>
              </a:rPr>
              <a:t>Remember, t</a:t>
            </a:r>
            <a:r>
              <a:rPr lang="en-US" dirty="0">
                <a:latin typeface="Arial" panose="020B0604020202020204" pitchFamily="34" charset="0"/>
                <a:cs typeface="Arial" panose="020B0604020202020204" pitchFamily="34" charset="0"/>
              </a:rPr>
              <a:t>he first step in writing one is to identify significant hazards or risks specific to the location, diseases, markets,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Ask:</a:t>
            </a:r>
            <a:r>
              <a:rPr lang="en-US" dirty="0"/>
              <a:t> What are some hazards or risks?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Debrief </a:t>
            </a:r>
            <a:r>
              <a:rPr lang="en-US" dirty="0"/>
              <a:t>ensuring some of the following are mentioned: Specific disease in your area, low oxygen during certain conditions, use of unapproved drugs, overspray from neighbor farms, cross contamination of equipment, visitors/animals on farm.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0A05129C-07E0-75B7-DC31-B848FB7CAD14}"/>
              </a:ext>
            </a:extLst>
          </p:cNvPr>
          <p:cNvSpPr>
            <a:spLocks noGrp="1"/>
          </p:cNvSpPr>
          <p:nvPr>
            <p:ph type="sldNum" sz="quarter" idx="5"/>
          </p:nvPr>
        </p:nvSpPr>
        <p:spPr/>
        <p:txBody>
          <a:bodyPr/>
          <a:lstStyle/>
          <a:p>
            <a:fld id="{A7439025-DF34-46F9-8BF3-4E94808FAC7B}" type="slidenum">
              <a:rPr lang="en-US" smtClean="0"/>
              <a:pPr/>
              <a:t>8</a:t>
            </a:fld>
            <a:endParaRPr lang="en-US"/>
          </a:p>
        </p:txBody>
      </p:sp>
      <p:pic>
        <p:nvPicPr>
          <p:cNvPr id="5" name="Picture 4">
            <a:extLst>
              <a:ext uri="{FF2B5EF4-FFF2-40B4-BE49-F238E27FC236}">
                <a16:creationId xmlns:a16="http://schemas.microsoft.com/office/drawing/2014/main" id="{62224318-BC03-DA16-9C2C-C5BAC6C5CE2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057652"/>
            <a:ext cx="713364" cy="713364"/>
          </a:xfrm>
          <a:prstGeom prst="rect">
            <a:avLst/>
          </a:prstGeom>
        </p:spPr>
      </p:pic>
      <p:pic>
        <p:nvPicPr>
          <p:cNvPr id="6" name="Picture 5">
            <a:extLst>
              <a:ext uri="{FF2B5EF4-FFF2-40B4-BE49-F238E27FC236}">
                <a16:creationId xmlns:a16="http://schemas.microsoft.com/office/drawing/2014/main" id="{B7100920-FC0C-8E21-7C42-7BE95A0851E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 y="3852607"/>
            <a:ext cx="713364" cy="713364"/>
          </a:xfrm>
          <a:prstGeom prst="rect">
            <a:avLst/>
          </a:prstGeom>
        </p:spPr>
      </p:pic>
      <p:pic>
        <p:nvPicPr>
          <p:cNvPr id="7" name="Picture 6">
            <a:extLst>
              <a:ext uri="{FF2B5EF4-FFF2-40B4-BE49-F238E27FC236}">
                <a16:creationId xmlns:a16="http://schemas.microsoft.com/office/drawing/2014/main" id="{0D74B18C-E1E0-4C87-3AF6-8FD3DC8B422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533" y="4677786"/>
            <a:ext cx="713364" cy="713364"/>
          </a:xfrm>
          <a:prstGeom prst="rect">
            <a:avLst/>
          </a:prstGeom>
        </p:spPr>
      </p:pic>
      <p:pic>
        <p:nvPicPr>
          <p:cNvPr id="8" name="Picture 7">
            <a:extLst>
              <a:ext uri="{FF2B5EF4-FFF2-40B4-BE49-F238E27FC236}">
                <a16:creationId xmlns:a16="http://schemas.microsoft.com/office/drawing/2014/main" id="{F6AF54AC-8BAE-68AA-31DC-3E25E0D007D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533" y="5377368"/>
            <a:ext cx="713364" cy="713364"/>
          </a:xfrm>
          <a:prstGeom prst="rect">
            <a:avLst/>
          </a:prstGeom>
        </p:spPr>
      </p:pic>
    </p:spTree>
    <p:extLst>
      <p:ext uri="{BB962C8B-B14F-4D97-AF65-F5344CB8AC3E}">
        <p14:creationId xmlns:p14="http://schemas.microsoft.com/office/powerpoint/2010/main" val="642172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F7932-AE2C-FEE3-EEDB-E5E44B07F5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4BD5BE-70EC-DAEE-7EA0-80136FFF30A8}"/>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065A7992-8E34-0870-29CC-5A8E61428E7B}"/>
              </a:ext>
            </a:extLst>
          </p:cNvPr>
          <p:cNvSpPr>
            <a:spLocks noGrp="1"/>
          </p:cNvSpPr>
          <p:nvPr>
            <p:ph type="body" idx="1"/>
          </p:nvPr>
        </p:nvSpPr>
        <p:spPr/>
        <p:txBody>
          <a:bodyPr/>
          <a:lstStyle/>
          <a:p>
            <a:pPr>
              <a:defRPr/>
            </a:pPr>
            <a:r>
              <a:rPr lang="en-US" sz="1200" b="1">
                <a:latin typeface="Arial" panose="020B0604020202020204" pitchFamily="34" charset="0"/>
                <a:cs typeface="Arial" panose="020B0604020202020204" pitchFamily="34" charset="0"/>
              </a:rPr>
              <a:t>Parts of a Food Safety Plan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a:latin typeface="Arial" panose="020B0604020202020204" pitchFamily="34" charset="0"/>
              <a:cs typeface="Arial" panose="020B0604020202020204" pitchFamily="34" charset="0"/>
            </a:endParaRPr>
          </a:p>
          <a:p>
            <a:pPr lvl="0">
              <a:defRPr/>
            </a:pPr>
            <a:r>
              <a:rPr lang="en-US" b="1">
                <a:latin typeface="Arial" panose="020B0604020202020204" pitchFamily="34" charset="0"/>
                <a:cs typeface="Arial" panose="020B0604020202020204" pitchFamily="34" charset="0"/>
              </a:rPr>
              <a:t>Say: </a:t>
            </a:r>
            <a:r>
              <a:rPr lang="en-US">
                <a:latin typeface="Arial" panose="020B0604020202020204" pitchFamily="34" charset="0"/>
                <a:cs typeface="Arial" panose="020B0604020202020204" pitchFamily="34" charset="0"/>
              </a:rPr>
              <a:t>The second step is to determine the pathways where the risks occur or can enter or impact your farms so you can determine where to apply a control (the control point) to eliminate, prevent, or reduce to a manageable level, the significant risks you previously identified. </a:t>
            </a:r>
          </a:p>
          <a:p>
            <a:pPr lvl="0">
              <a:defRPr/>
            </a:pPr>
            <a:endParaRPr lang="en-US">
              <a:latin typeface="Arial" panose="020B0604020202020204" pitchFamily="34" charset="0"/>
              <a:cs typeface="Arial" panose="020B0604020202020204" pitchFamily="34" charset="0"/>
            </a:endParaRPr>
          </a:p>
          <a:p>
            <a:pPr>
              <a:defRPr/>
            </a:pPr>
            <a:r>
              <a:rPr lang="en-US"/>
              <a:t>&lt;</a:t>
            </a:r>
            <a:r>
              <a:rPr lang="en-US" b="1"/>
              <a:t>Select</a:t>
            </a:r>
            <a:r>
              <a:rPr lang="en-US"/>
              <a:t> </a:t>
            </a:r>
            <a:r>
              <a:rPr lang="en-US" b="1"/>
              <a:t>Enter</a:t>
            </a:r>
            <a:r>
              <a:rPr lang="en-US"/>
              <a:t> to advance the slide build.&gt;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Arial" panose="020B0604020202020204" pitchFamily="34" charset="0"/>
                <a:cs typeface="Arial" panose="020B0604020202020204" pitchFamily="34" charset="0"/>
              </a:rPr>
              <a:t>Say: </a:t>
            </a:r>
            <a:r>
              <a:rPr lang="en-US">
                <a:latin typeface="Arial" panose="020B0604020202020204" pitchFamily="34" charset="0"/>
                <a:cs typeface="Arial" panose="020B0604020202020204" pitchFamily="34" charset="0"/>
              </a:rPr>
              <a:t>These </a:t>
            </a:r>
            <a:r>
              <a:rPr lang="en-US" sz="1200">
                <a:latin typeface="Arial" panose="020B0604020202020204" pitchFamily="34" charset="0"/>
                <a:cs typeface="Arial" panose="020B0604020202020204" pitchFamily="34" charset="0"/>
              </a:rPr>
              <a:t>Control Points (CPs)</a:t>
            </a:r>
            <a:r>
              <a:rPr lang="en-US">
                <a:latin typeface="Arial" panose="020B0604020202020204" pitchFamily="34" charset="0"/>
                <a:cs typeface="Arial" panose="020B0604020202020204" pitchFamily="34" charset="0"/>
              </a:rPr>
              <a:t> determine w</a:t>
            </a:r>
            <a:r>
              <a:rPr lang="en-US" sz="1200">
                <a:latin typeface="Arial" panose="020B0604020202020204" pitchFamily="34" charset="0"/>
                <a:cs typeface="Arial" panose="020B0604020202020204" pitchFamily="34" charset="0"/>
              </a:rPr>
              <a:t>here you can apply controls.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a:latin typeface="Arial" panose="020B0604020202020204" pitchFamily="34" charset="0"/>
                <a:cs typeface="Arial" panose="020B0604020202020204" pitchFamily="34" charset="0"/>
              </a:rPr>
              <a:t>Ask:</a:t>
            </a:r>
            <a:r>
              <a:rPr lang="en-US" sz="1200" u="none">
                <a:latin typeface="Arial" panose="020B0604020202020204" pitchFamily="34" charset="0"/>
                <a:cs typeface="Arial" panose="020B0604020202020204" pitchFamily="34" charset="0"/>
              </a:rPr>
              <a:t> What are some examples of control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a:latin typeface="Arial" panose="020B0604020202020204" pitchFamily="34" charset="0"/>
                <a:cs typeface="Arial" panose="020B0604020202020204" pitchFamily="34" charset="0"/>
              </a:rPr>
              <a:t>Debrief </a:t>
            </a:r>
            <a:r>
              <a:rPr lang="en-US" sz="1200" u="none">
                <a:latin typeface="Arial" panose="020B0604020202020204" pitchFamily="34" charset="0"/>
                <a:cs typeface="Arial" panose="020B0604020202020204" pitchFamily="34" charset="0"/>
              </a:rPr>
              <a:t>answers ensuring some of the following are mentioned: Farm entry, source water, reservoir or holding ponds, storage and use equipment, pond or net pens for testing, post larva or fry entry,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43F3B72-2A8E-0551-D554-6BB5E3163065}"/>
              </a:ext>
            </a:extLst>
          </p:cNvPr>
          <p:cNvSpPr>
            <a:spLocks noGrp="1"/>
          </p:cNvSpPr>
          <p:nvPr>
            <p:ph type="sldNum" sz="quarter" idx="5"/>
          </p:nvPr>
        </p:nvSpPr>
        <p:spPr/>
        <p:txBody>
          <a:bodyPr/>
          <a:lstStyle/>
          <a:p>
            <a:fld id="{A7439025-DF34-46F9-8BF3-4E94808FAC7B}" type="slidenum">
              <a:rPr lang="en-US" smtClean="0"/>
              <a:pPr/>
              <a:t>9</a:t>
            </a:fld>
            <a:endParaRPr lang="en-US"/>
          </a:p>
        </p:txBody>
      </p:sp>
      <p:pic>
        <p:nvPicPr>
          <p:cNvPr id="5" name="Picture 4">
            <a:extLst>
              <a:ext uri="{FF2B5EF4-FFF2-40B4-BE49-F238E27FC236}">
                <a16:creationId xmlns:a16="http://schemas.microsoft.com/office/drawing/2014/main" id="{23941E7A-ED16-4270-4C9E-686F2C4CBC6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057652"/>
            <a:ext cx="713364" cy="713364"/>
          </a:xfrm>
          <a:prstGeom prst="rect">
            <a:avLst/>
          </a:prstGeom>
        </p:spPr>
      </p:pic>
      <p:pic>
        <p:nvPicPr>
          <p:cNvPr id="6" name="Picture 5">
            <a:extLst>
              <a:ext uri="{FF2B5EF4-FFF2-40B4-BE49-F238E27FC236}">
                <a16:creationId xmlns:a16="http://schemas.microsoft.com/office/drawing/2014/main" id="{AAE2FA0B-9C3E-2DB4-E35E-D1B72096F42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 y="4231549"/>
            <a:ext cx="713364" cy="713364"/>
          </a:xfrm>
          <a:prstGeom prst="rect">
            <a:avLst/>
          </a:prstGeom>
        </p:spPr>
      </p:pic>
      <p:pic>
        <p:nvPicPr>
          <p:cNvPr id="7" name="Picture 6">
            <a:extLst>
              <a:ext uri="{FF2B5EF4-FFF2-40B4-BE49-F238E27FC236}">
                <a16:creationId xmlns:a16="http://schemas.microsoft.com/office/drawing/2014/main" id="{13F4D183-B99B-1F26-A047-7F3A6F8D55E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533" y="4925436"/>
            <a:ext cx="713364" cy="713364"/>
          </a:xfrm>
          <a:prstGeom prst="rect">
            <a:avLst/>
          </a:prstGeom>
        </p:spPr>
      </p:pic>
      <p:pic>
        <p:nvPicPr>
          <p:cNvPr id="8" name="Picture 7">
            <a:extLst>
              <a:ext uri="{FF2B5EF4-FFF2-40B4-BE49-F238E27FC236}">
                <a16:creationId xmlns:a16="http://schemas.microsoft.com/office/drawing/2014/main" id="{20055186-FFDF-E382-7AA6-E84B88A435E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533" y="5625018"/>
            <a:ext cx="713364" cy="713364"/>
          </a:xfrm>
          <a:prstGeom prst="rect">
            <a:avLst/>
          </a:prstGeom>
        </p:spPr>
      </p:pic>
    </p:spTree>
    <p:extLst>
      <p:ext uri="{BB962C8B-B14F-4D97-AF65-F5344CB8AC3E}">
        <p14:creationId xmlns:p14="http://schemas.microsoft.com/office/powerpoint/2010/main" val="20540630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B7E30A-A334-2741-D42D-CBDAA3673AC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Text Placeholder 9">
            <a:extLst>
              <a:ext uri="{FF2B5EF4-FFF2-40B4-BE49-F238E27FC236}">
                <a16:creationId xmlns:a16="http://schemas.microsoft.com/office/drawing/2014/main" id="{C1245722-1327-6F70-1BCC-ADC3BE0CCEF8}"/>
              </a:ext>
            </a:extLst>
          </p:cNvPr>
          <p:cNvSpPr>
            <a:spLocks noGrp="1"/>
          </p:cNvSpPr>
          <p:nvPr>
            <p:ph type="body" sz="quarter" idx="10"/>
          </p:nvPr>
        </p:nvSpPr>
        <p:spPr>
          <a:xfrm>
            <a:off x="3133341" y="2154562"/>
            <a:ext cx="5758542" cy="877365"/>
          </a:xfrm>
        </p:spPr>
        <p:txBody>
          <a:bodyPr>
            <a:normAutofit/>
          </a:bodyPr>
          <a:lstStyle>
            <a:lvl1pPr marL="0" indent="0">
              <a:buNone/>
              <a:defRPr sz="2400"/>
            </a:lvl1pPr>
          </a:lstStyle>
          <a:p>
            <a:pPr lvl="0"/>
            <a:r>
              <a:rPr lang="en-US"/>
              <a:t>Click to edit Master text styles</a:t>
            </a:r>
          </a:p>
        </p:txBody>
      </p:sp>
      <p:pic>
        <p:nvPicPr>
          <p:cNvPr id="3" name="Picture 2" descr="University of Maryland and FDA Joint Institute for Food Safety and Applied Nutrition logo.">
            <a:extLst>
              <a:ext uri="{FF2B5EF4-FFF2-40B4-BE49-F238E27FC236}">
                <a16:creationId xmlns:a16="http://schemas.microsoft.com/office/drawing/2014/main" id="{30C05647-B3A8-88AB-7BE0-9D2C65E131C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3086" y="206272"/>
            <a:ext cx="2441827" cy="2441827"/>
          </a:xfrm>
          <a:prstGeom prst="rect">
            <a:avLst/>
          </a:prstGeom>
        </p:spPr>
      </p:pic>
      <p:sp>
        <p:nvSpPr>
          <p:cNvPr id="8" name="Title 7">
            <a:extLst>
              <a:ext uri="{FF2B5EF4-FFF2-40B4-BE49-F238E27FC236}">
                <a16:creationId xmlns:a16="http://schemas.microsoft.com/office/drawing/2014/main" id="{2A45A0C4-29DF-7F8F-56B5-CEB595CE42E5}"/>
              </a:ext>
            </a:extLst>
          </p:cNvPr>
          <p:cNvSpPr>
            <a:spLocks noGrp="1"/>
          </p:cNvSpPr>
          <p:nvPr>
            <p:ph type="title"/>
          </p:nvPr>
        </p:nvSpPr>
        <p:spPr>
          <a:xfrm>
            <a:off x="3133341" y="380391"/>
            <a:ext cx="5758543" cy="1690914"/>
          </a:xfrm>
        </p:spPr>
        <p:txBody>
          <a:bodyPr>
            <a:noAutofit/>
          </a:bodyPr>
          <a:lstStyle>
            <a:lvl1pPr>
              <a:defRPr sz="6000"/>
            </a:lvl1pPr>
          </a:lstStyle>
          <a:p>
            <a:r>
              <a:rPr lang="en-US"/>
              <a:t>Click to edit Master title style</a:t>
            </a:r>
          </a:p>
        </p:txBody>
      </p:sp>
      <p:sp>
        <p:nvSpPr>
          <p:cNvPr id="13" name="Slide Number Placeholder 5">
            <a:extLst>
              <a:ext uri="{FF2B5EF4-FFF2-40B4-BE49-F238E27FC236}">
                <a16:creationId xmlns:a16="http://schemas.microsoft.com/office/drawing/2014/main" id="{F2854136-A89C-6B11-21B1-CD09DC973333}"/>
              </a:ext>
            </a:extLst>
          </p:cNvPr>
          <p:cNvSpPr txBox="1">
            <a:spLocks/>
          </p:cNvSpPr>
          <p:nvPr userDrawn="1"/>
        </p:nvSpPr>
        <p:spPr>
          <a:xfrm>
            <a:off x="0" y="6688200"/>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tx1"/>
                </a:solidFill>
                <a:latin typeface="Arial" panose="020B0604020202020204" pitchFamily="34" charset="0"/>
                <a:cs typeface="Arial" panose="020B0604020202020204" pitchFamily="34" charset="0"/>
              </a:rPr>
              <a:t>CC BY-NC 4.0 </a:t>
            </a:r>
          </a:p>
        </p:txBody>
      </p:sp>
      <p:grpSp>
        <p:nvGrpSpPr>
          <p:cNvPr id="14" name="Group 13">
            <a:extLst>
              <a:ext uri="{FF2B5EF4-FFF2-40B4-BE49-F238E27FC236}">
                <a16:creationId xmlns:a16="http://schemas.microsoft.com/office/drawing/2014/main" id="{60F8B832-0E76-3AF0-90B2-45356687B870}"/>
              </a:ext>
              <a:ext uri="{C183D7F6-B498-43B3-948B-1728B52AA6E4}">
                <adec:decorative xmlns:adec="http://schemas.microsoft.com/office/drawing/2017/decorative" val="1"/>
              </a:ext>
            </a:extLst>
          </p:cNvPr>
          <p:cNvGrpSpPr/>
          <p:nvPr userDrawn="1"/>
        </p:nvGrpSpPr>
        <p:grpSpPr>
          <a:xfrm>
            <a:off x="-1446495" y="148349"/>
            <a:ext cx="1108728" cy="5618097"/>
            <a:chOff x="-1953309" y="0"/>
            <a:chExt cx="1108728" cy="5618097"/>
          </a:xfrm>
        </p:grpSpPr>
        <p:sp>
          <p:nvSpPr>
            <p:cNvPr id="15" name="Rectangle 14">
              <a:extLst>
                <a:ext uri="{FF2B5EF4-FFF2-40B4-BE49-F238E27FC236}">
                  <a16:creationId xmlns:a16="http://schemas.microsoft.com/office/drawing/2014/main" id="{94E0B378-567C-7E91-9D5A-4F95167CD61C}"/>
                </a:ext>
                <a:ext uri="{C183D7F6-B498-43B3-948B-1728B52AA6E4}">
                  <adec:decorative xmlns:adec="http://schemas.microsoft.com/office/drawing/2017/decorative" val="1"/>
                </a:ext>
              </a:extLst>
            </p:cNvPr>
            <p:cNvSpPr/>
            <p:nvPr userDrawn="1"/>
          </p:nvSpPr>
          <p:spPr>
            <a:xfrm>
              <a:off x="-1953309" y="584200"/>
              <a:ext cx="469900" cy="469900"/>
            </a:xfrm>
            <a:prstGeom prst="rect">
              <a:avLst/>
            </a:prstGeom>
            <a:solidFill>
              <a:srgbClr val="2D2D2D"/>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A4F158F-327B-43B3-C937-5A27A94272DE}"/>
                </a:ext>
                <a:ext uri="{C183D7F6-B498-43B3-948B-1728B52AA6E4}">
                  <adec:decorative xmlns:adec="http://schemas.microsoft.com/office/drawing/2017/decorative" val="1"/>
                </a:ext>
              </a:extLst>
            </p:cNvPr>
            <p:cNvSpPr/>
            <p:nvPr userDrawn="1"/>
          </p:nvSpPr>
          <p:spPr>
            <a:xfrm>
              <a:off x="-1953309" y="1193800"/>
              <a:ext cx="469900" cy="469900"/>
            </a:xfrm>
            <a:prstGeom prst="rect">
              <a:avLst/>
            </a:prstGeom>
            <a:solidFill>
              <a:srgbClr val="F7F7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117232-FC8C-BF96-C7CC-2B93A42DF8F9}"/>
                </a:ext>
                <a:ext uri="{C183D7F6-B498-43B3-948B-1728B52AA6E4}">
                  <adec:decorative xmlns:adec="http://schemas.microsoft.com/office/drawing/2017/decorative" val="1"/>
                </a:ext>
              </a:extLst>
            </p:cNvPr>
            <p:cNvSpPr/>
            <p:nvPr userDrawn="1"/>
          </p:nvSpPr>
          <p:spPr>
            <a:xfrm>
              <a:off x="-1953309" y="1828800"/>
              <a:ext cx="469900" cy="469900"/>
            </a:xfrm>
            <a:prstGeom prst="rect">
              <a:avLst/>
            </a:prstGeom>
            <a:solidFill>
              <a:srgbClr val="ABCB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E598C08-AD44-B4D8-39C5-F030414CF989}"/>
                </a:ext>
                <a:ext uri="{C183D7F6-B498-43B3-948B-1728B52AA6E4}">
                  <adec:decorative xmlns:adec="http://schemas.microsoft.com/office/drawing/2017/decorative" val="1"/>
                </a:ext>
              </a:extLst>
            </p:cNvPr>
            <p:cNvSpPr/>
            <p:nvPr userDrawn="1"/>
          </p:nvSpPr>
          <p:spPr>
            <a:xfrm>
              <a:off x="-1953309" y="0"/>
              <a:ext cx="469900" cy="469900"/>
            </a:xfrm>
            <a:prstGeom prst="rect">
              <a:avLst/>
            </a:prstGeom>
            <a:solidFill>
              <a:srgbClr val="E313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ABE6BFB-5C25-67CA-B133-83B84A6F5C99}"/>
                </a:ext>
                <a:ext uri="{C183D7F6-B498-43B3-948B-1728B52AA6E4}">
                  <adec:decorative xmlns:adec="http://schemas.microsoft.com/office/drawing/2017/decorative" val="1"/>
                </a:ext>
              </a:extLst>
            </p:cNvPr>
            <p:cNvSpPr/>
            <p:nvPr userDrawn="1"/>
          </p:nvSpPr>
          <p:spPr>
            <a:xfrm>
              <a:off x="-1314481" y="0"/>
              <a:ext cx="469900" cy="469900"/>
            </a:xfrm>
            <a:prstGeom prst="rect">
              <a:avLst/>
            </a:prstGeom>
            <a:solidFill>
              <a:srgbClr val="F4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6B386FB-88A8-24E2-C547-E432C9681754}"/>
                </a:ext>
                <a:ext uri="{C183D7F6-B498-43B3-948B-1728B52AA6E4}">
                  <adec:decorative xmlns:adec="http://schemas.microsoft.com/office/drawing/2017/decorative" val="1"/>
                </a:ext>
              </a:extLst>
            </p:cNvPr>
            <p:cNvSpPr/>
            <p:nvPr/>
          </p:nvSpPr>
          <p:spPr>
            <a:xfrm>
              <a:off x="-1314481" y="588723"/>
              <a:ext cx="469900" cy="469900"/>
            </a:xfrm>
            <a:prstGeom prst="rect">
              <a:avLst/>
            </a:prstGeom>
            <a:solidFill>
              <a:srgbClr val="FFD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14D5ABD-8A6A-32CD-E91B-34055561A30D}"/>
                </a:ext>
                <a:ext uri="{C183D7F6-B498-43B3-948B-1728B52AA6E4}">
                  <adec:decorative xmlns:adec="http://schemas.microsoft.com/office/drawing/2017/decorative" val="1"/>
                </a:ext>
              </a:extLst>
            </p:cNvPr>
            <p:cNvSpPr/>
            <p:nvPr/>
          </p:nvSpPr>
          <p:spPr>
            <a:xfrm>
              <a:off x="-1953309" y="2480153"/>
              <a:ext cx="469900" cy="469900"/>
            </a:xfrm>
            <a:prstGeom prst="rect">
              <a:avLst/>
            </a:prstGeom>
            <a:solidFill>
              <a:srgbClr val="0096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0228EC4-B493-8650-7A50-0D77B750D281}"/>
                </a:ext>
                <a:ext uri="{C183D7F6-B498-43B3-948B-1728B52AA6E4}">
                  <adec:decorative xmlns:adec="http://schemas.microsoft.com/office/drawing/2017/decorative" val="1"/>
                </a:ext>
              </a:extLst>
            </p:cNvPr>
            <p:cNvSpPr/>
            <p:nvPr/>
          </p:nvSpPr>
          <p:spPr>
            <a:xfrm>
              <a:off x="-1953309" y="3156559"/>
              <a:ext cx="469900" cy="469900"/>
            </a:xfrm>
            <a:prstGeom prst="rect">
              <a:avLst/>
            </a:prstGeom>
            <a:solidFill>
              <a:srgbClr val="023E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69B68A9-1FB9-8B30-6326-A1D9E808DCD8}"/>
                </a:ext>
                <a:ext uri="{C183D7F6-B498-43B3-948B-1728B52AA6E4}">
                  <adec:decorative xmlns:adec="http://schemas.microsoft.com/office/drawing/2017/decorative" val="1"/>
                </a:ext>
              </a:extLst>
            </p:cNvPr>
            <p:cNvSpPr/>
            <p:nvPr/>
          </p:nvSpPr>
          <p:spPr>
            <a:xfrm>
              <a:off x="-1314481" y="1828800"/>
              <a:ext cx="469900" cy="469900"/>
            </a:xfrm>
            <a:prstGeom prst="rect">
              <a:avLst/>
            </a:prstGeom>
            <a:solidFill>
              <a:srgbClr val="DFA8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F00AB25-EF47-C11E-6081-66E785F76DC7}"/>
                </a:ext>
                <a:ext uri="{C183D7F6-B498-43B3-948B-1728B52AA6E4}">
                  <adec:decorative xmlns:adec="http://schemas.microsoft.com/office/drawing/2017/decorative" val="1"/>
                </a:ext>
              </a:extLst>
            </p:cNvPr>
            <p:cNvSpPr/>
            <p:nvPr/>
          </p:nvSpPr>
          <p:spPr>
            <a:xfrm>
              <a:off x="-1314481" y="2480153"/>
              <a:ext cx="469900" cy="469900"/>
            </a:xfrm>
            <a:prstGeom prst="rect">
              <a:avLst/>
            </a:prstGeom>
            <a:solidFill>
              <a:srgbClr val="D13C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AB871CF-D5C8-0663-9BD6-42F0A7EB78B8}"/>
                </a:ext>
                <a:ext uri="{C183D7F6-B498-43B3-948B-1728B52AA6E4}">
                  <adec:decorative xmlns:adec="http://schemas.microsoft.com/office/drawing/2017/decorative" val="1"/>
                </a:ext>
              </a:extLst>
            </p:cNvPr>
            <p:cNvSpPr/>
            <p:nvPr/>
          </p:nvSpPr>
          <p:spPr>
            <a:xfrm>
              <a:off x="-1314481" y="3156559"/>
              <a:ext cx="469900" cy="469900"/>
            </a:xfrm>
            <a:prstGeom prst="rect">
              <a:avLst/>
            </a:prstGeom>
            <a:solidFill>
              <a:srgbClr val="5013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27AD0A7-9B2B-8352-2073-54D24928DEEF}"/>
                </a:ext>
                <a:ext uri="{C183D7F6-B498-43B3-948B-1728B52AA6E4}">
                  <adec:decorative xmlns:adec="http://schemas.microsoft.com/office/drawing/2017/decorative" val="1"/>
                </a:ext>
              </a:extLst>
            </p:cNvPr>
            <p:cNvSpPr/>
            <p:nvPr/>
          </p:nvSpPr>
          <p:spPr>
            <a:xfrm>
              <a:off x="-1314481" y="1189973"/>
              <a:ext cx="469900" cy="469900"/>
            </a:xfrm>
            <a:prstGeom prst="rect">
              <a:avLst/>
            </a:prstGeom>
            <a:solidFill>
              <a:srgbClr val="FFF2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34F1F1C-53B0-9FA3-BF2D-CFEB74FC1281}"/>
                </a:ext>
                <a:ext uri="{C183D7F6-B498-43B3-948B-1728B52AA6E4}">
                  <adec:decorative xmlns:adec="http://schemas.microsoft.com/office/drawing/2017/decorative" val="1"/>
                </a:ext>
              </a:extLst>
            </p:cNvPr>
            <p:cNvSpPr/>
            <p:nvPr/>
          </p:nvSpPr>
          <p:spPr>
            <a:xfrm>
              <a:off x="-1314481" y="3820438"/>
              <a:ext cx="469900" cy="469900"/>
            </a:xfrm>
            <a:prstGeom prst="rect">
              <a:avLst/>
            </a:prstGeom>
            <a:solidFill>
              <a:srgbClr val="D2ED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98FF960-FC42-EECF-4A2C-33A12B7EE2CC}"/>
                </a:ext>
                <a:ext uri="{C183D7F6-B498-43B3-948B-1728B52AA6E4}">
                  <adec:decorative xmlns:adec="http://schemas.microsoft.com/office/drawing/2017/decorative" val="1"/>
                </a:ext>
              </a:extLst>
            </p:cNvPr>
            <p:cNvSpPr/>
            <p:nvPr/>
          </p:nvSpPr>
          <p:spPr>
            <a:xfrm>
              <a:off x="-1314481" y="4471791"/>
              <a:ext cx="469900" cy="469900"/>
            </a:xfrm>
            <a:prstGeom prst="rect">
              <a:avLst/>
            </a:prstGeom>
            <a:solidFill>
              <a:srgbClr val="56AB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8BE4CCE-63FE-8096-15A4-C16A4466EBAC}"/>
                </a:ext>
                <a:ext uri="{C183D7F6-B498-43B3-948B-1728B52AA6E4}">
                  <adec:decorative xmlns:adec="http://schemas.microsoft.com/office/drawing/2017/decorative" val="1"/>
                </a:ext>
              </a:extLst>
            </p:cNvPr>
            <p:cNvSpPr/>
            <p:nvPr/>
          </p:nvSpPr>
          <p:spPr>
            <a:xfrm>
              <a:off x="-1314481" y="5148197"/>
              <a:ext cx="469900" cy="469900"/>
            </a:xfrm>
            <a:prstGeom prst="rect">
              <a:avLst/>
            </a:prstGeom>
            <a:solidFill>
              <a:srgbClr val="0045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2131820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1970" y="1828800"/>
            <a:ext cx="5144759" cy="4246805"/>
          </a:xfrm>
          <a:prstGeom prst="rect">
            <a:avLst/>
          </a:prstGeom>
        </p:spPr>
        <p:txBody>
          <a:bodyPr>
            <a:normAutofit/>
          </a:bodyPr>
          <a:lstStyle>
            <a:lvl1pPr>
              <a:buClrTx/>
              <a:defRPr sz="2400">
                <a:solidFill>
                  <a:schemeClr val="tx1"/>
                </a:solidFill>
              </a:defRPr>
            </a:lvl1pPr>
            <a:lvl2pPr>
              <a:buClrTx/>
              <a:defRPr sz="2400">
                <a:solidFill>
                  <a:schemeClr val="tx1"/>
                </a:solidFill>
              </a:defRPr>
            </a:lvl2pPr>
            <a:lvl3pPr>
              <a:buClrTx/>
              <a:defRPr sz="2000">
                <a:solidFill>
                  <a:schemeClr val="tx1"/>
                </a:solidFill>
              </a:defRPr>
            </a:lvl3pPr>
            <a:lvl4pPr>
              <a:buClrTx/>
              <a:defRPr sz="1800">
                <a:solidFill>
                  <a:schemeClr val="tx1"/>
                </a:solidFill>
              </a:defRPr>
            </a:lvl4pPr>
            <a:lvl5pPr>
              <a:buClrTx/>
              <a:defRPr sz="1600">
                <a:solidFill>
                  <a:schemeClr val="tx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5270" y="1828800"/>
            <a:ext cx="5141578" cy="4246805"/>
          </a:xfrm>
          <a:prstGeom prst="rect">
            <a:avLst/>
          </a:prstGeom>
        </p:spPr>
        <p:txBody>
          <a:bodyPr>
            <a:normAutofit/>
          </a:bodyPr>
          <a:lstStyle>
            <a:lvl1pPr>
              <a:buClrTx/>
              <a:defRPr sz="2400">
                <a:solidFill>
                  <a:schemeClr val="tx1"/>
                </a:solidFill>
              </a:defRPr>
            </a:lvl1pPr>
            <a:lvl2pPr>
              <a:buClrTx/>
              <a:defRPr sz="2400">
                <a:solidFill>
                  <a:schemeClr val="tx1"/>
                </a:solidFill>
              </a:defRPr>
            </a:lvl2pPr>
            <a:lvl3pPr>
              <a:buClrTx/>
              <a:defRPr sz="2000">
                <a:solidFill>
                  <a:schemeClr val="tx1"/>
                </a:solidFill>
              </a:defRPr>
            </a:lvl3pPr>
            <a:lvl4pPr>
              <a:buClrTx/>
              <a:defRPr sz="1800">
                <a:solidFill>
                  <a:schemeClr val="tx1"/>
                </a:solidFill>
              </a:defRPr>
            </a:lvl4pPr>
            <a:lvl5pPr>
              <a:buClrTx/>
              <a:defRPr sz="1600">
                <a:solidFill>
                  <a:schemeClr val="tx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C8FEBFA7-E5C9-E746-B2DF-B208EA7F97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5A2D8B96-5DB2-99A9-B855-DACCB01539CE}"/>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a:p>
        </p:txBody>
      </p:sp>
    </p:spTree>
    <p:custDataLst>
      <p:tags r:id="rId1"/>
    </p:custDataLst>
    <p:extLst>
      <p:ext uri="{BB962C8B-B14F-4D97-AF65-F5344CB8AC3E}">
        <p14:creationId xmlns:p14="http://schemas.microsoft.com/office/powerpoint/2010/main" val="2217421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1971" y="1828800"/>
            <a:ext cx="3383280" cy="4246805"/>
          </a:xfrm>
          <a:prstGeom prst="rect">
            <a:avLst/>
          </a:prstGeom>
        </p:spPr>
        <p:txBody>
          <a:bodyPr>
            <a:normAutofit/>
          </a:bodyPr>
          <a:lstStyle>
            <a:lvl1pPr>
              <a:buClrTx/>
              <a:defRPr sz="2400">
                <a:solidFill>
                  <a:schemeClr val="tx1"/>
                </a:solidFill>
              </a:defRPr>
            </a:lvl1pPr>
            <a:lvl2pPr>
              <a:buClrTx/>
              <a:defRPr sz="2400">
                <a:solidFill>
                  <a:schemeClr val="tx1"/>
                </a:solidFill>
              </a:defRPr>
            </a:lvl2pPr>
            <a:lvl3pPr>
              <a:buClrTx/>
              <a:defRPr sz="2000">
                <a:solidFill>
                  <a:schemeClr val="tx1"/>
                </a:solidFill>
              </a:defRPr>
            </a:lvl3pPr>
            <a:lvl4pPr>
              <a:buClrTx/>
              <a:defRPr sz="1800">
                <a:solidFill>
                  <a:schemeClr val="tx1"/>
                </a:solidFill>
              </a:defRPr>
            </a:lvl4pPr>
            <a:lvl5pPr>
              <a:buClrTx/>
              <a:defRPr sz="1600">
                <a:solidFill>
                  <a:schemeClr val="tx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02770" y="1828800"/>
            <a:ext cx="3383280" cy="4246805"/>
          </a:xfrm>
          <a:prstGeom prst="rect">
            <a:avLst/>
          </a:prstGeom>
        </p:spPr>
        <p:txBody>
          <a:bodyPr>
            <a:normAutofit/>
          </a:bodyPr>
          <a:lstStyle>
            <a:lvl1pPr>
              <a:buClrTx/>
              <a:defRPr sz="2400">
                <a:solidFill>
                  <a:schemeClr val="tx1"/>
                </a:solidFill>
              </a:defRPr>
            </a:lvl1pPr>
            <a:lvl2pPr>
              <a:buClrTx/>
              <a:defRPr sz="2400">
                <a:solidFill>
                  <a:schemeClr val="tx1"/>
                </a:solidFill>
              </a:defRPr>
            </a:lvl2pPr>
            <a:lvl3pPr>
              <a:buClrTx/>
              <a:defRPr sz="2000">
                <a:solidFill>
                  <a:schemeClr val="tx1"/>
                </a:solidFill>
              </a:defRPr>
            </a:lvl3pPr>
            <a:lvl4pPr>
              <a:buClrTx/>
              <a:defRPr sz="1800">
                <a:solidFill>
                  <a:schemeClr val="tx1"/>
                </a:solidFill>
              </a:defRPr>
            </a:lvl4pPr>
            <a:lvl5pPr>
              <a:buClrTx/>
              <a:defRPr sz="1600">
                <a:solidFill>
                  <a:schemeClr val="tx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C8FEBFA7-E5C9-E746-B2DF-B208EA7F97CB}"/>
              </a:ext>
            </a:extLst>
          </p:cNvPr>
          <p:cNvSpPr>
            <a:spLocks noGrp="1"/>
          </p:cNvSpPr>
          <p:nvPr>
            <p:ph type="title"/>
          </p:nvPr>
        </p:nvSpPr>
        <p:spPr/>
        <p:txBody>
          <a:bodyPr/>
          <a:lstStyle/>
          <a:p>
            <a:r>
              <a:rPr lang="en-US"/>
              <a:t>Click to edit Master title style</a:t>
            </a:r>
          </a:p>
        </p:txBody>
      </p:sp>
      <p:sp>
        <p:nvSpPr>
          <p:cNvPr id="6" name="Content Placeholder 3">
            <a:extLst>
              <a:ext uri="{FF2B5EF4-FFF2-40B4-BE49-F238E27FC236}">
                <a16:creationId xmlns:a16="http://schemas.microsoft.com/office/drawing/2014/main" id="{D0E61324-459A-CF4E-A41D-B7CA6CB01383}"/>
              </a:ext>
            </a:extLst>
          </p:cNvPr>
          <p:cNvSpPr>
            <a:spLocks noGrp="1"/>
          </p:cNvSpPr>
          <p:nvPr>
            <p:ph sz="half" idx="13"/>
          </p:nvPr>
        </p:nvSpPr>
        <p:spPr>
          <a:xfrm>
            <a:off x="7973568" y="1828800"/>
            <a:ext cx="3383280" cy="4246805"/>
          </a:xfrm>
          <a:prstGeom prst="rect">
            <a:avLst/>
          </a:prstGeom>
        </p:spPr>
        <p:txBody>
          <a:bodyPr>
            <a:normAutofit/>
          </a:bodyPr>
          <a:lstStyle>
            <a:lvl1pPr>
              <a:buClrTx/>
              <a:defRPr sz="2400">
                <a:solidFill>
                  <a:schemeClr val="tx1"/>
                </a:solidFill>
              </a:defRPr>
            </a:lvl1pPr>
            <a:lvl2pPr>
              <a:buClrTx/>
              <a:defRPr sz="2400">
                <a:solidFill>
                  <a:schemeClr val="tx1"/>
                </a:solidFill>
              </a:defRPr>
            </a:lvl2pPr>
            <a:lvl3pPr>
              <a:buClrTx/>
              <a:defRPr sz="2000">
                <a:solidFill>
                  <a:schemeClr val="tx1"/>
                </a:solidFill>
              </a:defRPr>
            </a:lvl3pPr>
            <a:lvl4pPr>
              <a:buClrTx/>
              <a:defRPr sz="1800">
                <a:solidFill>
                  <a:schemeClr val="tx1"/>
                </a:solidFill>
              </a:defRPr>
            </a:lvl4pPr>
            <a:lvl5pPr>
              <a:buClrTx/>
              <a:defRPr sz="1600">
                <a:solidFill>
                  <a:schemeClr val="tx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92F09C5D-6BDB-D6CA-9437-21DC58CBF329}"/>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a:p>
        </p:txBody>
      </p:sp>
    </p:spTree>
    <p:custDataLst>
      <p:tags r:id="rId1"/>
    </p:custDataLst>
    <p:extLst>
      <p:ext uri="{BB962C8B-B14F-4D97-AF65-F5344CB8AC3E}">
        <p14:creationId xmlns:p14="http://schemas.microsoft.com/office/powerpoint/2010/main" val="3926438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ntent w/Captio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1971" y="1828801"/>
            <a:ext cx="3383280" cy="3511826"/>
          </a:xfrm>
          <a:prstGeom prst="rect">
            <a:avLst/>
          </a:prstGeom>
        </p:spPr>
        <p:txBody>
          <a:bodyPr>
            <a:normAutofit/>
          </a:bodyPr>
          <a:lstStyle>
            <a:lvl1pPr>
              <a:buClrTx/>
              <a:defRPr sz="2400">
                <a:solidFill>
                  <a:schemeClr val="tx1"/>
                </a:solidFill>
              </a:defRPr>
            </a:lvl1pPr>
            <a:lvl2pPr>
              <a:buClrTx/>
              <a:defRPr sz="2400">
                <a:solidFill>
                  <a:schemeClr val="tx1"/>
                </a:solidFill>
              </a:defRPr>
            </a:lvl2pPr>
            <a:lvl3pPr>
              <a:buClrTx/>
              <a:defRPr sz="2000">
                <a:solidFill>
                  <a:schemeClr val="tx1"/>
                </a:solidFill>
              </a:defRPr>
            </a:lvl3pPr>
            <a:lvl4pPr>
              <a:buClrTx/>
              <a:defRPr sz="1800">
                <a:solidFill>
                  <a:schemeClr val="tx1"/>
                </a:solidFill>
              </a:defRPr>
            </a:lvl4pPr>
            <a:lvl5pPr>
              <a:buClrTx/>
              <a:defRPr sz="1600">
                <a:solidFill>
                  <a:schemeClr val="tx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02770" y="1828801"/>
            <a:ext cx="3383280" cy="3511826"/>
          </a:xfrm>
          <a:prstGeom prst="rect">
            <a:avLst/>
          </a:prstGeom>
        </p:spPr>
        <p:txBody>
          <a:bodyPr>
            <a:normAutofit/>
          </a:bodyPr>
          <a:lstStyle>
            <a:lvl1pPr>
              <a:buClrTx/>
              <a:defRPr sz="2400">
                <a:solidFill>
                  <a:schemeClr val="tx1"/>
                </a:solidFill>
              </a:defRPr>
            </a:lvl1pPr>
            <a:lvl2pPr>
              <a:buClrTx/>
              <a:defRPr sz="2400">
                <a:solidFill>
                  <a:schemeClr val="tx1"/>
                </a:solidFill>
              </a:defRPr>
            </a:lvl2pPr>
            <a:lvl3pPr>
              <a:buClrTx/>
              <a:defRPr sz="2000">
                <a:solidFill>
                  <a:schemeClr val="tx1"/>
                </a:solidFill>
              </a:defRPr>
            </a:lvl3pPr>
            <a:lvl4pPr>
              <a:buClrTx/>
              <a:defRPr sz="1800">
                <a:solidFill>
                  <a:schemeClr val="tx1"/>
                </a:solidFill>
              </a:defRPr>
            </a:lvl4pPr>
            <a:lvl5pPr>
              <a:buClrTx/>
              <a:defRPr sz="1600">
                <a:solidFill>
                  <a:schemeClr val="tx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C8FEBFA7-E5C9-E746-B2DF-B208EA7F97CB}"/>
              </a:ext>
            </a:extLst>
          </p:cNvPr>
          <p:cNvSpPr>
            <a:spLocks noGrp="1"/>
          </p:cNvSpPr>
          <p:nvPr>
            <p:ph type="title"/>
          </p:nvPr>
        </p:nvSpPr>
        <p:spPr/>
        <p:txBody>
          <a:bodyPr/>
          <a:lstStyle/>
          <a:p>
            <a:r>
              <a:rPr lang="en-US"/>
              <a:t>Click to edit Master title style</a:t>
            </a:r>
          </a:p>
        </p:txBody>
      </p:sp>
      <p:sp>
        <p:nvSpPr>
          <p:cNvPr id="6" name="Content Placeholder 3">
            <a:extLst>
              <a:ext uri="{FF2B5EF4-FFF2-40B4-BE49-F238E27FC236}">
                <a16:creationId xmlns:a16="http://schemas.microsoft.com/office/drawing/2014/main" id="{D0E61324-459A-CF4E-A41D-B7CA6CB01383}"/>
              </a:ext>
            </a:extLst>
          </p:cNvPr>
          <p:cNvSpPr>
            <a:spLocks noGrp="1"/>
          </p:cNvSpPr>
          <p:nvPr>
            <p:ph sz="half" idx="13"/>
          </p:nvPr>
        </p:nvSpPr>
        <p:spPr>
          <a:xfrm>
            <a:off x="7973568" y="1828801"/>
            <a:ext cx="3383280" cy="3511826"/>
          </a:xfrm>
          <a:prstGeom prst="rect">
            <a:avLst/>
          </a:prstGeom>
        </p:spPr>
        <p:txBody>
          <a:bodyPr>
            <a:normAutofit/>
          </a:bodyPr>
          <a:lstStyle>
            <a:lvl1pPr>
              <a:buClrTx/>
              <a:defRPr sz="2400">
                <a:solidFill>
                  <a:schemeClr val="tx1"/>
                </a:solidFill>
              </a:defRPr>
            </a:lvl1pPr>
            <a:lvl2pPr>
              <a:buClrTx/>
              <a:defRPr sz="2400">
                <a:solidFill>
                  <a:schemeClr val="tx1"/>
                </a:solidFill>
              </a:defRPr>
            </a:lvl2pPr>
            <a:lvl3pPr>
              <a:buClrTx/>
              <a:defRPr sz="2000">
                <a:solidFill>
                  <a:schemeClr val="tx1"/>
                </a:solidFill>
              </a:defRPr>
            </a:lvl3pPr>
            <a:lvl4pPr>
              <a:buClrTx/>
              <a:defRPr sz="1800">
                <a:solidFill>
                  <a:schemeClr val="tx1"/>
                </a:solidFill>
              </a:defRPr>
            </a:lvl4pPr>
            <a:lvl5pPr>
              <a:buClrTx/>
              <a:defRPr sz="1600">
                <a:solidFill>
                  <a:schemeClr val="tx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0834495C-9490-DE4E-BE4D-E6D167AFF90C}"/>
              </a:ext>
            </a:extLst>
          </p:cNvPr>
          <p:cNvSpPr>
            <a:spLocks noGrp="1"/>
          </p:cNvSpPr>
          <p:nvPr>
            <p:ph type="body" sz="quarter" idx="14"/>
          </p:nvPr>
        </p:nvSpPr>
        <p:spPr>
          <a:xfrm>
            <a:off x="831850" y="5473700"/>
            <a:ext cx="3382963" cy="660400"/>
          </a:xfrm>
        </p:spPr>
        <p:txBody>
          <a:bodyPr>
            <a:normAutofit/>
          </a:bodyPr>
          <a:lstStyle>
            <a:lvl1pPr marL="0" indent="0" algn="ctr">
              <a:buFontTx/>
              <a:buNone/>
              <a:defRPr sz="2000" b="1"/>
            </a:lvl1pPr>
          </a:lstStyle>
          <a:p>
            <a:pPr lvl="0"/>
            <a:r>
              <a:rPr lang="en-US"/>
              <a:t>Edit Master text styles</a:t>
            </a:r>
          </a:p>
        </p:txBody>
      </p:sp>
      <p:sp>
        <p:nvSpPr>
          <p:cNvPr id="9" name="Text Placeholder 7">
            <a:extLst>
              <a:ext uri="{FF2B5EF4-FFF2-40B4-BE49-F238E27FC236}">
                <a16:creationId xmlns:a16="http://schemas.microsoft.com/office/drawing/2014/main" id="{6952CB1E-319B-7D49-9174-15B3284D8CC4}"/>
              </a:ext>
            </a:extLst>
          </p:cNvPr>
          <p:cNvSpPr>
            <a:spLocks noGrp="1"/>
          </p:cNvSpPr>
          <p:nvPr>
            <p:ph type="body" sz="quarter" idx="15"/>
          </p:nvPr>
        </p:nvSpPr>
        <p:spPr>
          <a:xfrm>
            <a:off x="4396685" y="5473700"/>
            <a:ext cx="3382963" cy="660400"/>
          </a:xfrm>
        </p:spPr>
        <p:txBody>
          <a:bodyPr>
            <a:normAutofit/>
          </a:bodyPr>
          <a:lstStyle>
            <a:lvl1pPr marL="0" indent="0" algn="ctr">
              <a:buFontTx/>
              <a:buNone/>
              <a:defRPr sz="2000" b="1"/>
            </a:lvl1pPr>
          </a:lstStyle>
          <a:p>
            <a:pPr lvl="0"/>
            <a:r>
              <a:rPr lang="en-US"/>
              <a:t>Edit Master text styles</a:t>
            </a:r>
          </a:p>
        </p:txBody>
      </p:sp>
      <p:sp>
        <p:nvSpPr>
          <p:cNvPr id="10" name="Text Placeholder 7">
            <a:extLst>
              <a:ext uri="{FF2B5EF4-FFF2-40B4-BE49-F238E27FC236}">
                <a16:creationId xmlns:a16="http://schemas.microsoft.com/office/drawing/2014/main" id="{6A8E003C-B8D9-4E40-ABDF-179F4E676532}"/>
              </a:ext>
            </a:extLst>
          </p:cNvPr>
          <p:cNvSpPr>
            <a:spLocks noGrp="1"/>
          </p:cNvSpPr>
          <p:nvPr>
            <p:ph type="body" sz="quarter" idx="16"/>
          </p:nvPr>
        </p:nvSpPr>
        <p:spPr>
          <a:xfrm>
            <a:off x="7974772" y="5473700"/>
            <a:ext cx="3382963" cy="660400"/>
          </a:xfrm>
        </p:spPr>
        <p:txBody>
          <a:bodyPr>
            <a:normAutofit/>
          </a:bodyPr>
          <a:lstStyle>
            <a:lvl1pPr marL="0" indent="0" algn="ctr">
              <a:buFontTx/>
              <a:buNone/>
              <a:defRPr sz="2000" b="1"/>
            </a:lvl1pPr>
          </a:lstStyle>
          <a:p>
            <a:pPr lvl="0"/>
            <a:r>
              <a:rPr lang="en-US"/>
              <a:t>Edit Master text styles</a:t>
            </a:r>
          </a:p>
        </p:txBody>
      </p:sp>
      <p:sp>
        <p:nvSpPr>
          <p:cNvPr id="2" name="Slide Number Placeholder 5">
            <a:extLst>
              <a:ext uri="{FF2B5EF4-FFF2-40B4-BE49-F238E27FC236}">
                <a16:creationId xmlns:a16="http://schemas.microsoft.com/office/drawing/2014/main" id="{BB345675-CDB6-F399-AE36-DB043C57CCFC}"/>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a:p>
        </p:txBody>
      </p:sp>
    </p:spTree>
    <p:custDataLst>
      <p:tags r:id="rId1"/>
    </p:custDataLst>
    <p:extLst>
      <p:ext uri="{BB962C8B-B14F-4D97-AF65-F5344CB8AC3E}">
        <p14:creationId xmlns:p14="http://schemas.microsoft.com/office/powerpoint/2010/main" val="305118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1248" y="1828800"/>
            <a:ext cx="5155269" cy="639762"/>
          </a:xfrm>
          <a:prstGeom prst="rect">
            <a:avLst/>
          </a:prstGeom>
        </p:spPr>
        <p:txBody>
          <a:bodyPr anchor="b">
            <a:normAutofit/>
          </a:bodyPr>
          <a:lstStyle>
            <a:lvl1pPr marL="0" indent="0">
              <a:buNone/>
              <a:defRPr sz="24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41248" y="2468562"/>
            <a:ext cx="5155269" cy="3665538"/>
          </a:xfrm>
          <a:prstGeom prst="rect">
            <a:avLst/>
          </a:prstGeom>
        </p:spPr>
        <p:txBody>
          <a:bodyPr>
            <a:normAutofit/>
          </a:bodyPr>
          <a:lstStyle>
            <a:lvl1pPr>
              <a:buClrTx/>
              <a:defRPr sz="2000">
                <a:solidFill>
                  <a:schemeClr val="tx1"/>
                </a:solidFill>
              </a:defRPr>
            </a:lvl1pPr>
            <a:lvl2pPr>
              <a:buClrTx/>
              <a:defRPr sz="2000">
                <a:solidFill>
                  <a:schemeClr val="tx1"/>
                </a:solidFill>
              </a:defRPr>
            </a:lvl2pPr>
            <a:lvl3pPr>
              <a:buClrTx/>
              <a:defRPr sz="1800">
                <a:solidFill>
                  <a:schemeClr val="tx1"/>
                </a:solidFill>
              </a:defRPr>
            </a:lvl3pPr>
            <a:lvl4pPr>
              <a:buClrTx/>
              <a:defRPr sz="1600">
                <a:solidFill>
                  <a:schemeClr val="tx1"/>
                </a:solidFill>
              </a:defRPr>
            </a:lvl4pPr>
            <a:lvl5pPr>
              <a:buClrTx/>
              <a:defRPr sz="1400">
                <a:solidFill>
                  <a:schemeClr val="tx1"/>
                </a:solidFill>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828800"/>
            <a:ext cx="5163479" cy="639762"/>
          </a:xfrm>
          <a:prstGeom prst="rect">
            <a:avLst/>
          </a:prstGeom>
        </p:spPr>
        <p:txBody>
          <a:bodyPr anchor="b">
            <a:normAutofit/>
          </a:bodyPr>
          <a:lstStyle>
            <a:lvl1pPr marL="0" indent="0">
              <a:buNone/>
              <a:defRPr sz="24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93369" y="2468562"/>
            <a:ext cx="5163479" cy="3665538"/>
          </a:xfrm>
          <a:prstGeom prst="rect">
            <a:avLst/>
          </a:prstGeom>
        </p:spPr>
        <p:txBody>
          <a:bodyPr>
            <a:normAutofit/>
          </a:bodyPr>
          <a:lstStyle>
            <a:lvl1pPr>
              <a:buClrTx/>
              <a:defRPr sz="2000">
                <a:solidFill>
                  <a:schemeClr val="tx1"/>
                </a:solidFill>
              </a:defRPr>
            </a:lvl1pPr>
            <a:lvl2pPr>
              <a:buClrTx/>
              <a:defRPr sz="2000">
                <a:solidFill>
                  <a:schemeClr val="tx1"/>
                </a:solidFill>
              </a:defRPr>
            </a:lvl2pPr>
            <a:lvl3pPr>
              <a:buClrTx/>
              <a:defRPr sz="1800">
                <a:solidFill>
                  <a:schemeClr val="tx1"/>
                </a:solidFill>
              </a:defRPr>
            </a:lvl3pPr>
            <a:lvl4pPr>
              <a:buClrTx/>
              <a:defRPr sz="1600">
                <a:solidFill>
                  <a:schemeClr val="tx1"/>
                </a:solidFill>
              </a:defRPr>
            </a:lvl4pPr>
            <a:lvl5pPr>
              <a:buClrTx/>
              <a:defRPr sz="1400">
                <a:solidFill>
                  <a:schemeClr val="tx1"/>
                </a:solidFill>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3D8EEA42-1927-F446-86FC-A311F1345AF0}"/>
              </a:ext>
            </a:extLst>
          </p:cNvPr>
          <p:cNvSpPr>
            <a:spLocks noGrp="1"/>
          </p:cNvSpPr>
          <p:nvPr>
            <p:ph type="title"/>
          </p:nvPr>
        </p:nvSpPr>
        <p:spPr/>
        <p:txBody>
          <a:bodyPr/>
          <a:lstStyle/>
          <a:p>
            <a:r>
              <a:rPr lang="en-US"/>
              <a:t>Click to edit Master title style</a:t>
            </a:r>
          </a:p>
        </p:txBody>
      </p:sp>
      <p:sp>
        <p:nvSpPr>
          <p:cNvPr id="2" name="Slide Number Placeholder 5">
            <a:extLst>
              <a:ext uri="{FF2B5EF4-FFF2-40B4-BE49-F238E27FC236}">
                <a16:creationId xmlns:a16="http://schemas.microsoft.com/office/drawing/2014/main" id="{99C43440-5284-A931-925E-FB85AF32D5DD}"/>
              </a:ext>
            </a:extLst>
          </p:cNvPr>
          <p:cNvSpPr>
            <a:spLocks noGrp="1"/>
          </p:cNvSpPr>
          <p:nvPr>
            <p:ph type="sldNum" sz="quarter" idx="10"/>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a:p>
        </p:txBody>
      </p:sp>
    </p:spTree>
    <p:custDataLst>
      <p:tags r:id="rId1"/>
    </p:custDataLst>
    <p:extLst>
      <p:ext uri="{BB962C8B-B14F-4D97-AF65-F5344CB8AC3E}">
        <p14:creationId xmlns:p14="http://schemas.microsoft.com/office/powerpoint/2010/main" val="2401573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9C2C8E9-8910-0D30-414A-07E38017021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8" name="Oval 27">
            <a:extLst>
              <a:ext uri="{FF2B5EF4-FFF2-40B4-BE49-F238E27FC236}">
                <a16:creationId xmlns:a16="http://schemas.microsoft.com/office/drawing/2014/main" id="{A4BC52BA-B4C8-C74A-5360-2A3663A4AF12}"/>
              </a:ext>
              <a:ext uri="{C183D7F6-B498-43B3-948B-1728B52AA6E4}">
                <adec:decorative xmlns:adec="http://schemas.microsoft.com/office/drawing/2017/decorative" val="1"/>
              </a:ext>
            </a:extLst>
          </p:cNvPr>
          <p:cNvSpPr/>
          <p:nvPr userDrawn="1"/>
        </p:nvSpPr>
        <p:spPr>
          <a:xfrm>
            <a:off x="77201" y="55252"/>
            <a:ext cx="939452" cy="93945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5">
            <a:extLst>
              <a:ext uri="{FF2B5EF4-FFF2-40B4-BE49-F238E27FC236}">
                <a16:creationId xmlns:a16="http://schemas.microsoft.com/office/drawing/2014/main" id="{55D23079-32B8-B687-9AC6-4C4229532B81}"/>
              </a:ext>
              <a:ext uri="{C183D7F6-B498-43B3-948B-1728B52AA6E4}">
                <adec:decorative xmlns:adec="http://schemas.microsoft.com/office/drawing/2017/decorative" val="1"/>
              </a:ext>
            </a:extLst>
          </p:cNvPr>
          <p:cNvSpPr txBox="1">
            <a:spLocks/>
          </p:cNvSpPr>
          <p:nvPr userDrawn="1"/>
        </p:nvSpPr>
        <p:spPr>
          <a:xfrm>
            <a:off x="0" y="6688200"/>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bg1"/>
                </a:solidFill>
                <a:latin typeface="Arial" panose="020B0604020202020204" pitchFamily="34" charset="0"/>
                <a:cs typeface="Arial" panose="020B0604020202020204" pitchFamily="34" charset="0"/>
              </a:rPr>
              <a:t>CC BY-NC 4.0 </a:t>
            </a:r>
          </a:p>
        </p:txBody>
      </p:sp>
      <p:sp>
        <p:nvSpPr>
          <p:cNvPr id="2" name="Slide Number Placeholder 5">
            <a:extLst>
              <a:ext uri="{FF2B5EF4-FFF2-40B4-BE49-F238E27FC236}">
                <a16:creationId xmlns:a16="http://schemas.microsoft.com/office/drawing/2014/main" id="{0FA5958D-9811-A682-2CC6-3B9CC5643C38}"/>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bg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a:p>
        </p:txBody>
      </p:sp>
      <p:sp>
        <p:nvSpPr>
          <p:cNvPr id="3" name="Text Placeholder 9">
            <a:extLst>
              <a:ext uri="{FF2B5EF4-FFF2-40B4-BE49-F238E27FC236}">
                <a16:creationId xmlns:a16="http://schemas.microsoft.com/office/drawing/2014/main" id="{CC530223-B75F-AE43-40A9-2C388A3BB0A0}"/>
              </a:ext>
            </a:extLst>
          </p:cNvPr>
          <p:cNvSpPr>
            <a:spLocks noGrp="1"/>
          </p:cNvSpPr>
          <p:nvPr>
            <p:ph type="body" sz="quarter" idx="10"/>
          </p:nvPr>
        </p:nvSpPr>
        <p:spPr>
          <a:xfrm>
            <a:off x="2534651" y="2843492"/>
            <a:ext cx="7661533" cy="877365"/>
          </a:xfrm>
        </p:spPr>
        <p:txBody>
          <a:bodyPr>
            <a:normAutofit/>
          </a:bodyPr>
          <a:lstStyle>
            <a:lvl1pPr marL="0" indent="0">
              <a:buNone/>
              <a:defRPr sz="2400">
                <a:solidFill>
                  <a:schemeClr val="bg1"/>
                </a:solidFill>
              </a:defRPr>
            </a:lvl1pPr>
          </a:lstStyle>
          <a:p>
            <a:pPr lvl="0"/>
            <a:r>
              <a:rPr lang="en-US"/>
              <a:t>Click to edit Master text styles</a:t>
            </a:r>
          </a:p>
        </p:txBody>
      </p:sp>
      <p:sp>
        <p:nvSpPr>
          <p:cNvPr id="5" name="Title 7">
            <a:extLst>
              <a:ext uri="{FF2B5EF4-FFF2-40B4-BE49-F238E27FC236}">
                <a16:creationId xmlns:a16="http://schemas.microsoft.com/office/drawing/2014/main" id="{0E27D851-0B44-011F-690E-B8096D3AC495}"/>
              </a:ext>
            </a:extLst>
          </p:cNvPr>
          <p:cNvSpPr>
            <a:spLocks noGrp="1"/>
          </p:cNvSpPr>
          <p:nvPr>
            <p:ph type="title"/>
          </p:nvPr>
        </p:nvSpPr>
        <p:spPr>
          <a:xfrm>
            <a:off x="2534652" y="1069321"/>
            <a:ext cx="7661534" cy="1690914"/>
          </a:xfrm>
        </p:spPr>
        <p:txBody>
          <a:bodyPr anchor="b">
            <a:noAutofit/>
          </a:bodyPr>
          <a:lstStyle>
            <a:lvl1pPr>
              <a:defRPr sz="6000">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B0339384-A8AF-EE92-2E8A-605D655DF04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297" y="82349"/>
            <a:ext cx="885260" cy="885258"/>
          </a:xfrm>
          <a:prstGeom prst="rect">
            <a:avLst/>
          </a:prstGeom>
        </p:spPr>
      </p:pic>
    </p:spTree>
    <p:custDataLst>
      <p:tags r:id="rId1"/>
    </p:custDataLst>
    <p:extLst>
      <p:ext uri="{BB962C8B-B14F-4D97-AF65-F5344CB8AC3E}">
        <p14:creationId xmlns:p14="http://schemas.microsoft.com/office/powerpoint/2010/main" val="546243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9C2C8E9-8910-0D30-414A-07E38017021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8" name="Oval 27">
            <a:extLst>
              <a:ext uri="{FF2B5EF4-FFF2-40B4-BE49-F238E27FC236}">
                <a16:creationId xmlns:a16="http://schemas.microsoft.com/office/drawing/2014/main" id="{A4BC52BA-B4C8-C74A-5360-2A3663A4AF12}"/>
              </a:ext>
              <a:ext uri="{C183D7F6-B498-43B3-948B-1728B52AA6E4}">
                <adec:decorative xmlns:adec="http://schemas.microsoft.com/office/drawing/2017/decorative" val="1"/>
              </a:ext>
            </a:extLst>
          </p:cNvPr>
          <p:cNvSpPr/>
          <p:nvPr userDrawn="1"/>
        </p:nvSpPr>
        <p:spPr>
          <a:xfrm>
            <a:off x="77201" y="55252"/>
            <a:ext cx="939452" cy="93945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5">
            <a:extLst>
              <a:ext uri="{FF2B5EF4-FFF2-40B4-BE49-F238E27FC236}">
                <a16:creationId xmlns:a16="http://schemas.microsoft.com/office/drawing/2014/main" id="{55D23079-32B8-B687-9AC6-4C4229532B81}"/>
              </a:ext>
              <a:ext uri="{C183D7F6-B498-43B3-948B-1728B52AA6E4}">
                <adec:decorative xmlns:adec="http://schemas.microsoft.com/office/drawing/2017/decorative" val="1"/>
              </a:ext>
            </a:extLst>
          </p:cNvPr>
          <p:cNvSpPr txBox="1">
            <a:spLocks/>
          </p:cNvSpPr>
          <p:nvPr userDrawn="1"/>
        </p:nvSpPr>
        <p:spPr>
          <a:xfrm>
            <a:off x="0" y="6688200"/>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bg1"/>
                </a:solidFill>
                <a:latin typeface="Arial" panose="020B0604020202020204" pitchFamily="34" charset="0"/>
                <a:cs typeface="Arial" panose="020B0604020202020204" pitchFamily="34" charset="0"/>
              </a:rPr>
              <a:t>CC BY-NC 4.0 </a:t>
            </a:r>
          </a:p>
        </p:txBody>
      </p:sp>
      <p:sp>
        <p:nvSpPr>
          <p:cNvPr id="2" name="Slide Number Placeholder 5">
            <a:extLst>
              <a:ext uri="{FF2B5EF4-FFF2-40B4-BE49-F238E27FC236}">
                <a16:creationId xmlns:a16="http://schemas.microsoft.com/office/drawing/2014/main" id="{0FA5958D-9811-A682-2CC6-3B9CC5643C38}"/>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bg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a:p>
        </p:txBody>
      </p:sp>
      <p:sp>
        <p:nvSpPr>
          <p:cNvPr id="3" name="Text Placeholder 9">
            <a:extLst>
              <a:ext uri="{FF2B5EF4-FFF2-40B4-BE49-F238E27FC236}">
                <a16:creationId xmlns:a16="http://schemas.microsoft.com/office/drawing/2014/main" id="{CC530223-B75F-AE43-40A9-2C388A3BB0A0}"/>
              </a:ext>
            </a:extLst>
          </p:cNvPr>
          <p:cNvSpPr>
            <a:spLocks noGrp="1"/>
          </p:cNvSpPr>
          <p:nvPr>
            <p:ph type="body" sz="quarter" idx="10"/>
          </p:nvPr>
        </p:nvSpPr>
        <p:spPr>
          <a:xfrm>
            <a:off x="2534651" y="2843492"/>
            <a:ext cx="7661533" cy="877365"/>
          </a:xfrm>
        </p:spPr>
        <p:txBody>
          <a:bodyPr>
            <a:normAutofit/>
          </a:bodyPr>
          <a:lstStyle>
            <a:lvl1pPr marL="0" indent="0">
              <a:buNone/>
              <a:defRPr sz="2400">
                <a:solidFill>
                  <a:schemeClr val="bg1"/>
                </a:solidFill>
              </a:defRPr>
            </a:lvl1pPr>
          </a:lstStyle>
          <a:p>
            <a:pPr lvl="0"/>
            <a:r>
              <a:rPr lang="en-US"/>
              <a:t>Click to edit Master text styles</a:t>
            </a:r>
          </a:p>
        </p:txBody>
      </p:sp>
      <p:sp>
        <p:nvSpPr>
          <p:cNvPr id="5" name="Title 7">
            <a:extLst>
              <a:ext uri="{FF2B5EF4-FFF2-40B4-BE49-F238E27FC236}">
                <a16:creationId xmlns:a16="http://schemas.microsoft.com/office/drawing/2014/main" id="{0E27D851-0B44-011F-690E-B8096D3AC495}"/>
              </a:ext>
            </a:extLst>
          </p:cNvPr>
          <p:cNvSpPr>
            <a:spLocks noGrp="1"/>
          </p:cNvSpPr>
          <p:nvPr>
            <p:ph type="title"/>
          </p:nvPr>
        </p:nvSpPr>
        <p:spPr>
          <a:xfrm>
            <a:off x="2534652" y="1069321"/>
            <a:ext cx="7661534" cy="1690914"/>
          </a:xfrm>
        </p:spPr>
        <p:txBody>
          <a:bodyPr anchor="b">
            <a:noAutofit/>
          </a:bodyPr>
          <a:lstStyle>
            <a:lvl1pPr>
              <a:defRPr sz="6000">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D809B8CD-4109-74EE-9D2E-88DB0F0B5D0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297" y="82349"/>
            <a:ext cx="885260" cy="885258"/>
          </a:xfrm>
          <a:prstGeom prst="rect">
            <a:avLst/>
          </a:prstGeom>
        </p:spPr>
      </p:pic>
    </p:spTree>
    <p:custDataLst>
      <p:tags r:id="rId1"/>
    </p:custDataLst>
    <p:extLst>
      <p:ext uri="{BB962C8B-B14F-4D97-AF65-F5344CB8AC3E}">
        <p14:creationId xmlns:p14="http://schemas.microsoft.com/office/powerpoint/2010/main" val="689557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 green">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9C2C8E9-8910-0D30-414A-07E38017021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8" name="Oval 27">
            <a:extLst>
              <a:ext uri="{FF2B5EF4-FFF2-40B4-BE49-F238E27FC236}">
                <a16:creationId xmlns:a16="http://schemas.microsoft.com/office/drawing/2014/main" id="{A4BC52BA-B4C8-C74A-5360-2A3663A4AF12}"/>
              </a:ext>
              <a:ext uri="{C183D7F6-B498-43B3-948B-1728B52AA6E4}">
                <adec:decorative xmlns:adec="http://schemas.microsoft.com/office/drawing/2017/decorative" val="1"/>
              </a:ext>
            </a:extLst>
          </p:cNvPr>
          <p:cNvSpPr/>
          <p:nvPr userDrawn="1"/>
        </p:nvSpPr>
        <p:spPr>
          <a:xfrm>
            <a:off x="77201" y="55252"/>
            <a:ext cx="939452" cy="93945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5">
            <a:extLst>
              <a:ext uri="{FF2B5EF4-FFF2-40B4-BE49-F238E27FC236}">
                <a16:creationId xmlns:a16="http://schemas.microsoft.com/office/drawing/2014/main" id="{55D23079-32B8-B687-9AC6-4C4229532B81}"/>
              </a:ext>
              <a:ext uri="{C183D7F6-B498-43B3-948B-1728B52AA6E4}">
                <adec:decorative xmlns:adec="http://schemas.microsoft.com/office/drawing/2017/decorative" val="1"/>
              </a:ext>
            </a:extLst>
          </p:cNvPr>
          <p:cNvSpPr txBox="1">
            <a:spLocks/>
          </p:cNvSpPr>
          <p:nvPr userDrawn="1"/>
        </p:nvSpPr>
        <p:spPr>
          <a:xfrm>
            <a:off x="0" y="6688200"/>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bg1"/>
                </a:solidFill>
                <a:latin typeface="Arial" panose="020B0604020202020204" pitchFamily="34" charset="0"/>
                <a:cs typeface="Arial" panose="020B0604020202020204" pitchFamily="34" charset="0"/>
              </a:rPr>
              <a:t>CC BY-NC 4.0 </a:t>
            </a:r>
          </a:p>
        </p:txBody>
      </p:sp>
      <p:sp>
        <p:nvSpPr>
          <p:cNvPr id="2" name="Slide Number Placeholder 5">
            <a:extLst>
              <a:ext uri="{FF2B5EF4-FFF2-40B4-BE49-F238E27FC236}">
                <a16:creationId xmlns:a16="http://schemas.microsoft.com/office/drawing/2014/main" id="{0FA5958D-9811-A682-2CC6-3B9CC5643C38}"/>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bg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a:p>
        </p:txBody>
      </p:sp>
      <p:sp>
        <p:nvSpPr>
          <p:cNvPr id="3" name="Text Placeholder 9">
            <a:extLst>
              <a:ext uri="{FF2B5EF4-FFF2-40B4-BE49-F238E27FC236}">
                <a16:creationId xmlns:a16="http://schemas.microsoft.com/office/drawing/2014/main" id="{CC530223-B75F-AE43-40A9-2C388A3BB0A0}"/>
              </a:ext>
            </a:extLst>
          </p:cNvPr>
          <p:cNvSpPr>
            <a:spLocks noGrp="1"/>
          </p:cNvSpPr>
          <p:nvPr>
            <p:ph type="body" sz="quarter" idx="10"/>
          </p:nvPr>
        </p:nvSpPr>
        <p:spPr>
          <a:xfrm>
            <a:off x="2534651" y="2843492"/>
            <a:ext cx="7661533" cy="877365"/>
          </a:xfrm>
        </p:spPr>
        <p:txBody>
          <a:bodyPr>
            <a:normAutofit/>
          </a:bodyPr>
          <a:lstStyle>
            <a:lvl1pPr marL="0" indent="0">
              <a:buNone/>
              <a:defRPr sz="2400">
                <a:solidFill>
                  <a:schemeClr val="bg1"/>
                </a:solidFill>
              </a:defRPr>
            </a:lvl1pPr>
          </a:lstStyle>
          <a:p>
            <a:pPr lvl="0"/>
            <a:r>
              <a:rPr lang="en-US"/>
              <a:t>Click to edit Master text styles</a:t>
            </a:r>
          </a:p>
        </p:txBody>
      </p:sp>
      <p:sp>
        <p:nvSpPr>
          <p:cNvPr id="5" name="Title 7">
            <a:extLst>
              <a:ext uri="{FF2B5EF4-FFF2-40B4-BE49-F238E27FC236}">
                <a16:creationId xmlns:a16="http://schemas.microsoft.com/office/drawing/2014/main" id="{0E27D851-0B44-011F-690E-B8096D3AC495}"/>
              </a:ext>
            </a:extLst>
          </p:cNvPr>
          <p:cNvSpPr>
            <a:spLocks noGrp="1"/>
          </p:cNvSpPr>
          <p:nvPr>
            <p:ph type="title"/>
          </p:nvPr>
        </p:nvSpPr>
        <p:spPr>
          <a:xfrm>
            <a:off x="2534652" y="1069321"/>
            <a:ext cx="7661534" cy="1690914"/>
          </a:xfrm>
        </p:spPr>
        <p:txBody>
          <a:bodyPr anchor="b">
            <a:noAutofit/>
          </a:bodyPr>
          <a:lstStyle>
            <a:lvl1pPr>
              <a:defRPr sz="6000">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5CAB26E5-B5D9-ABB6-CD50-77A2D0954EF3}"/>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297" y="82349"/>
            <a:ext cx="885260" cy="885258"/>
          </a:xfrm>
          <a:prstGeom prst="rect">
            <a:avLst/>
          </a:prstGeom>
        </p:spPr>
      </p:pic>
    </p:spTree>
    <p:custDataLst>
      <p:tags r:id="rId1"/>
    </p:custDataLst>
    <p:extLst>
      <p:ext uri="{BB962C8B-B14F-4D97-AF65-F5344CB8AC3E}">
        <p14:creationId xmlns:p14="http://schemas.microsoft.com/office/powerpoint/2010/main" val="2593455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9C2C8E9-8910-0D30-414A-07E38017021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8" name="Oval 27">
            <a:extLst>
              <a:ext uri="{FF2B5EF4-FFF2-40B4-BE49-F238E27FC236}">
                <a16:creationId xmlns:a16="http://schemas.microsoft.com/office/drawing/2014/main" id="{A4BC52BA-B4C8-C74A-5360-2A3663A4AF12}"/>
              </a:ext>
              <a:ext uri="{C183D7F6-B498-43B3-948B-1728B52AA6E4}">
                <adec:decorative xmlns:adec="http://schemas.microsoft.com/office/drawing/2017/decorative" val="1"/>
              </a:ext>
            </a:extLst>
          </p:cNvPr>
          <p:cNvSpPr/>
          <p:nvPr userDrawn="1"/>
        </p:nvSpPr>
        <p:spPr>
          <a:xfrm>
            <a:off x="77201" y="55252"/>
            <a:ext cx="939452" cy="93945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5">
            <a:extLst>
              <a:ext uri="{FF2B5EF4-FFF2-40B4-BE49-F238E27FC236}">
                <a16:creationId xmlns:a16="http://schemas.microsoft.com/office/drawing/2014/main" id="{55D23079-32B8-B687-9AC6-4C4229532B81}"/>
              </a:ext>
              <a:ext uri="{C183D7F6-B498-43B3-948B-1728B52AA6E4}">
                <adec:decorative xmlns:adec="http://schemas.microsoft.com/office/drawing/2017/decorative" val="1"/>
              </a:ext>
            </a:extLst>
          </p:cNvPr>
          <p:cNvSpPr txBox="1">
            <a:spLocks/>
          </p:cNvSpPr>
          <p:nvPr userDrawn="1"/>
        </p:nvSpPr>
        <p:spPr>
          <a:xfrm>
            <a:off x="0" y="6688200"/>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bg1"/>
                </a:solidFill>
                <a:latin typeface="Arial" panose="020B0604020202020204" pitchFamily="34" charset="0"/>
                <a:cs typeface="Arial" panose="020B0604020202020204" pitchFamily="34" charset="0"/>
              </a:rPr>
              <a:t>CC BY-NC 4.0 </a:t>
            </a:r>
          </a:p>
        </p:txBody>
      </p:sp>
      <p:sp>
        <p:nvSpPr>
          <p:cNvPr id="2" name="Slide Number Placeholder 5">
            <a:extLst>
              <a:ext uri="{FF2B5EF4-FFF2-40B4-BE49-F238E27FC236}">
                <a16:creationId xmlns:a16="http://schemas.microsoft.com/office/drawing/2014/main" id="{0FA5958D-9811-A682-2CC6-3B9CC5643C38}"/>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bg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a:p>
        </p:txBody>
      </p:sp>
      <p:sp>
        <p:nvSpPr>
          <p:cNvPr id="3" name="Text Placeholder 9">
            <a:extLst>
              <a:ext uri="{FF2B5EF4-FFF2-40B4-BE49-F238E27FC236}">
                <a16:creationId xmlns:a16="http://schemas.microsoft.com/office/drawing/2014/main" id="{CC530223-B75F-AE43-40A9-2C388A3BB0A0}"/>
              </a:ext>
            </a:extLst>
          </p:cNvPr>
          <p:cNvSpPr>
            <a:spLocks noGrp="1"/>
          </p:cNvSpPr>
          <p:nvPr>
            <p:ph type="body" sz="quarter" idx="10"/>
          </p:nvPr>
        </p:nvSpPr>
        <p:spPr>
          <a:xfrm>
            <a:off x="2534651" y="2843492"/>
            <a:ext cx="7661533" cy="877365"/>
          </a:xfrm>
        </p:spPr>
        <p:txBody>
          <a:bodyPr>
            <a:normAutofit/>
          </a:bodyPr>
          <a:lstStyle>
            <a:lvl1pPr marL="0" indent="0">
              <a:buNone/>
              <a:defRPr sz="2400">
                <a:solidFill>
                  <a:schemeClr val="bg1"/>
                </a:solidFill>
              </a:defRPr>
            </a:lvl1pPr>
          </a:lstStyle>
          <a:p>
            <a:pPr lvl="0"/>
            <a:r>
              <a:rPr lang="en-US"/>
              <a:t>Click to edit Master text styles</a:t>
            </a:r>
          </a:p>
        </p:txBody>
      </p:sp>
      <p:sp>
        <p:nvSpPr>
          <p:cNvPr id="5" name="Title 7">
            <a:extLst>
              <a:ext uri="{FF2B5EF4-FFF2-40B4-BE49-F238E27FC236}">
                <a16:creationId xmlns:a16="http://schemas.microsoft.com/office/drawing/2014/main" id="{0E27D851-0B44-011F-690E-B8096D3AC495}"/>
              </a:ext>
            </a:extLst>
          </p:cNvPr>
          <p:cNvSpPr>
            <a:spLocks noGrp="1"/>
          </p:cNvSpPr>
          <p:nvPr>
            <p:ph type="title"/>
          </p:nvPr>
        </p:nvSpPr>
        <p:spPr>
          <a:xfrm>
            <a:off x="2534652" y="1069321"/>
            <a:ext cx="7661534" cy="1690914"/>
          </a:xfrm>
        </p:spPr>
        <p:txBody>
          <a:bodyPr anchor="b">
            <a:noAutofit/>
          </a:bodyPr>
          <a:lstStyle>
            <a:lvl1pPr>
              <a:defRPr sz="6000">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7FDBF4EC-D23F-718C-7FFA-1B550D1D17F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297" y="82349"/>
            <a:ext cx="885260" cy="885258"/>
          </a:xfrm>
          <a:prstGeom prst="rect">
            <a:avLst/>
          </a:prstGeom>
        </p:spPr>
      </p:pic>
    </p:spTree>
    <p:custDataLst>
      <p:tags r:id="rId1"/>
    </p:custDataLst>
    <p:extLst>
      <p:ext uri="{BB962C8B-B14F-4D97-AF65-F5344CB8AC3E}">
        <p14:creationId xmlns:p14="http://schemas.microsoft.com/office/powerpoint/2010/main" val="4275450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14A6AF-484C-9345-B9F0-24B95EAD2A48}"/>
              </a:ext>
            </a:extLst>
          </p:cNvPr>
          <p:cNvSpPr>
            <a:spLocks noGrp="1"/>
          </p:cNvSpPr>
          <p:nvPr>
            <p:ph type="title"/>
          </p:nvPr>
        </p:nvSpPr>
        <p:spPr/>
        <p:txBody>
          <a:bodyPr/>
          <a:lstStyle/>
          <a:p>
            <a:r>
              <a:rPr lang="en-US"/>
              <a:t>Click to edit Master title style</a:t>
            </a:r>
          </a:p>
        </p:txBody>
      </p:sp>
      <p:sp>
        <p:nvSpPr>
          <p:cNvPr id="2" name="Slide Number Placeholder 5">
            <a:extLst>
              <a:ext uri="{FF2B5EF4-FFF2-40B4-BE49-F238E27FC236}">
                <a16:creationId xmlns:a16="http://schemas.microsoft.com/office/drawing/2014/main" id="{A0D5A9BB-7A02-8395-E074-4BC763C390B5}"/>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a:p>
        </p:txBody>
      </p:sp>
    </p:spTree>
    <p:custDataLst>
      <p:tags r:id="rId1"/>
    </p:custDataLst>
    <p:extLst>
      <p:ext uri="{BB962C8B-B14F-4D97-AF65-F5344CB8AC3E}">
        <p14:creationId xmlns:p14="http://schemas.microsoft.com/office/powerpoint/2010/main" val="943360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80E40E6E-D0F3-9B09-B4B8-40F1076D0004}"/>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a:p>
        </p:txBody>
      </p:sp>
    </p:spTree>
    <p:custDataLst>
      <p:tags r:id="rId1"/>
    </p:custDataLst>
    <p:extLst>
      <p:ext uri="{BB962C8B-B14F-4D97-AF65-F5344CB8AC3E}">
        <p14:creationId xmlns:p14="http://schemas.microsoft.com/office/powerpoint/2010/main" val="2311578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89FBA8D-1496-AA4D-916A-AF513CC4940E}"/>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20249"/>
          <a:stretch/>
        </p:blipFill>
        <p:spPr>
          <a:xfrm>
            <a:off x="0" y="0"/>
            <a:ext cx="12192000" cy="6858000"/>
          </a:xfrm>
          <a:prstGeom prst="rect">
            <a:avLst/>
          </a:prstGeom>
        </p:spPr>
      </p:pic>
      <p:sp>
        <p:nvSpPr>
          <p:cNvPr id="2" name="Title 1">
            <a:extLst>
              <a:ext uri="{FF2B5EF4-FFF2-40B4-BE49-F238E27FC236}">
                <a16:creationId xmlns:a16="http://schemas.microsoft.com/office/drawing/2014/main" id="{1C460C57-B5C4-7542-8ABE-E7C4CD3EEB1A}"/>
              </a:ext>
            </a:extLst>
          </p:cNvPr>
          <p:cNvSpPr>
            <a:spLocks noGrp="1"/>
          </p:cNvSpPr>
          <p:nvPr>
            <p:ph type="title"/>
          </p:nvPr>
        </p:nvSpPr>
        <p:spPr/>
        <p:txBody>
          <a:bodyPr/>
          <a:lstStyle/>
          <a:p>
            <a:r>
              <a:rPr lang="en-US"/>
              <a:t>Click to edit Master title style</a:t>
            </a:r>
          </a:p>
        </p:txBody>
      </p:sp>
      <p:sp>
        <p:nvSpPr>
          <p:cNvPr id="12" name="Content Placeholder 6">
            <a:extLst>
              <a:ext uri="{FF2B5EF4-FFF2-40B4-BE49-F238E27FC236}">
                <a16:creationId xmlns:a16="http://schemas.microsoft.com/office/drawing/2014/main" id="{4CA957A6-6DEF-FE40-A23C-21D8DC496DB5}"/>
              </a:ext>
            </a:extLst>
          </p:cNvPr>
          <p:cNvSpPr>
            <a:spLocks noGrp="1"/>
          </p:cNvSpPr>
          <p:nvPr>
            <p:ph sz="quarter" idx="13"/>
          </p:nvPr>
        </p:nvSpPr>
        <p:spPr>
          <a:xfrm>
            <a:off x="841248" y="1828800"/>
            <a:ext cx="7075531" cy="4305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61021C0D-237F-2F7E-CC35-12BAAF239DC6}"/>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a:p>
        </p:txBody>
      </p:sp>
      <p:sp>
        <p:nvSpPr>
          <p:cNvPr id="4" name="Slide Number Placeholder 5">
            <a:extLst>
              <a:ext uri="{FF2B5EF4-FFF2-40B4-BE49-F238E27FC236}">
                <a16:creationId xmlns:a16="http://schemas.microsoft.com/office/drawing/2014/main" id="{87B209E4-E665-AF05-984E-7BBC02418BE8}"/>
              </a:ext>
            </a:extLst>
          </p:cNvPr>
          <p:cNvSpPr txBox="1">
            <a:spLocks/>
          </p:cNvSpPr>
          <p:nvPr userDrawn="1"/>
        </p:nvSpPr>
        <p:spPr>
          <a:xfrm>
            <a:off x="0" y="6688200"/>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tx1"/>
                </a:solidFill>
                <a:latin typeface="Arial" panose="020B0604020202020204" pitchFamily="34" charset="0"/>
                <a:cs typeface="Arial" panose="020B0604020202020204" pitchFamily="34" charset="0"/>
              </a:rPr>
              <a:t>CC BY-NC 4.0 </a:t>
            </a:r>
          </a:p>
        </p:txBody>
      </p:sp>
      <p:pic>
        <p:nvPicPr>
          <p:cNvPr id="5" name="Picture 4">
            <a:extLst>
              <a:ext uri="{FF2B5EF4-FFF2-40B4-BE49-F238E27FC236}">
                <a16:creationId xmlns:a16="http://schemas.microsoft.com/office/drawing/2014/main" id="{2A85A3A7-D9E6-3777-511E-DD525E1D168A}"/>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297" y="82349"/>
            <a:ext cx="885260" cy="885258"/>
          </a:xfrm>
          <a:prstGeom prst="rect">
            <a:avLst/>
          </a:prstGeom>
        </p:spPr>
      </p:pic>
    </p:spTree>
    <p:custDataLst>
      <p:tags r:id="rId1"/>
    </p:custDataLst>
    <p:extLst>
      <p:ext uri="{BB962C8B-B14F-4D97-AF65-F5344CB8AC3E}">
        <p14:creationId xmlns:p14="http://schemas.microsoft.com/office/powerpoint/2010/main" val="932238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ACF74-292E-6841-BF0D-89B14E02D974}"/>
              </a:ext>
            </a:extLst>
          </p:cNvPr>
          <p:cNvSpPr>
            <a:spLocks noGrp="1"/>
          </p:cNvSpPr>
          <p:nvPr>
            <p:ph type="title"/>
          </p:nvPr>
        </p:nvSpPr>
        <p:spPr/>
        <p:txBody>
          <a:bodyPr/>
          <a:lstStyle/>
          <a:p>
            <a:r>
              <a:rPr lang="en-US"/>
              <a:t>Click to edit Master title style</a:t>
            </a:r>
          </a:p>
        </p:txBody>
      </p:sp>
      <p:sp>
        <p:nvSpPr>
          <p:cNvPr id="7" name="Content Placeholder 6">
            <a:extLst>
              <a:ext uri="{FF2B5EF4-FFF2-40B4-BE49-F238E27FC236}">
                <a16:creationId xmlns:a16="http://schemas.microsoft.com/office/drawing/2014/main" id="{D4A267E7-4DB5-B046-9381-DDA76A8FB304}"/>
              </a:ext>
            </a:extLst>
          </p:cNvPr>
          <p:cNvSpPr>
            <a:spLocks noGrp="1"/>
          </p:cNvSpPr>
          <p:nvPr>
            <p:ph sz="quarter" idx="13"/>
          </p:nvPr>
        </p:nvSpPr>
        <p:spPr>
          <a:xfrm>
            <a:off x="841248" y="1828800"/>
            <a:ext cx="10515600" cy="4305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3F96B200-C152-8C2B-DC4A-4ABDC72B0ECF}"/>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a:p>
        </p:txBody>
      </p:sp>
    </p:spTree>
    <p:custDataLst>
      <p:tags r:id="rId1"/>
    </p:custDataLst>
    <p:extLst>
      <p:ext uri="{BB962C8B-B14F-4D97-AF65-F5344CB8AC3E}">
        <p14:creationId xmlns:p14="http://schemas.microsoft.com/office/powerpoint/2010/main" val="1574581042"/>
      </p:ext>
    </p:extLst>
  </p:cSld>
  <p:clrMapOvr>
    <a:masterClrMapping/>
  </p:clrMapOvr>
  <p:extLst>
    <p:ext uri="{DCECCB84-F9BA-43D5-87BE-67443E8EF086}">
      <p15:sldGuideLst xmlns:p15="http://schemas.microsoft.com/office/powerpoint/2012/main">
        <p15:guide id="1" pos="3840" userDrawn="1">
          <p15:clr>
            <a:srgbClr val="FBAE40"/>
          </p15:clr>
        </p15:guide>
        <p15:guide id="2" pos="52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9C3C5D-693A-4BE0-DD5B-62157D8B6C64}"/>
              </a:ext>
              <a:ext uri="{C183D7F6-B498-43B3-948B-1728B52AA6E4}">
                <adec:decorative xmlns:adec="http://schemas.microsoft.com/office/drawing/2017/decorative" val="1"/>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footer bckd" hidden="1">
            <a:extLst>
              <a:ext uri="{FF2B5EF4-FFF2-40B4-BE49-F238E27FC236}">
                <a16:creationId xmlns:a16="http://schemas.microsoft.com/office/drawing/2014/main" id="{A0DA38D5-28A8-303D-552F-83BFB1F3049A}"/>
              </a:ext>
              <a:ext uri="{C183D7F6-B498-43B3-948B-1728B52AA6E4}">
                <adec:decorative xmlns:adec="http://schemas.microsoft.com/office/drawing/2017/decorative" val="1"/>
              </a:ext>
            </a:extLst>
          </p:cNvPr>
          <p:cNvSpPr/>
          <p:nvPr userDrawn="1"/>
        </p:nvSpPr>
        <p:spPr>
          <a:xfrm>
            <a:off x="0" y="6669024"/>
            <a:ext cx="12188952" cy="188976"/>
          </a:xfrm>
          <a:prstGeom prst="rect">
            <a:avLst/>
          </a:prstGeom>
          <a:solidFill>
            <a:schemeClr val="accent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170432" y="0"/>
            <a:ext cx="10515600" cy="1104902"/>
          </a:xfrm>
          <a:prstGeom prst="rect">
            <a:avLst/>
          </a:prstGeom>
          <a:noFill/>
          <a:ln>
            <a:noFill/>
          </a:ln>
        </p:spPr>
        <p:txBody>
          <a:bodyPr vert="horz" lIns="91440" tIns="45720" rIns="91440" bIns="45720" rtlCol="0" anchor="ctr">
            <a:normAutofit/>
          </a:bodyPr>
          <a:lstStyle/>
          <a:p>
            <a:r>
              <a:rPr lang="en-US"/>
              <a:t>Click to edit master title style</a:t>
            </a:r>
          </a:p>
        </p:txBody>
      </p:sp>
      <p:sp>
        <p:nvSpPr>
          <p:cNvPr id="6" name="Slide Number Placeholder 5"/>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a:p>
        </p:txBody>
      </p:sp>
      <p:sp>
        <p:nvSpPr>
          <p:cNvPr id="7" name="Slide Number Placeholder 5">
            <a:extLst>
              <a:ext uri="{FF2B5EF4-FFF2-40B4-BE49-F238E27FC236}">
                <a16:creationId xmlns:a16="http://schemas.microsoft.com/office/drawing/2014/main" id="{D7F6259C-CA34-1745-9D8B-0878BBF4E844}"/>
              </a:ext>
            </a:extLst>
          </p:cNvPr>
          <p:cNvSpPr txBox="1">
            <a:spLocks/>
          </p:cNvSpPr>
          <p:nvPr userDrawn="1"/>
        </p:nvSpPr>
        <p:spPr>
          <a:xfrm>
            <a:off x="0" y="6688200"/>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tx1"/>
                </a:solidFill>
                <a:latin typeface="Arial" panose="020B0604020202020204" pitchFamily="34" charset="0"/>
                <a:cs typeface="Arial" panose="020B0604020202020204" pitchFamily="34" charset="0"/>
              </a:rPr>
              <a:t>CC BY-NC 4.0 </a:t>
            </a:r>
          </a:p>
        </p:txBody>
      </p:sp>
      <p:sp>
        <p:nvSpPr>
          <p:cNvPr id="10" name="Text Placeholder 2">
            <a:extLst>
              <a:ext uri="{FF2B5EF4-FFF2-40B4-BE49-F238E27FC236}">
                <a16:creationId xmlns:a16="http://schemas.microsoft.com/office/drawing/2014/main" id="{74D7B03F-52DD-694A-8674-63F3205308EF}"/>
              </a:ext>
            </a:extLst>
          </p:cNvPr>
          <p:cNvSpPr>
            <a:spLocks noGrp="1"/>
          </p:cNvSpPr>
          <p:nvPr>
            <p:ph type="body" idx="1"/>
          </p:nvPr>
        </p:nvSpPr>
        <p:spPr>
          <a:xfrm>
            <a:off x="841248" y="1828801"/>
            <a:ext cx="10515600" cy="4305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6" name="Group 25">
            <a:extLst>
              <a:ext uri="{FF2B5EF4-FFF2-40B4-BE49-F238E27FC236}">
                <a16:creationId xmlns:a16="http://schemas.microsoft.com/office/drawing/2014/main" id="{E46BF330-D67A-8D00-05FB-FA0A60CD1E39}"/>
              </a:ext>
              <a:ext uri="{C183D7F6-B498-43B3-948B-1728B52AA6E4}">
                <adec:decorative xmlns:adec="http://schemas.microsoft.com/office/drawing/2017/decorative" val="1"/>
              </a:ext>
            </a:extLst>
          </p:cNvPr>
          <p:cNvGrpSpPr/>
          <p:nvPr userDrawn="1"/>
        </p:nvGrpSpPr>
        <p:grpSpPr>
          <a:xfrm>
            <a:off x="-2083716" y="484473"/>
            <a:ext cx="1108728" cy="5618097"/>
            <a:chOff x="-1953309" y="0"/>
            <a:chExt cx="1108728" cy="5618097"/>
          </a:xfrm>
        </p:grpSpPr>
        <p:sp>
          <p:nvSpPr>
            <p:cNvPr id="27" name="Rectangle 26">
              <a:extLst>
                <a:ext uri="{FF2B5EF4-FFF2-40B4-BE49-F238E27FC236}">
                  <a16:creationId xmlns:a16="http://schemas.microsoft.com/office/drawing/2014/main" id="{7AE3F173-CB0B-3EAA-8C61-91260847BE7A}"/>
                </a:ext>
                <a:ext uri="{C183D7F6-B498-43B3-948B-1728B52AA6E4}">
                  <adec:decorative xmlns:adec="http://schemas.microsoft.com/office/drawing/2017/decorative" val="1"/>
                </a:ext>
              </a:extLst>
            </p:cNvPr>
            <p:cNvSpPr/>
            <p:nvPr userDrawn="1"/>
          </p:nvSpPr>
          <p:spPr>
            <a:xfrm>
              <a:off x="-1953309" y="584200"/>
              <a:ext cx="469900" cy="469900"/>
            </a:xfrm>
            <a:prstGeom prst="rect">
              <a:avLst/>
            </a:prstGeom>
            <a:solidFill>
              <a:srgbClr val="2D2D2D"/>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5F16C7F-1844-7BD5-6D12-47932B4138C5}"/>
                </a:ext>
                <a:ext uri="{C183D7F6-B498-43B3-948B-1728B52AA6E4}">
                  <adec:decorative xmlns:adec="http://schemas.microsoft.com/office/drawing/2017/decorative" val="1"/>
                </a:ext>
              </a:extLst>
            </p:cNvPr>
            <p:cNvSpPr/>
            <p:nvPr userDrawn="1"/>
          </p:nvSpPr>
          <p:spPr>
            <a:xfrm>
              <a:off x="-1953309" y="1193800"/>
              <a:ext cx="469900" cy="469900"/>
            </a:xfrm>
            <a:prstGeom prst="rect">
              <a:avLst/>
            </a:prstGeom>
            <a:solidFill>
              <a:srgbClr val="F7F7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253D98F-8BE2-86F3-105B-35C6072B7A00}"/>
                </a:ext>
                <a:ext uri="{C183D7F6-B498-43B3-948B-1728B52AA6E4}">
                  <adec:decorative xmlns:adec="http://schemas.microsoft.com/office/drawing/2017/decorative" val="1"/>
                </a:ext>
              </a:extLst>
            </p:cNvPr>
            <p:cNvSpPr/>
            <p:nvPr userDrawn="1"/>
          </p:nvSpPr>
          <p:spPr>
            <a:xfrm>
              <a:off x="-1953309" y="1828800"/>
              <a:ext cx="469900" cy="469900"/>
            </a:xfrm>
            <a:prstGeom prst="rect">
              <a:avLst/>
            </a:prstGeom>
            <a:solidFill>
              <a:srgbClr val="ABCB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422D198-AC84-0BB2-375A-E79B775DF024}"/>
                </a:ext>
                <a:ext uri="{C183D7F6-B498-43B3-948B-1728B52AA6E4}">
                  <adec:decorative xmlns:adec="http://schemas.microsoft.com/office/drawing/2017/decorative" val="1"/>
                </a:ext>
              </a:extLst>
            </p:cNvPr>
            <p:cNvSpPr/>
            <p:nvPr userDrawn="1"/>
          </p:nvSpPr>
          <p:spPr>
            <a:xfrm>
              <a:off x="-1953309" y="0"/>
              <a:ext cx="469900" cy="469900"/>
            </a:xfrm>
            <a:prstGeom prst="rect">
              <a:avLst/>
            </a:prstGeom>
            <a:solidFill>
              <a:srgbClr val="E313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EDCDEB3-2D0E-B5F2-FAB2-A475C2589842}"/>
                </a:ext>
                <a:ext uri="{C183D7F6-B498-43B3-948B-1728B52AA6E4}">
                  <adec:decorative xmlns:adec="http://schemas.microsoft.com/office/drawing/2017/decorative" val="1"/>
                </a:ext>
              </a:extLst>
            </p:cNvPr>
            <p:cNvSpPr/>
            <p:nvPr userDrawn="1"/>
          </p:nvSpPr>
          <p:spPr>
            <a:xfrm>
              <a:off x="-1314481" y="0"/>
              <a:ext cx="469900" cy="469900"/>
            </a:xfrm>
            <a:prstGeom prst="rect">
              <a:avLst/>
            </a:prstGeom>
            <a:solidFill>
              <a:srgbClr val="E078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5387751-AB45-6FFC-47EB-6ED851A207F8}"/>
                </a:ext>
                <a:ext uri="{C183D7F6-B498-43B3-948B-1728B52AA6E4}">
                  <adec:decorative xmlns:adec="http://schemas.microsoft.com/office/drawing/2017/decorative" val="1"/>
                </a:ext>
              </a:extLst>
            </p:cNvPr>
            <p:cNvSpPr/>
            <p:nvPr/>
          </p:nvSpPr>
          <p:spPr>
            <a:xfrm>
              <a:off x="-1314481" y="588723"/>
              <a:ext cx="469900" cy="469900"/>
            </a:xfrm>
            <a:prstGeom prst="rect">
              <a:avLst/>
            </a:prstGeom>
            <a:solidFill>
              <a:srgbClr val="FFD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70BA13C-A594-6911-9C2B-B0C7F8337350}"/>
                </a:ext>
                <a:ext uri="{C183D7F6-B498-43B3-948B-1728B52AA6E4}">
                  <adec:decorative xmlns:adec="http://schemas.microsoft.com/office/drawing/2017/decorative" val="1"/>
                </a:ext>
              </a:extLst>
            </p:cNvPr>
            <p:cNvSpPr/>
            <p:nvPr/>
          </p:nvSpPr>
          <p:spPr>
            <a:xfrm>
              <a:off x="-1953309" y="2480153"/>
              <a:ext cx="469900" cy="469900"/>
            </a:xfrm>
            <a:prstGeom prst="rect">
              <a:avLst/>
            </a:prstGeom>
            <a:solidFill>
              <a:srgbClr val="0096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3CB0A9C-CD99-10FA-51B6-21D20A038987}"/>
                </a:ext>
                <a:ext uri="{C183D7F6-B498-43B3-948B-1728B52AA6E4}">
                  <adec:decorative xmlns:adec="http://schemas.microsoft.com/office/drawing/2017/decorative" val="1"/>
                </a:ext>
              </a:extLst>
            </p:cNvPr>
            <p:cNvSpPr/>
            <p:nvPr/>
          </p:nvSpPr>
          <p:spPr>
            <a:xfrm>
              <a:off x="-1953309" y="3156559"/>
              <a:ext cx="469900" cy="469900"/>
            </a:xfrm>
            <a:prstGeom prst="rect">
              <a:avLst/>
            </a:prstGeom>
            <a:solidFill>
              <a:srgbClr val="023E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DD7C99A-62ED-D55D-302D-F1C53B0B2C7E}"/>
                </a:ext>
                <a:ext uri="{C183D7F6-B498-43B3-948B-1728B52AA6E4}">
                  <adec:decorative xmlns:adec="http://schemas.microsoft.com/office/drawing/2017/decorative" val="1"/>
                </a:ext>
              </a:extLst>
            </p:cNvPr>
            <p:cNvSpPr/>
            <p:nvPr/>
          </p:nvSpPr>
          <p:spPr>
            <a:xfrm>
              <a:off x="-1314481" y="1828800"/>
              <a:ext cx="469900" cy="469900"/>
            </a:xfrm>
            <a:prstGeom prst="rect">
              <a:avLst/>
            </a:prstGeom>
            <a:solidFill>
              <a:srgbClr val="DFA8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D9DC5B0-3D04-1B76-05C8-86EFA168123F}"/>
                </a:ext>
                <a:ext uri="{C183D7F6-B498-43B3-948B-1728B52AA6E4}">
                  <adec:decorative xmlns:adec="http://schemas.microsoft.com/office/drawing/2017/decorative" val="1"/>
                </a:ext>
              </a:extLst>
            </p:cNvPr>
            <p:cNvSpPr/>
            <p:nvPr/>
          </p:nvSpPr>
          <p:spPr>
            <a:xfrm>
              <a:off x="-1314481" y="2480153"/>
              <a:ext cx="469900" cy="469900"/>
            </a:xfrm>
            <a:prstGeom prst="rect">
              <a:avLst/>
            </a:prstGeom>
            <a:solidFill>
              <a:srgbClr val="D13C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1353A632-B110-E69E-62AF-464596F7CD3B}"/>
                </a:ext>
                <a:ext uri="{C183D7F6-B498-43B3-948B-1728B52AA6E4}">
                  <adec:decorative xmlns:adec="http://schemas.microsoft.com/office/drawing/2017/decorative" val="1"/>
                </a:ext>
              </a:extLst>
            </p:cNvPr>
            <p:cNvSpPr/>
            <p:nvPr/>
          </p:nvSpPr>
          <p:spPr>
            <a:xfrm>
              <a:off x="-1314481" y="3156559"/>
              <a:ext cx="469900" cy="469900"/>
            </a:xfrm>
            <a:prstGeom prst="rect">
              <a:avLst/>
            </a:prstGeom>
            <a:solidFill>
              <a:srgbClr val="5013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0BA7E90-14E8-668B-1F5E-6016CBE1CE78}"/>
                </a:ext>
                <a:ext uri="{C183D7F6-B498-43B3-948B-1728B52AA6E4}">
                  <adec:decorative xmlns:adec="http://schemas.microsoft.com/office/drawing/2017/decorative" val="1"/>
                </a:ext>
              </a:extLst>
            </p:cNvPr>
            <p:cNvSpPr/>
            <p:nvPr/>
          </p:nvSpPr>
          <p:spPr>
            <a:xfrm>
              <a:off x="-1314481" y="1189973"/>
              <a:ext cx="469900" cy="469900"/>
            </a:xfrm>
            <a:prstGeom prst="rect">
              <a:avLst/>
            </a:prstGeom>
            <a:solidFill>
              <a:srgbClr val="FFF2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A87752BC-E3EE-61C7-512B-1609C6522DE2}"/>
                </a:ext>
                <a:ext uri="{C183D7F6-B498-43B3-948B-1728B52AA6E4}">
                  <adec:decorative xmlns:adec="http://schemas.microsoft.com/office/drawing/2017/decorative" val="1"/>
                </a:ext>
              </a:extLst>
            </p:cNvPr>
            <p:cNvSpPr/>
            <p:nvPr/>
          </p:nvSpPr>
          <p:spPr>
            <a:xfrm>
              <a:off x="-1314481" y="3820438"/>
              <a:ext cx="469900" cy="469900"/>
            </a:xfrm>
            <a:prstGeom prst="rect">
              <a:avLst/>
            </a:prstGeom>
            <a:solidFill>
              <a:srgbClr val="D2ED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72442280-02B6-230E-2675-4F4EA6B168FB}"/>
                </a:ext>
                <a:ext uri="{C183D7F6-B498-43B3-948B-1728B52AA6E4}">
                  <adec:decorative xmlns:adec="http://schemas.microsoft.com/office/drawing/2017/decorative" val="1"/>
                </a:ext>
              </a:extLst>
            </p:cNvPr>
            <p:cNvSpPr/>
            <p:nvPr/>
          </p:nvSpPr>
          <p:spPr>
            <a:xfrm>
              <a:off x="-1314481" y="4471791"/>
              <a:ext cx="469900" cy="469900"/>
            </a:xfrm>
            <a:prstGeom prst="rect">
              <a:avLst/>
            </a:prstGeom>
            <a:solidFill>
              <a:srgbClr val="52A2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23E5AF5-587F-B9D1-36E6-788448E8E488}"/>
                </a:ext>
                <a:ext uri="{C183D7F6-B498-43B3-948B-1728B52AA6E4}">
                  <adec:decorative xmlns:adec="http://schemas.microsoft.com/office/drawing/2017/decorative" val="1"/>
                </a:ext>
              </a:extLst>
            </p:cNvPr>
            <p:cNvSpPr/>
            <p:nvPr/>
          </p:nvSpPr>
          <p:spPr>
            <a:xfrm>
              <a:off x="-1314481" y="5148197"/>
              <a:ext cx="469900" cy="469900"/>
            </a:xfrm>
            <a:prstGeom prst="rect">
              <a:avLst/>
            </a:prstGeom>
            <a:solidFill>
              <a:srgbClr val="0045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FD1B9F6E-2B6A-53ED-CA33-80A6B6B5F5E0}"/>
              </a:ext>
              <a:ext uri="{C183D7F6-B498-43B3-948B-1728B52AA6E4}">
                <adec:decorative xmlns:adec="http://schemas.microsoft.com/office/drawing/2017/decorative" val="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04297" y="82349"/>
            <a:ext cx="885260" cy="885258"/>
          </a:xfrm>
          <a:prstGeom prst="rect">
            <a:avLst/>
          </a:prstGeom>
        </p:spPr>
      </p:pic>
    </p:spTree>
    <p:custDataLst>
      <p:tags r:id="rId15"/>
    </p:custDataLst>
    <p:extLst>
      <p:ext uri="{BB962C8B-B14F-4D97-AF65-F5344CB8AC3E}">
        <p14:creationId xmlns:p14="http://schemas.microsoft.com/office/powerpoint/2010/main" val="3777723911"/>
      </p:ext>
    </p:extLst>
  </p:cSld>
  <p:clrMap bg1="lt1" tx1="dk1" bg2="lt2" tx2="dk2" accent1="accent1" accent2="accent2" accent3="accent3" accent4="accent4" accent5="accent5" accent6="accent6" hlink="hlink" folHlink="folHlink"/>
  <p:sldLayoutIdLst>
    <p:sldLayoutId id="2147483712" r:id="rId1"/>
    <p:sldLayoutId id="2147483749" r:id="rId2"/>
    <p:sldLayoutId id="2147483768" r:id="rId3"/>
    <p:sldLayoutId id="2147483769" r:id="rId4"/>
    <p:sldLayoutId id="2147483770" r:id="rId5"/>
    <p:sldLayoutId id="2147483717" r:id="rId6"/>
    <p:sldLayoutId id="2147483734" r:id="rId7"/>
    <p:sldLayoutId id="2147483744" r:id="rId8"/>
    <p:sldLayoutId id="2147483713" r:id="rId9"/>
    <p:sldLayoutId id="2147483760" r:id="rId10"/>
    <p:sldLayoutId id="2147483758" r:id="rId11"/>
    <p:sldLayoutId id="2147483757" r:id="rId12"/>
    <p:sldLayoutId id="2147483716" r:id="rId13"/>
  </p:sldLayoutIdLst>
  <p:hf hdr="0" ftr="0" dt="0"/>
  <p:txStyles>
    <p:titleStyle>
      <a:lvl1pPr algn="l" defTabSz="685800" rtl="0" eaLnBrk="1" latinLnBrk="0" hangingPunct="1">
        <a:spcBef>
          <a:spcPct val="0"/>
        </a:spcBef>
        <a:buNone/>
        <a:defRPr sz="3600" b="0" i="0" kern="1200" cap="none" baseline="0">
          <a:solidFill>
            <a:schemeClr val="tx1"/>
          </a:solidFill>
          <a:latin typeface="Arial" panose="020B0604020202020204" pitchFamily="34" charset="0"/>
          <a:ea typeface="+mj-ea"/>
          <a:cs typeface="Arial" panose="020B0604020202020204" pitchFamily="34" charset="0"/>
        </a:defRPr>
      </a:lvl1pPr>
    </p:titleStyle>
    <p:bodyStyle>
      <a:lvl1pPr marL="257175" indent="-257175" algn="l" defTabSz="685800" rtl="0" eaLnBrk="1" latinLnBrk="0" hangingPunct="1">
        <a:spcBef>
          <a:spcPct val="20000"/>
        </a:spcBef>
        <a:buClrTx/>
        <a:buFont typeface="Arial"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ClrTx/>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ClrTx/>
        <a:buFont typeface="Arial"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ClrTx/>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ClrTx/>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52" userDrawn="1">
          <p15:clr>
            <a:srgbClr val="F26B43"/>
          </p15:clr>
        </p15:guide>
        <p15:guide id="2" pos="7296" userDrawn="1">
          <p15:clr>
            <a:srgbClr val="F26B43"/>
          </p15:clr>
        </p15:guide>
        <p15:guide id="3" orient="horz" userDrawn="1">
          <p15:clr>
            <a:srgbClr val="F26B43"/>
          </p15:clr>
        </p15:guide>
        <p15:guide id="4" orient="horz" pos="3864" userDrawn="1">
          <p15:clr>
            <a:srgbClr val="F26B43"/>
          </p15:clr>
        </p15:guide>
        <p15:guide id="5" pos="384" userDrawn="1">
          <p15:clr>
            <a:srgbClr val="F26B43"/>
          </p15:clr>
        </p15:guide>
        <p15:guide id="6" pos="3840" userDrawn="1">
          <p15:clr>
            <a:srgbClr val="F26B43"/>
          </p15:clr>
        </p15:guide>
        <p15:guide id="7" pos="14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7.xml"/><Relationship Id="rId5" Type="http://schemas.microsoft.com/office/2007/relationships/hdphoto" Target="../media/hdphoto1.wdp"/><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tags" Target="../tags/tag26.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tags" Target="../tags/tag2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tags" Target="../tags/tag28.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xml"/><Relationship Id="rId1" Type="http://schemas.openxmlformats.org/officeDocument/2006/relationships/tags" Target="../tags/tag2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tags" Target="../tags/tag30.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tags" Target="../tags/tag31.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xml"/><Relationship Id="rId1" Type="http://schemas.openxmlformats.org/officeDocument/2006/relationships/tags" Target="../tags/tag3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9.xml"/><Relationship Id="rId1" Type="http://schemas.openxmlformats.org/officeDocument/2006/relationships/tags" Target="../tags/tag33.xml"/><Relationship Id="rId5" Type="http://schemas.openxmlformats.org/officeDocument/2006/relationships/image" Target="../media/image20.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9.xml"/><Relationship Id="rId1" Type="http://schemas.openxmlformats.org/officeDocument/2006/relationships/tags" Target="../tags/tag34.xml"/><Relationship Id="rId6" Type="http://schemas.openxmlformats.org/officeDocument/2006/relationships/image" Target="../media/image23.jpeg"/><Relationship Id="rId5" Type="http://schemas.openxmlformats.org/officeDocument/2006/relationships/image" Target="../media/image22.jp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9.xml"/><Relationship Id="rId1" Type="http://schemas.openxmlformats.org/officeDocument/2006/relationships/tags" Target="../tags/tag3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1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9.xml"/><Relationship Id="rId1" Type="http://schemas.openxmlformats.org/officeDocument/2006/relationships/tags" Target="../tags/tag3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9.xml"/><Relationship Id="rId1" Type="http://schemas.openxmlformats.org/officeDocument/2006/relationships/tags" Target="../tags/tag37.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38.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23.xml"/><Relationship Id="rId7" Type="http://schemas.openxmlformats.org/officeDocument/2006/relationships/image" Target="../media/image28.jpeg"/><Relationship Id="rId2" Type="http://schemas.openxmlformats.org/officeDocument/2006/relationships/slideLayout" Target="../slideLayouts/slideLayout6.xml"/><Relationship Id="rId1" Type="http://schemas.openxmlformats.org/officeDocument/2006/relationships/tags" Target="../tags/tag39.xml"/><Relationship Id="rId6" Type="http://schemas.microsoft.com/office/2007/relationships/hdphoto" Target="../media/hdphoto2.wdp"/><Relationship Id="rId5" Type="http://schemas.openxmlformats.org/officeDocument/2006/relationships/image" Target="../media/image27.png"/><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notesSlide" Target="../notesSlides/notesSlide24.xml"/><Relationship Id="rId7" Type="http://schemas.openxmlformats.org/officeDocument/2006/relationships/image" Target="../media/image33.jpeg"/><Relationship Id="rId2" Type="http://schemas.openxmlformats.org/officeDocument/2006/relationships/slideLayout" Target="../slideLayouts/slideLayout8.xml"/><Relationship Id="rId1" Type="http://schemas.openxmlformats.org/officeDocument/2006/relationships/tags" Target="../tags/tag40.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9.xml"/><Relationship Id="rId1" Type="http://schemas.openxmlformats.org/officeDocument/2006/relationships/tags" Target="../tags/tag41.xml"/><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9.xml"/><Relationship Id="rId1" Type="http://schemas.openxmlformats.org/officeDocument/2006/relationships/tags" Target="../tags/tag42.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27.xml"/><Relationship Id="rId7" Type="http://schemas.openxmlformats.org/officeDocument/2006/relationships/image" Target="../media/image40.png"/><Relationship Id="rId2" Type="http://schemas.openxmlformats.org/officeDocument/2006/relationships/slideLayout" Target="../slideLayouts/slideLayout9.xml"/><Relationship Id="rId1" Type="http://schemas.openxmlformats.org/officeDocument/2006/relationships/tags" Target="../tags/tag43.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4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4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19.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4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4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48.xml"/><Relationship Id="rId4" Type="http://schemas.openxmlformats.org/officeDocument/2006/relationships/image" Target="../media/image46.gi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9.xml"/><Relationship Id="rId1" Type="http://schemas.openxmlformats.org/officeDocument/2006/relationships/tags" Target="../tags/tag49.xml"/><Relationship Id="rId5" Type="http://schemas.microsoft.com/office/2007/relationships/hdphoto" Target="../media/hdphoto3.wdp"/><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9.xml"/><Relationship Id="rId1" Type="http://schemas.openxmlformats.org/officeDocument/2006/relationships/tags" Target="../tags/tag50.xml"/><Relationship Id="rId5" Type="http://schemas.microsoft.com/office/2007/relationships/hdphoto" Target="../media/hdphoto3.wdp"/><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9.xml"/><Relationship Id="rId1" Type="http://schemas.openxmlformats.org/officeDocument/2006/relationships/tags" Target="../tags/tag51.xml"/><Relationship Id="rId4" Type="http://schemas.openxmlformats.org/officeDocument/2006/relationships/image" Target="../media/image49.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5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20.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5.xml"/><Relationship Id="rId7" Type="http://schemas.openxmlformats.org/officeDocument/2006/relationships/diagramColors" Target="../diagrams/colors1.xml"/><Relationship Id="rId2" Type="http://schemas.openxmlformats.org/officeDocument/2006/relationships/slideLayout" Target="../slideLayouts/slideLayout9.xml"/><Relationship Id="rId1" Type="http://schemas.openxmlformats.org/officeDocument/2006/relationships/tags" Target="../tags/tag2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6.xml"/><Relationship Id="rId7" Type="http://schemas.openxmlformats.org/officeDocument/2006/relationships/diagramColors" Target="../diagrams/colors2.xml"/><Relationship Id="rId2" Type="http://schemas.openxmlformats.org/officeDocument/2006/relationships/slideLayout" Target="../slideLayouts/slideLayout9.xml"/><Relationship Id="rId1" Type="http://schemas.openxmlformats.org/officeDocument/2006/relationships/tags" Target="../tags/tag2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7.xml"/><Relationship Id="rId7" Type="http://schemas.openxmlformats.org/officeDocument/2006/relationships/diagramColors" Target="../diagrams/colors3.xml"/><Relationship Id="rId2" Type="http://schemas.openxmlformats.org/officeDocument/2006/relationships/slideLayout" Target="../slideLayouts/slideLayout9.xml"/><Relationship Id="rId1" Type="http://schemas.openxmlformats.org/officeDocument/2006/relationships/tags" Target="../tags/tag2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tags" Target="../tags/tag24.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tags" Target="../tags/tag25.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FF37FFE9-05A0-72EC-64FF-8BB05F3AFF87}"/>
              </a:ext>
            </a:extLst>
          </p:cNvPr>
          <p:cNvSpPr>
            <a:spLocks noGrp="1"/>
          </p:cNvSpPr>
          <p:nvPr>
            <p:ph type="body" sz="quarter" idx="10"/>
          </p:nvPr>
        </p:nvSpPr>
        <p:spPr/>
        <p:txBody>
          <a:bodyPr/>
          <a:lstStyle/>
          <a:p>
            <a:r>
              <a:rPr lang="en-US" i="1"/>
              <a:t>&lt;Enter Instructor Name and Title Here&gt;</a:t>
            </a:r>
          </a:p>
        </p:txBody>
      </p:sp>
      <p:sp>
        <p:nvSpPr>
          <p:cNvPr id="22" name="Title 21">
            <a:extLst>
              <a:ext uri="{FF2B5EF4-FFF2-40B4-BE49-F238E27FC236}">
                <a16:creationId xmlns:a16="http://schemas.microsoft.com/office/drawing/2014/main" id="{F785244A-BB80-A9C9-EEDC-1A737AE783C0}"/>
              </a:ext>
            </a:extLst>
          </p:cNvPr>
          <p:cNvSpPr>
            <a:spLocks noGrp="1"/>
          </p:cNvSpPr>
          <p:nvPr>
            <p:ph type="title"/>
          </p:nvPr>
        </p:nvSpPr>
        <p:spPr>
          <a:xfrm>
            <a:off x="3133341" y="380391"/>
            <a:ext cx="9058659" cy="1690914"/>
          </a:xfrm>
        </p:spPr>
        <p:txBody>
          <a:bodyPr/>
          <a:lstStyle/>
          <a:p>
            <a:r>
              <a:rPr lang="en-US" sz="4400" dirty="0"/>
              <a:t>Aquaculture Food Safety</a:t>
            </a:r>
          </a:p>
        </p:txBody>
      </p:sp>
      <p:pic>
        <p:nvPicPr>
          <p:cNvPr id="5" name="Picture 4">
            <a:extLst>
              <a:ext uri="{FF2B5EF4-FFF2-40B4-BE49-F238E27FC236}">
                <a16:creationId xmlns:a16="http://schemas.microsoft.com/office/drawing/2014/main" id="{CB96FEF8-19D4-82DC-43D0-5375F6CBC098}"/>
              </a:ext>
              <a:ext uri="{C183D7F6-B498-43B3-948B-1728B52AA6E4}">
                <adec:decorative xmlns:adec="http://schemas.microsoft.com/office/drawing/2017/decorative" val="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Lst>
          </a:blip>
          <a:srcRect/>
          <a:stretch/>
        </p:blipFill>
        <p:spPr>
          <a:xfrm>
            <a:off x="3133341" y="3022936"/>
            <a:ext cx="677228" cy="677228"/>
          </a:xfrm>
          <a:prstGeom prst="rect">
            <a:avLst/>
          </a:prstGeom>
        </p:spPr>
      </p:pic>
      <p:sp>
        <p:nvSpPr>
          <p:cNvPr id="6" name="TextBox 5">
            <a:extLst>
              <a:ext uri="{FF2B5EF4-FFF2-40B4-BE49-F238E27FC236}">
                <a16:creationId xmlns:a16="http://schemas.microsoft.com/office/drawing/2014/main" id="{E8D96B81-2288-4093-D204-57072FF96A0C}"/>
              </a:ext>
            </a:extLst>
          </p:cNvPr>
          <p:cNvSpPr txBox="1"/>
          <p:nvPr/>
        </p:nvSpPr>
        <p:spPr>
          <a:xfrm>
            <a:off x="3768968" y="3302256"/>
            <a:ext cx="1754501" cy="369332"/>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4 hours</a:t>
            </a:r>
            <a:endParaRPr lang="en-US" sz="1800" b="1">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14548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220B3-197A-FEE2-7CB3-39965583E1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EC76A2-9439-40A7-F214-230D06642172}"/>
              </a:ext>
            </a:extLst>
          </p:cNvPr>
          <p:cNvSpPr>
            <a:spLocks noGrp="1"/>
          </p:cNvSpPr>
          <p:nvPr>
            <p:ph type="title"/>
          </p:nvPr>
        </p:nvSpPr>
        <p:spPr/>
        <p:txBody>
          <a:bodyPr/>
          <a:lstStyle/>
          <a:p>
            <a:r>
              <a:rPr lang="en-US"/>
              <a:t>Parts of a Food Safety Plan</a:t>
            </a:r>
          </a:p>
        </p:txBody>
      </p:sp>
      <p:sp>
        <p:nvSpPr>
          <p:cNvPr id="4" name="Slide Number Placeholder 3">
            <a:extLst>
              <a:ext uri="{FF2B5EF4-FFF2-40B4-BE49-F238E27FC236}">
                <a16:creationId xmlns:a16="http://schemas.microsoft.com/office/drawing/2014/main" id="{971E92E4-8B31-42A8-13D6-818E1A67A3F0}"/>
              </a:ext>
            </a:extLst>
          </p:cNvPr>
          <p:cNvSpPr>
            <a:spLocks noGrp="1"/>
          </p:cNvSpPr>
          <p:nvPr>
            <p:ph type="sldNum" sz="quarter" idx="4"/>
          </p:nvPr>
        </p:nvSpPr>
        <p:spPr/>
        <p:txBody>
          <a:bodyPr/>
          <a:lstStyle/>
          <a:p>
            <a:fld id="{9DAB3369-7666-44EB-AEA9-5FA9440DB40A}" type="slidenum">
              <a:rPr lang="en-US" smtClean="0"/>
              <a:pPr/>
              <a:t>10</a:t>
            </a:fld>
            <a:endParaRPr lang="en-US"/>
          </a:p>
        </p:txBody>
      </p:sp>
      <p:pic>
        <p:nvPicPr>
          <p:cNvPr id="5" name="Picture 4">
            <a:extLst>
              <a:ext uri="{FF2B5EF4-FFF2-40B4-BE49-F238E27FC236}">
                <a16:creationId xmlns:a16="http://schemas.microsoft.com/office/drawing/2014/main" id="{73D6BBD2-AA23-229B-3150-F8328CBF4B3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54306" y="1020072"/>
            <a:ext cx="4483387" cy="5674369"/>
          </a:xfrm>
          <a:prstGeom prst="rect">
            <a:avLst/>
          </a:prstGeom>
        </p:spPr>
      </p:pic>
      <p:grpSp>
        <p:nvGrpSpPr>
          <p:cNvPr id="7" name="Group 6">
            <a:extLst>
              <a:ext uri="{FF2B5EF4-FFF2-40B4-BE49-F238E27FC236}">
                <a16:creationId xmlns:a16="http://schemas.microsoft.com/office/drawing/2014/main" id="{854EAAC7-226B-A5A6-6B93-45CBB5DD5255}"/>
              </a:ext>
              <a:ext uri="{C183D7F6-B498-43B3-948B-1728B52AA6E4}">
                <adec:decorative xmlns:adec="http://schemas.microsoft.com/office/drawing/2017/decorative" val="1"/>
              </a:ext>
            </a:extLst>
          </p:cNvPr>
          <p:cNvGrpSpPr/>
          <p:nvPr/>
        </p:nvGrpSpPr>
        <p:grpSpPr>
          <a:xfrm>
            <a:off x="3922559" y="3304428"/>
            <a:ext cx="4352544" cy="402336"/>
            <a:chOff x="2998010" y="3658862"/>
            <a:chExt cx="6108412" cy="1952797"/>
          </a:xfrm>
        </p:grpSpPr>
        <p:sp>
          <p:nvSpPr>
            <p:cNvPr id="9" name="chart orange highlight dark">
              <a:extLst>
                <a:ext uri="{FF2B5EF4-FFF2-40B4-BE49-F238E27FC236}">
                  <a16:creationId xmlns:a16="http://schemas.microsoft.com/office/drawing/2014/main" id="{31694FD6-7CBB-2B98-BFF2-3D075C97C33B}"/>
                </a:ext>
                <a:ext uri="{C183D7F6-B498-43B3-948B-1728B52AA6E4}">
                  <adec:decorative xmlns:adec="http://schemas.microsoft.com/office/drawing/2017/decorative" val="1"/>
                </a:ext>
              </a:extLst>
            </p:cNvPr>
            <p:cNvSpPr/>
            <p:nvPr/>
          </p:nvSpPr>
          <p:spPr>
            <a:xfrm>
              <a:off x="2998010" y="3658862"/>
              <a:ext cx="6108411" cy="1952797"/>
            </a:xfrm>
            <a:prstGeom prst="rect">
              <a:avLst/>
            </a:prstGeom>
            <a:noFill/>
            <a:ln w="76200">
              <a:solidFill>
                <a:srgbClr val="333333"/>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 name="chart orange highlight">
              <a:extLst>
                <a:ext uri="{FF2B5EF4-FFF2-40B4-BE49-F238E27FC236}">
                  <a16:creationId xmlns:a16="http://schemas.microsoft.com/office/drawing/2014/main" id="{6DF2D1A5-34AD-6F1B-90BA-2D373829C29B}"/>
                </a:ext>
                <a:ext uri="{C183D7F6-B498-43B3-948B-1728B52AA6E4}">
                  <adec:decorative xmlns:adec="http://schemas.microsoft.com/office/drawing/2017/decorative" val="1"/>
                </a:ext>
              </a:extLst>
            </p:cNvPr>
            <p:cNvSpPr/>
            <p:nvPr/>
          </p:nvSpPr>
          <p:spPr>
            <a:xfrm>
              <a:off x="2998011" y="3658862"/>
              <a:ext cx="6108411" cy="1952797"/>
            </a:xfrm>
            <a:prstGeom prst="rect">
              <a:avLst/>
            </a:prstGeom>
            <a:solidFill>
              <a:srgbClr val="FFDB00">
                <a:alpha val="10000"/>
              </a:srgbClr>
            </a:solidFill>
            <a:ln w="50800">
              <a:solidFill>
                <a:srgbClr val="FFDB00"/>
              </a:solidFill>
            </a:ln>
            <a:effectLst>
              <a:outerShdw blurRad="127000" algn="ctr" rotWithShape="0">
                <a:schemeClr val="tx1"/>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56582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ECA1B-09F9-A46C-5046-1A7A5FDBF0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CBB442-34BB-2FAE-B5BB-0C1DDB5B0294}"/>
              </a:ext>
            </a:extLst>
          </p:cNvPr>
          <p:cNvSpPr>
            <a:spLocks noGrp="1"/>
          </p:cNvSpPr>
          <p:nvPr>
            <p:ph type="title"/>
          </p:nvPr>
        </p:nvSpPr>
        <p:spPr/>
        <p:txBody>
          <a:bodyPr/>
          <a:lstStyle/>
          <a:p>
            <a:r>
              <a:rPr lang="en-US"/>
              <a:t>Parts of a Food Safety Plan</a:t>
            </a:r>
          </a:p>
        </p:txBody>
      </p:sp>
      <p:sp>
        <p:nvSpPr>
          <p:cNvPr id="4" name="Slide Number Placeholder 3">
            <a:extLst>
              <a:ext uri="{FF2B5EF4-FFF2-40B4-BE49-F238E27FC236}">
                <a16:creationId xmlns:a16="http://schemas.microsoft.com/office/drawing/2014/main" id="{F011D78A-B7ED-7D4B-1CDC-E7E24C2DDAEE}"/>
              </a:ext>
            </a:extLst>
          </p:cNvPr>
          <p:cNvSpPr>
            <a:spLocks noGrp="1"/>
          </p:cNvSpPr>
          <p:nvPr>
            <p:ph type="sldNum" sz="quarter" idx="4"/>
          </p:nvPr>
        </p:nvSpPr>
        <p:spPr/>
        <p:txBody>
          <a:bodyPr/>
          <a:lstStyle/>
          <a:p>
            <a:fld id="{9DAB3369-7666-44EB-AEA9-5FA9440DB40A}" type="slidenum">
              <a:rPr lang="en-US" smtClean="0"/>
              <a:pPr/>
              <a:t>11</a:t>
            </a:fld>
            <a:endParaRPr lang="en-US"/>
          </a:p>
        </p:txBody>
      </p:sp>
      <p:pic>
        <p:nvPicPr>
          <p:cNvPr id="5" name="Picture 4">
            <a:extLst>
              <a:ext uri="{FF2B5EF4-FFF2-40B4-BE49-F238E27FC236}">
                <a16:creationId xmlns:a16="http://schemas.microsoft.com/office/drawing/2014/main" id="{259D1B64-D600-F184-E1E8-6BABDAE4036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54306" y="1020072"/>
            <a:ext cx="4483387" cy="5674369"/>
          </a:xfrm>
          <a:prstGeom prst="rect">
            <a:avLst/>
          </a:prstGeom>
        </p:spPr>
      </p:pic>
      <p:grpSp>
        <p:nvGrpSpPr>
          <p:cNvPr id="7" name="Group 6">
            <a:extLst>
              <a:ext uri="{FF2B5EF4-FFF2-40B4-BE49-F238E27FC236}">
                <a16:creationId xmlns:a16="http://schemas.microsoft.com/office/drawing/2014/main" id="{6E6ACCD6-CF2B-E6AC-FF83-975FCDAD81EF}"/>
              </a:ext>
              <a:ext uri="{C183D7F6-B498-43B3-948B-1728B52AA6E4}">
                <adec:decorative xmlns:adec="http://schemas.microsoft.com/office/drawing/2017/decorative" val="1"/>
              </a:ext>
            </a:extLst>
          </p:cNvPr>
          <p:cNvGrpSpPr/>
          <p:nvPr/>
        </p:nvGrpSpPr>
        <p:grpSpPr>
          <a:xfrm>
            <a:off x="3922559" y="3692347"/>
            <a:ext cx="4352544" cy="1780197"/>
            <a:chOff x="2998010" y="3658862"/>
            <a:chExt cx="6108412" cy="1952797"/>
          </a:xfrm>
        </p:grpSpPr>
        <p:sp>
          <p:nvSpPr>
            <p:cNvPr id="9" name="chart orange highlight dark">
              <a:extLst>
                <a:ext uri="{FF2B5EF4-FFF2-40B4-BE49-F238E27FC236}">
                  <a16:creationId xmlns:a16="http://schemas.microsoft.com/office/drawing/2014/main" id="{D9CD4002-F9F8-5BF3-A409-95AB81C6A7E7}"/>
                </a:ext>
                <a:ext uri="{C183D7F6-B498-43B3-948B-1728B52AA6E4}">
                  <adec:decorative xmlns:adec="http://schemas.microsoft.com/office/drawing/2017/decorative" val="1"/>
                </a:ext>
              </a:extLst>
            </p:cNvPr>
            <p:cNvSpPr/>
            <p:nvPr/>
          </p:nvSpPr>
          <p:spPr>
            <a:xfrm>
              <a:off x="2998010" y="3658862"/>
              <a:ext cx="6108411" cy="1952797"/>
            </a:xfrm>
            <a:prstGeom prst="rect">
              <a:avLst/>
            </a:prstGeom>
            <a:noFill/>
            <a:ln w="76200">
              <a:solidFill>
                <a:srgbClr val="333333"/>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 name="chart orange highlight">
              <a:extLst>
                <a:ext uri="{FF2B5EF4-FFF2-40B4-BE49-F238E27FC236}">
                  <a16:creationId xmlns:a16="http://schemas.microsoft.com/office/drawing/2014/main" id="{70413EC6-54E9-69AD-7982-5F84BF3955AC}"/>
                </a:ext>
                <a:ext uri="{C183D7F6-B498-43B3-948B-1728B52AA6E4}">
                  <adec:decorative xmlns:adec="http://schemas.microsoft.com/office/drawing/2017/decorative" val="1"/>
                </a:ext>
              </a:extLst>
            </p:cNvPr>
            <p:cNvSpPr/>
            <p:nvPr/>
          </p:nvSpPr>
          <p:spPr>
            <a:xfrm>
              <a:off x="2998011" y="3658862"/>
              <a:ext cx="6108411" cy="1952797"/>
            </a:xfrm>
            <a:prstGeom prst="rect">
              <a:avLst/>
            </a:prstGeom>
            <a:solidFill>
              <a:srgbClr val="FFDB00">
                <a:alpha val="10000"/>
              </a:srgbClr>
            </a:solidFill>
            <a:ln w="50800">
              <a:solidFill>
                <a:srgbClr val="FFDB00"/>
              </a:solidFill>
            </a:ln>
            <a:effectLst>
              <a:outerShdw blurRad="127000" algn="ctr" rotWithShape="0">
                <a:schemeClr val="tx1"/>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44082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559F2-949C-DB82-7117-4A3F72FFF4FE}"/>
              </a:ext>
            </a:extLst>
          </p:cNvPr>
          <p:cNvSpPr>
            <a:spLocks noGrp="1"/>
          </p:cNvSpPr>
          <p:nvPr>
            <p:ph type="title"/>
          </p:nvPr>
        </p:nvSpPr>
        <p:spPr/>
        <p:txBody>
          <a:bodyPr/>
          <a:lstStyle/>
          <a:p>
            <a:r>
              <a:rPr lang="en-US"/>
              <a:t>What to Monitor</a:t>
            </a:r>
          </a:p>
        </p:txBody>
      </p:sp>
      <p:sp>
        <p:nvSpPr>
          <p:cNvPr id="4" name="Slide Number Placeholder 3">
            <a:extLst>
              <a:ext uri="{FF2B5EF4-FFF2-40B4-BE49-F238E27FC236}">
                <a16:creationId xmlns:a16="http://schemas.microsoft.com/office/drawing/2014/main" id="{69CD75DE-9B6A-A609-4680-D199FA0D3E33}"/>
              </a:ext>
            </a:extLst>
          </p:cNvPr>
          <p:cNvSpPr>
            <a:spLocks noGrp="1"/>
          </p:cNvSpPr>
          <p:nvPr>
            <p:ph type="sldNum" sz="quarter" idx="4"/>
          </p:nvPr>
        </p:nvSpPr>
        <p:spPr/>
        <p:txBody>
          <a:bodyPr/>
          <a:lstStyle/>
          <a:p>
            <a:fld id="{9DAB3369-7666-44EB-AEA9-5FA9440DB40A}" type="slidenum">
              <a:rPr lang="en-US" smtClean="0"/>
              <a:pPr/>
              <a:t>12</a:t>
            </a:fld>
            <a:endParaRPr lang="en-US"/>
          </a:p>
        </p:txBody>
      </p:sp>
      <p:pic>
        <p:nvPicPr>
          <p:cNvPr id="5" name="Picture 4">
            <a:extLst>
              <a:ext uri="{FF2B5EF4-FFF2-40B4-BE49-F238E27FC236}">
                <a16:creationId xmlns:a16="http://schemas.microsoft.com/office/drawing/2014/main" id="{88135087-24F9-99FC-F042-684962295203}"/>
              </a:ext>
            </a:extLst>
          </p:cNvPr>
          <p:cNvPicPr>
            <a:picLocks noChangeAspect="1"/>
          </p:cNvPicPr>
          <p:nvPr/>
        </p:nvPicPr>
        <p:blipFill>
          <a:blip r:embed="rId4"/>
          <a:stretch>
            <a:fillRect/>
          </a:stretch>
        </p:blipFill>
        <p:spPr>
          <a:xfrm>
            <a:off x="8061649" y="1237129"/>
            <a:ext cx="3165978" cy="3952112"/>
          </a:xfrm>
          <a:prstGeom prst="rect">
            <a:avLst/>
          </a:prstGeom>
        </p:spPr>
      </p:pic>
      <p:sp>
        <p:nvSpPr>
          <p:cNvPr id="7" name="TextBox 6">
            <a:extLst>
              <a:ext uri="{FF2B5EF4-FFF2-40B4-BE49-F238E27FC236}">
                <a16:creationId xmlns:a16="http://schemas.microsoft.com/office/drawing/2014/main" id="{9DD52E61-A740-8A20-1200-30CE0BF0AEBA}"/>
              </a:ext>
            </a:extLst>
          </p:cNvPr>
          <p:cNvSpPr txBox="1"/>
          <p:nvPr/>
        </p:nvSpPr>
        <p:spPr>
          <a:xfrm>
            <a:off x="1142738" y="1348291"/>
            <a:ext cx="5649079" cy="4083169"/>
          </a:xfrm>
          <a:prstGeom prst="rect">
            <a:avLst/>
          </a:prstGeom>
          <a:noFill/>
        </p:spPr>
        <p:txBody>
          <a:bodyPr wrap="square">
            <a:spAutoFit/>
          </a:bodyPr>
          <a:lstStyle/>
          <a:p>
            <a:pPr marL="274320" lvl="1" indent="-274320">
              <a:spcBef>
                <a:spcPts val="672"/>
              </a:spcBef>
              <a:spcAft>
                <a:spcPts val="600"/>
              </a:spcAft>
              <a:buFont typeface="Arial" panose="020B0604020202020204" pitchFamily="34" charset="0"/>
              <a:buChar char="•"/>
            </a:pPr>
            <a:r>
              <a:rPr lang="en-US" sz="2400">
                <a:latin typeface="Arial" panose="020B0604020202020204" pitchFamily="34" charset="0"/>
                <a:cs typeface="Arial" panose="020B0604020202020204" pitchFamily="34" charset="0"/>
              </a:rPr>
              <a:t>Trucks and visitors do not have direct access to the farm.</a:t>
            </a:r>
          </a:p>
          <a:p>
            <a:pPr marL="274320" lvl="1" indent="-274320">
              <a:spcBef>
                <a:spcPts val="672"/>
              </a:spcBef>
              <a:spcAft>
                <a:spcPts val="600"/>
              </a:spcAft>
              <a:buFont typeface="Arial" panose="020B0604020202020204" pitchFamily="34" charset="0"/>
              <a:buChar char="•"/>
            </a:pPr>
            <a:r>
              <a:rPr lang="en-US" sz="2400">
                <a:latin typeface="Arial" panose="020B0604020202020204" pitchFamily="34" charset="0"/>
                <a:cs typeface="Arial" panose="020B0604020202020204" pitchFamily="34" charset="0"/>
              </a:rPr>
              <a:t>Only approved post-larva are allowed entry.</a:t>
            </a:r>
          </a:p>
          <a:p>
            <a:pPr marL="274320" lvl="1" indent="-274320">
              <a:spcBef>
                <a:spcPts val="672"/>
              </a:spcBef>
              <a:spcAft>
                <a:spcPts val="600"/>
              </a:spcAft>
              <a:buFont typeface="Arial" panose="020B0604020202020204" pitchFamily="34" charset="0"/>
              <a:buChar char="•"/>
            </a:pPr>
            <a:r>
              <a:rPr lang="en-US" sz="2400">
                <a:latin typeface="Arial" panose="020B0604020202020204" pitchFamily="34" charset="0"/>
                <a:cs typeface="Arial" panose="020B0604020202020204" pitchFamily="34" charset="0"/>
              </a:rPr>
              <a:t>All equipment and utensils are cleaned and sanitized.</a:t>
            </a:r>
          </a:p>
          <a:p>
            <a:pPr marL="274320" lvl="1" indent="-274320">
              <a:spcBef>
                <a:spcPts val="672"/>
              </a:spcBef>
              <a:spcAft>
                <a:spcPts val="600"/>
              </a:spcAft>
              <a:buFont typeface="Arial" panose="020B0604020202020204" pitchFamily="34" charset="0"/>
              <a:buChar char="•"/>
            </a:pPr>
            <a:r>
              <a:rPr lang="en-US" sz="2400">
                <a:latin typeface="Arial" panose="020B0604020202020204" pitchFamily="34" charset="0"/>
                <a:cs typeface="Arial" panose="020B0604020202020204" pitchFamily="34" charset="0"/>
              </a:rPr>
              <a:t>Nets are in place and not torn.</a:t>
            </a:r>
          </a:p>
          <a:p>
            <a:pPr marL="274320" lvl="1" indent="-274320">
              <a:spcBef>
                <a:spcPts val="672"/>
              </a:spcBef>
              <a:spcAft>
                <a:spcPts val="600"/>
              </a:spcAft>
              <a:buFont typeface="Arial" panose="020B0604020202020204" pitchFamily="34" charset="0"/>
              <a:buChar char="•"/>
            </a:pPr>
            <a:r>
              <a:rPr lang="en-US" sz="2400">
                <a:latin typeface="Arial" panose="020B0604020202020204" pitchFamily="34" charset="0"/>
                <a:cs typeface="Arial" panose="020B0604020202020204" pitchFamily="34" charset="0"/>
              </a:rPr>
              <a:t>Perimeter fencing is in place and not broken or down.</a:t>
            </a:r>
          </a:p>
        </p:txBody>
      </p:sp>
    </p:spTree>
    <p:custDataLst>
      <p:tags r:id="rId1"/>
    </p:custDataLst>
    <p:extLst>
      <p:ext uri="{BB962C8B-B14F-4D97-AF65-F5344CB8AC3E}">
        <p14:creationId xmlns:p14="http://schemas.microsoft.com/office/powerpoint/2010/main" val="555196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E9F47-9217-3FAC-457D-4B5AF57773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ECF841-1CAC-157F-962A-540E54D134E8}"/>
              </a:ext>
            </a:extLst>
          </p:cNvPr>
          <p:cNvSpPr>
            <a:spLocks noGrp="1"/>
          </p:cNvSpPr>
          <p:nvPr>
            <p:ph type="title"/>
          </p:nvPr>
        </p:nvSpPr>
        <p:spPr/>
        <p:txBody>
          <a:bodyPr/>
          <a:lstStyle/>
          <a:p>
            <a:r>
              <a:rPr lang="en-US" dirty="0"/>
              <a:t>Other Steps of Monitoring</a:t>
            </a:r>
          </a:p>
        </p:txBody>
      </p:sp>
      <p:sp>
        <p:nvSpPr>
          <p:cNvPr id="4" name="Slide Number Placeholder 3">
            <a:extLst>
              <a:ext uri="{FF2B5EF4-FFF2-40B4-BE49-F238E27FC236}">
                <a16:creationId xmlns:a16="http://schemas.microsoft.com/office/drawing/2014/main" id="{39A38DA9-29B7-BE2B-79B5-ECD1160EE443}"/>
              </a:ext>
            </a:extLst>
          </p:cNvPr>
          <p:cNvSpPr>
            <a:spLocks noGrp="1"/>
          </p:cNvSpPr>
          <p:nvPr>
            <p:ph type="sldNum" sz="quarter" idx="4"/>
          </p:nvPr>
        </p:nvSpPr>
        <p:spPr/>
        <p:txBody>
          <a:bodyPr/>
          <a:lstStyle/>
          <a:p>
            <a:fld id="{9DAB3369-7666-44EB-AEA9-5FA9440DB40A}" type="slidenum">
              <a:rPr lang="en-US" smtClean="0"/>
              <a:pPr/>
              <a:t>13</a:t>
            </a:fld>
            <a:endParaRPr lang="en-US"/>
          </a:p>
        </p:txBody>
      </p:sp>
      <p:sp>
        <p:nvSpPr>
          <p:cNvPr id="7" name="TextBox 6">
            <a:extLst>
              <a:ext uri="{FF2B5EF4-FFF2-40B4-BE49-F238E27FC236}">
                <a16:creationId xmlns:a16="http://schemas.microsoft.com/office/drawing/2014/main" id="{E166F94C-3031-CA5D-5AE7-64722018421E}"/>
              </a:ext>
            </a:extLst>
          </p:cNvPr>
          <p:cNvSpPr txBox="1"/>
          <p:nvPr/>
        </p:nvSpPr>
        <p:spPr>
          <a:xfrm>
            <a:off x="1142738" y="1348291"/>
            <a:ext cx="10951726" cy="4924425"/>
          </a:xfrm>
          <a:prstGeom prst="rect">
            <a:avLst/>
          </a:prstGeom>
          <a:noFill/>
        </p:spPr>
        <p:txBody>
          <a:bodyPr wrap="square">
            <a:spAutoFit/>
          </a:bodyPr>
          <a:lstStyle/>
          <a:p>
            <a:pPr marL="0" lvl="1">
              <a:spcAft>
                <a:spcPts val="600"/>
              </a:spcAft>
            </a:pPr>
            <a:r>
              <a:rPr lang="en-US" sz="2400" b="1" dirty="0">
                <a:latin typeface="Arial" panose="020B0604020202020204" pitchFamily="34" charset="0"/>
                <a:cs typeface="Arial" panose="020B0604020202020204" pitchFamily="34" charset="0"/>
              </a:rPr>
              <a:t>How</a:t>
            </a:r>
          </a:p>
          <a:p>
            <a:pPr marL="0" lvl="1">
              <a:spcAft>
                <a:spcPts val="600"/>
              </a:spcAft>
            </a:pPr>
            <a:r>
              <a:rPr lang="en-US" sz="2400" dirty="0">
                <a:latin typeface="Arial" panose="020B0604020202020204" pitchFamily="34" charset="0"/>
                <a:cs typeface="Arial" panose="020B0604020202020204" pitchFamily="34" charset="0"/>
              </a:rPr>
              <a:t>Observation? Document review? Inspection? Audit? </a:t>
            </a:r>
          </a:p>
          <a:p>
            <a:pPr marL="0" lvl="1">
              <a:spcAft>
                <a:spcPts val="600"/>
              </a:spcAft>
            </a:pPr>
            <a:r>
              <a:rPr lang="en-US" sz="2400" b="1" dirty="0">
                <a:latin typeface="Arial" panose="020B0604020202020204" pitchFamily="34" charset="0"/>
                <a:cs typeface="Arial" panose="020B0604020202020204" pitchFamily="34" charset="0"/>
              </a:rPr>
              <a:t>Who</a:t>
            </a:r>
          </a:p>
          <a:p>
            <a:pPr marL="274320" lvl="1" indent="-27432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Entry gate guard</a:t>
            </a:r>
          </a:p>
          <a:p>
            <a:pPr marL="274320" lvl="1" indent="-27432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Quality Assurance, farm, or grow-out manager</a:t>
            </a:r>
          </a:p>
          <a:p>
            <a:pPr marL="274320" lvl="1" indent="-27432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Maintenance manager</a:t>
            </a:r>
          </a:p>
          <a:p>
            <a:pPr marL="274320" lvl="1" indent="-27432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Third party</a:t>
            </a:r>
          </a:p>
          <a:p>
            <a:pPr marL="0" lvl="1">
              <a:spcAft>
                <a:spcPts val="600"/>
              </a:spcAft>
            </a:pPr>
            <a:r>
              <a:rPr lang="en-US" sz="2400" b="1" dirty="0">
                <a:latin typeface="Arial" panose="020B0604020202020204" pitchFamily="34" charset="0"/>
                <a:cs typeface="Arial" panose="020B0604020202020204" pitchFamily="34" charset="0"/>
              </a:rPr>
              <a:t>When</a:t>
            </a:r>
          </a:p>
          <a:p>
            <a:pPr marL="274320" lvl="1" indent="-27432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Every vehicle or guest entering farm</a:t>
            </a:r>
          </a:p>
          <a:p>
            <a:pPr marL="274320" lvl="1" indent="-27432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After and before utensil use</a:t>
            </a:r>
          </a:p>
          <a:p>
            <a:pPr marL="274320" lvl="1" indent="-27432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Before grow-out</a:t>
            </a:r>
          </a:p>
        </p:txBody>
      </p:sp>
    </p:spTree>
    <p:custDataLst>
      <p:tags r:id="rId1"/>
    </p:custDataLst>
    <p:extLst>
      <p:ext uri="{BB962C8B-B14F-4D97-AF65-F5344CB8AC3E}">
        <p14:creationId xmlns:p14="http://schemas.microsoft.com/office/powerpoint/2010/main" val="49418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500"/>
                                        <p:tgtEl>
                                          <p:spTgt spid="7">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500"/>
                                        <p:tgtEl>
                                          <p:spTgt spid="7">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fade">
                                      <p:cBhvr>
                                        <p:cTn id="24" dur="500"/>
                                        <p:tgtEl>
                                          <p:spTgt spid="7">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500"/>
                                        <p:tgtEl>
                                          <p:spTgt spid="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fade">
                                      <p:cBhvr>
                                        <p:cTn id="32" dur="500"/>
                                        <p:tgtEl>
                                          <p:spTgt spid="7">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animEffect transition="in" filter="fade">
                                      <p:cBhvr>
                                        <p:cTn id="35" dur="500"/>
                                        <p:tgtEl>
                                          <p:spTgt spid="7">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7">
                                            <p:txEl>
                                              <p:pRg st="9" end="9"/>
                                            </p:txEl>
                                          </p:spTgt>
                                        </p:tgtEl>
                                        <p:attrNameLst>
                                          <p:attrName>style.visibility</p:attrName>
                                        </p:attrNameLst>
                                      </p:cBhvr>
                                      <p:to>
                                        <p:strVal val="visible"/>
                                      </p:to>
                                    </p:set>
                                    <p:animEffect transition="in" filter="fade">
                                      <p:cBhvr>
                                        <p:cTn id="38" dur="500"/>
                                        <p:tgtEl>
                                          <p:spTgt spid="7">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7">
                                            <p:txEl>
                                              <p:pRg st="10" end="10"/>
                                            </p:txEl>
                                          </p:spTgt>
                                        </p:tgtEl>
                                        <p:attrNameLst>
                                          <p:attrName>style.visibility</p:attrName>
                                        </p:attrNameLst>
                                      </p:cBhvr>
                                      <p:to>
                                        <p:strVal val="visible"/>
                                      </p:to>
                                    </p:set>
                                    <p:animEffect transition="in" filter="fade">
                                      <p:cBhvr>
                                        <p:cTn id="41"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9D2B7-16B6-8A97-39F5-56E17C00CC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7ECAF4-3777-A050-B87B-1BBED692F31D}"/>
              </a:ext>
            </a:extLst>
          </p:cNvPr>
          <p:cNvSpPr>
            <a:spLocks noGrp="1"/>
          </p:cNvSpPr>
          <p:nvPr>
            <p:ph type="title"/>
          </p:nvPr>
        </p:nvSpPr>
        <p:spPr/>
        <p:txBody>
          <a:bodyPr/>
          <a:lstStyle/>
          <a:p>
            <a:r>
              <a:rPr lang="en-US"/>
              <a:t>Parts of a Food Safety Plan</a:t>
            </a:r>
          </a:p>
        </p:txBody>
      </p:sp>
      <p:sp>
        <p:nvSpPr>
          <p:cNvPr id="4" name="Slide Number Placeholder 3">
            <a:extLst>
              <a:ext uri="{FF2B5EF4-FFF2-40B4-BE49-F238E27FC236}">
                <a16:creationId xmlns:a16="http://schemas.microsoft.com/office/drawing/2014/main" id="{DC5207B0-05B2-2559-94EE-0B525C9A17A7}"/>
              </a:ext>
            </a:extLst>
          </p:cNvPr>
          <p:cNvSpPr>
            <a:spLocks noGrp="1"/>
          </p:cNvSpPr>
          <p:nvPr>
            <p:ph type="sldNum" sz="quarter" idx="4"/>
          </p:nvPr>
        </p:nvSpPr>
        <p:spPr/>
        <p:txBody>
          <a:bodyPr/>
          <a:lstStyle/>
          <a:p>
            <a:fld id="{9DAB3369-7666-44EB-AEA9-5FA9440DB40A}" type="slidenum">
              <a:rPr lang="en-US" smtClean="0"/>
              <a:pPr/>
              <a:t>14</a:t>
            </a:fld>
            <a:endParaRPr lang="en-US"/>
          </a:p>
        </p:txBody>
      </p:sp>
      <p:pic>
        <p:nvPicPr>
          <p:cNvPr id="5" name="Picture 4">
            <a:extLst>
              <a:ext uri="{FF2B5EF4-FFF2-40B4-BE49-F238E27FC236}">
                <a16:creationId xmlns:a16="http://schemas.microsoft.com/office/drawing/2014/main" id="{A61B74C4-D65A-7829-F8DC-735D65D831B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54306" y="1020072"/>
            <a:ext cx="4483387" cy="5674369"/>
          </a:xfrm>
          <a:prstGeom prst="rect">
            <a:avLst/>
          </a:prstGeom>
        </p:spPr>
      </p:pic>
      <p:grpSp>
        <p:nvGrpSpPr>
          <p:cNvPr id="7" name="Group 6">
            <a:extLst>
              <a:ext uri="{FF2B5EF4-FFF2-40B4-BE49-F238E27FC236}">
                <a16:creationId xmlns:a16="http://schemas.microsoft.com/office/drawing/2014/main" id="{88896709-485B-86A2-D1B1-EA213CAA8E3D}"/>
              </a:ext>
              <a:ext uri="{C183D7F6-B498-43B3-948B-1728B52AA6E4}">
                <adec:decorative xmlns:adec="http://schemas.microsoft.com/office/drawing/2017/decorative" val="1"/>
              </a:ext>
            </a:extLst>
          </p:cNvPr>
          <p:cNvGrpSpPr/>
          <p:nvPr/>
        </p:nvGrpSpPr>
        <p:grpSpPr>
          <a:xfrm>
            <a:off x="3922559" y="5479589"/>
            <a:ext cx="4352544" cy="402336"/>
            <a:chOff x="2998010" y="3658862"/>
            <a:chExt cx="6108412" cy="1952797"/>
          </a:xfrm>
        </p:grpSpPr>
        <p:sp>
          <p:nvSpPr>
            <p:cNvPr id="9" name="chart orange highlight dark">
              <a:extLst>
                <a:ext uri="{FF2B5EF4-FFF2-40B4-BE49-F238E27FC236}">
                  <a16:creationId xmlns:a16="http://schemas.microsoft.com/office/drawing/2014/main" id="{5170C0CB-D97F-4E13-9DE8-01CE9863AD7B}"/>
                </a:ext>
                <a:ext uri="{C183D7F6-B498-43B3-948B-1728B52AA6E4}">
                  <adec:decorative xmlns:adec="http://schemas.microsoft.com/office/drawing/2017/decorative" val="1"/>
                </a:ext>
              </a:extLst>
            </p:cNvPr>
            <p:cNvSpPr/>
            <p:nvPr/>
          </p:nvSpPr>
          <p:spPr>
            <a:xfrm>
              <a:off x="2998010" y="3658862"/>
              <a:ext cx="6108411" cy="1952797"/>
            </a:xfrm>
            <a:prstGeom prst="rect">
              <a:avLst/>
            </a:prstGeom>
            <a:noFill/>
            <a:ln w="76200">
              <a:solidFill>
                <a:srgbClr val="333333"/>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 name="chart orange highlight">
              <a:extLst>
                <a:ext uri="{FF2B5EF4-FFF2-40B4-BE49-F238E27FC236}">
                  <a16:creationId xmlns:a16="http://schemas.microsoft.com/office/drawing/2014/main" id="{A3A2FB42-5108-D76C-8ADC-E113A419917B}"/>
                </a:ext>
                <a:ext uri="{C183D7F6-B498-43B3-948B-1728B52AA6E4}">
                  <adec:decorative xmlns:adec="http://schemas.microsoft.com/office/drawing/2017/decorative" val="1"/>
                </a:ext>
              </a:extLst>
            </p:cNvPr>
            <p:cNvSpPr/>
            <p:nvPr/>
          </p:nvSpPr>
          <p:spPr>
            <a:xfrm>
              <a:off x="2998011" y="3658862"/>
              <a:ext cx="6108411" cy="1952797"/>
            </a:xfrm>
            <a:prstGeom prst="rect">
              <a:avLst/>
            </a:prstGeom>
            <a:solidFill>
              <a:srgbClr val="FFDB00">
                <a:alpha val="10000"/>
              </a:srgbClr>
            </a:solidFill>
            <a:ln w="50800">
              <a:solidFill>
                <a:srgbClr val="FFDB00"/>
              </a:solidFill>
            </a:ln>
            <a:effectLst>
              <a:outerShdw blurRad="127000" algn="ctr" rotWithShape="0">
                <a:schemeClr val="tx1"/>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84727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450B6-6D45-20B1-1375-E6AF9C2909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DFBE3C-4459-7061-A9F1-B5DE9B29570B}"/>
              </a:ext>
            </a:extLst>
          </p:cNvPr>
          <p:cNvSpPr>
            <a:spLocks noGrp="1"/>
          </p:cNvSpPr>
          <p:nvPr>
            <p:ph type="title"/>
          </p:nvPr>
        </p:nvSpPr>
        <p:spPr/>
        <p:txBody>
          <a:bodyPr/>
          <a:lstStyle/>
          <a:p>
            <a:r>
              <a:rPr lang="en-US"/>
              <a:t>Parts of a Food Safety Plan</a:t>
            </a:r>
          </a:p>
        </p:txBody>
      </p:sp>
      <p:sp>
        <p:nvSpPr>
          <p:cNvPr id="4" name="Slide Number Placeholder 3">
            <a:extLst>
              <a:ext uri="{FF2B5EF4-FFF2-40B4-BE49-F238E27FC236}">
                <a16:creationId xmlns:a16="http://schemas.microsoft.com/office/drawing/2014/main" id="{7C369133-0C73-8DBB-E0DD-FCA917FE2BAE}"/>
              </a:ext>
            </a:extLst>
          </p:cNvPr>
          <p:cNvSpPr>
            <a:spLocks noGrp="1"/>
          </p:cNvSpPr>
          <p:nvPr>
            <p:ph type="sldNum" sz="quarter" idx="4"/>
          </p:nvPr>
        </p:nvSpPr>
        <p:spPr/>
        <p:txBody>
          <a:bodyPr/>
          <a:lstStyle/>
          <a:p>
            <a:fld id="{9DAB3369-7666-44EB-AEA9-5FA9440DB40A}" type="slidenum">
              <a:rPr lang="en-US" smtClean="0"/>
              <a:pPr/>
              <a:t>15</a:t>
            </a:fld>
            <a:endParaRPr lang="en-US"/>
          </a:p>
        </p:txBody>
      </p:sp>
      <p:pic>
        <p:nvPicPr>
          <p:cNvPr id="5" name="Picture 4">
            <a:extLst>
              <a:ext uri="{FF2B5EF4-FFF2-40B4-BE49-F238E27FC236}">
                <a16:creationId xmlns:a16="http://schemas.microsoft.com/office/drawing/2014/main" id="{B30791B7-6425-0B60-71B2-ADC6CE790BC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54306" y="1020072"/>
            <a:ext cx="4483387" cy="5674369"/>
          </a:xfrm>
          <a:prstGeom prst="rect">
            <a:avLst/>
          </a:prstGeom>
        </p:spPr>
      </p:pic>
      <p:grpSp>
        <p:nvGrpSpPr>
          <p:cNvPr id="7" name="Group 6">
            <a:extLst>
              <a:ext uri="{FF2B5EF4-FFF2-40B4-BE49-F238E27FC236}">
                <a16:creationId xmlns:a16="http://schemas.microsoft.com/office/drawing/2014/main" id="{7B04F947-D4A9-E10C-8BC2-D39117F73949}"/>
              </a:ext>
              <a:ext uri="{C183D7F6-B498-43B3-948B-1728B52AA6E4}">
                <adec:decorative xmlns:adec="http://schemas.microsoft.com/office/drawing/2017/decorative" val="1"/>
              </a:ext>
            </a:extLst>
          </p:cNvPr>
          <p:cNvGrpSpPr/>
          <p:nvPr/>
        </p:nvGrpSpPr>
        <p:grpSpPr>
          <a:xfrm>
            <a:off x="3922559" y="5825250"/>
            <a:ext cx="4352544" cy="402336"/>
            <a:chOff x="2998010" y="3658862"/>
            <a:chExt cx="6108412" cy="1952797"/>
          </a:xfrm>
        </p:grpSpPr>
        <p:sp>
          <p:nvSpPr>
            <p:cNvPr id="9" name="chart orange highlight dark">
              <a:extLst>
                <a:ext uri="{FF2B5EF4-FFF2-40B4-BE49-F238E27FC236}">
                  <a16:creationId xmlns:a16="http://schemas.microsoft.com/office/drawing/2014/main" id="{D1DC3227-E42B-4810-F721-F149120674A6}"/>
                </a:ext>
                <a:ext uri="{C183D7F6-B498-43B3-948B-1728B52AA6E4}">
                  <adec:decorative xmlns:adec="http://schemas.microsoft.com/office/drawing/2017/decorative" val="1"/>
                </a:ext>
              </a:extLst>
            </p:cNvPr>
            <p:cNvSpPr/>
            <p:nvPr/>
          </p:nvSpPr>
          <p:spPr>
            <a:xfrm>
              <a:off x="2998010" y="3658862"/>
              <a:ext cx="6108411" cy="1952797"/>
            </a:xfrm>
            <a:prstGeom prst="rect">
              <a:avLst/>
            </a:prstGeom>
            <a:noFill/>
            <a:ln w="76200">
              <a:solidFill>
                <a:srgbClr val="333333"/>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 name="chart orange highlight">
              <a:extLst>
                <a:ext uri="{FF2B5EF4-FFF2-40B4-BE49-F238E27FC236}">
                  <a16:creationId xmlns:a16="http://schemas.microsoft.com/office/drawing/2014/main" id="{6684F254-EABE-8D59-B4B9-2870EAB724C7}"/>
                </a:ext>
                <a:ext uri="{C183D7F6-B498-43B3-948B-1728B52AA6E4}">
                  <adec:decorative xmlns:adec="http://schemas.microsoft.com/office/drawing/2017/decorative" val="1"/>
                </a:ext>
              </a:extLst>
            </p:cNvPr>
            <p:cNvSpPr/>
            <p:nvPr/>
          </p:nvSpPr>
          <p:spPr>
            <a:xfrm>
              <a:off x="2998011" y="3658862"/>
              <a:ext cx="6108411" cy="1952797"/>
            </a:xfrm>
            <a:prstGeom prst="rect">
              <a:avLst/>
            </a:prstGeom>
            <a:solidFill>
              <a:srgbClr val="FFDB00">
                <a:alpha val="10000"/>
              </a:srgbClr>
            </a:solidFill>
            <a:ln w="50800">
              <a:solidFill>
                <a:srgbClr val="FFDB00"/>
              </a:solidFill>
            </a:ln>
            <a:effectLst>
              <a:outerShdw blurRad="127000" algn="ctr" rotWithShape="0">
                <a:schemeClr val="tx1"/>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92537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8089B-E509-380E-6212-2238A1E85C61}"/>
              </a:ext>
            </a:extLst>
          </p:cNvPr>
          <p:cNvSpPr>
            <a:spLocks noGrp="1"/>
          </p:cNvSpPr>
          <p:nvPr>
            <p:ph type="title"/>
          </p:nvPr>
        </p:nvSpPr>
        <p:spPr/>
        <p:txBody>
          <a:bodyPr/>
          <a:lstStyle/>
          <a:p>
            <a:r>
              <a:rPr lang="en-US"/>
              <a:t>Documenting and Keeping Records</a:t>
            </a:r>
          </a:p>
        </p:txBody>
      </p:sp>
      <p:sp>
        <p:nvSpPr>
          <p:cNvPr id="3" name="Content Placeholder 2">
            <a:extLst>
              <a:ext uri="{FF2B5EF4-FFF2-40B4-BE49-F238E27FC236}">
                <a16:creationId xmlns:a16="http://schemas.microsoft.com/office/drawing/2014/main" id="{6E10CC4F-D603-4D57-B1F4-8D0D3458285D}"/>
              </a:ext>
            </a:extLst>
          </p:cNvPr>
          <p:cNvSpPr>
            <a:spLocks noGrp="1"/>
          </p:cNvSpPr>
          <p:nvPr>
            <p:ph sz="quarter" idx="13"/>
          </p:nvPr>
        </p:nvSpPr>
        <p:spPr>
          <a:xfrm>
            <a:off x="841248" y="1828800"/>
            <a:ext cx="4637806" cy="4305300"/>
          </a:xfrm>
        </p:spPr>
        <p:txBody>
          <a:bodyPr>
            <a:normAutofit/>
          </a:bodyPr>
          <a:lstStyle/>
          <a:p>
            <a:pPr>
              <a:spcBef>
                <a:spcPts val="620"/>
              </a:spcBef>
              <a:spcAft>
                <a:spcPts val="600"/>
              </a:spcAft>
            </a:pPr>
            <a:r>
              <a:rPr lang="en-US" sz="3000"/>
              <a:t>Monitoring</a:t>
            </a:r>
          </a:p>
          <a:p>
            <a:pPr>
              <a:spcBef>
                <a:spcPts val="620"/>
              </a:spcBef>
              <a:spcAft>
                <a:spcPts val="600"/>
              </a:spcAft>
            </a:pPr>
            <a:r>
              <a:rPr lang="en-US" sz="3000"/>
              <a:t>Verification</a:t>
            </a:r>
          </a:p>
          <a:p>
            <a:pPr>
              <a:spcBef>
                <a:spcPts val="620"/>
              </a:spcBef>
              <a:spcAft>
                <a:spcPts val="600"/>
              </a:spcAft>
            </a:pPr>
            <a:r>
              <a:rPr lang="en-US" sz="3000"/>
              <a:t>Critical Decisions</a:t>
            </a:r>
          </a:p>
          <a:p>
            <a:pPr>
              <a:spcBef>
                <a:spcPts val="620"/>
              </a:spcBef>
              <a:spcAft>
                <a:spcPts val="600"/>
              </a:spcAft>
            </a:pPr>
            <a:r>
              <a:rPr lang="en-US" sz="3000"/>
              <a:t>Products Used (for example, drugs) </a:t>
            </a:r>
          </a:p>
          <a:p>
            <a:pPr>
              <a:spcBef>
                <a:spcPts val="620"/>
              </a:spcBef>
              <a:spcAft>
                <a:spcPts val="600"/>
              </a:spcAft>
            </a:pPr>
            <a:r>
              <a:rPr lang="en-US" sz="3000"/>
              <a:t>Problems (diseases)</a:t>
            </a:r>
          </a:p>
          <a:p>
            <a:pPr>
              <a:spcBef>
                <a:spcPts val="620"/>
              </a:spcBef>
              <a:spcAft>
                <a:spcPts val="600"/>
              </a:spcAft>
            </a:pPr>
            <a:r>
              <a:rPr lang="en-US" sz="3000"/>
              <a:t>Corrective Actions</a:t>
            </a:r>
          </a:p>
          <a:p>
            <a:endParaRPr lang="en-US"/>
          </a:p>
        </p:txBody>
      </p:sp>
      <p:sp>
        <p:nvSpPr>
          <p:cNvPr id="4" name="Slide Number Placeholder 3">
            <a:extLst>
              <a:ext uri="{FF2B5EF4-FFF2-40B4-BE49-F238E27FC236}">
                <a16:creationId xmlns:a16="http://schemas.microsoft.com/office/drawing/2014/main" id="{1BFB103D-2CD2-DADB-7B6D-15B496E2B421}"/>
              </a:ext>
            </a:extLst>
          </p:cNvPr>
          <p:cNvSpPr>
            <a:spLocks noGrp="1"/>
          </p:cNvSpPr>
          <p:nvPr>
            <p:ph type="sldNum" sz="quarter" idx="4"/>
          </p:nvPr>
        </p:nvSpPr>
        <p:spPr/>
        <p:txBody>
          <a:bodyPr/>
          <a:lstStyle/>
          <a:p>
            <a:fld id="{9DAB3369-7666-44EB-AEA9-5FA9440DB40A}" type="slidenum">
              <a:rPr lang="en-US" smtClean="0"/>
              <a:pPr/>
              <a:t>16</a:t>
            </a:fld>
            <a:endParaRPr lang="en-US"/>
          </a:p>
        </p:txBody>
      </p:sp>
      <p:pic>
        <p:nvPicPr>
          <p:cNvPr id="5" name="Picture 4">
            <a:extLst>
              <a:ext uri="{FF2B5EF4-FFF2-40B4-BE49-F238E27FC236}">
                <a16:creationId xmlns:a16="http://schemas.microsoft.com/office/drawing/2014/main" id="{84B75C56-072C-26E2-6D49-A2B219807053}"/>
              </a:ext>
            </a:extLst>
          </p:cNvPr>
          <p:cNvPicPr>
            <a:picLocks noChangeAspect="1"/>
          </p:cNvPicPr>
          <p:nvPr/>
        </p:nvPicPr>
        <p:blipFill rotWithShape="1">
          <a:blip r:embed="rId4"/>
          <a:srcRect t="9785"/>
          <a:stretch/>
        </p:blipFill>
        <p:spPr>
          <a:xfrm>
            <a:off x="6096000" y="1276406"/>
            <a:ext cx="4979198" cy="4709622"/>
          </a:xfrm>
          <a:prstGeom prst="rect">
            <a:avLst/>
          </a:prstGeom>
        </p:spPr>
      </p:pic>
      <p:sp>
        <p:nvSpPr>
          <p:cNvPr id="7" name="TextBox 6">
            <a:extLst>
              <a:ext uri="{FF2B5EF4-FFF2-40B4-BE49-F238E27FC236}">
                <a16:creationId xmlns:a16="http://schemas.microsoft.com/office/drawing/2014/main" id="{2A2FA247-B84A-FA4C-E65D-C4AA54C3F675}"/>
              </a:ext>
            </a:extLst>
          </p:cNvPr>
          <p:cNvSpPr txBox="1"/>
          <p:nvPr/>
        </p:nvSpPr>
        <p:spPr>
          <a:xfrm>
            <a:off x="7103917" y="5986028"/>
            <a:ext cx="7136294" cy="369332"/>
          </a:xfrm>
          <a:prstGeom prst="rect">
            <a:avLst/>
          </a:prstGeom>
          <a:noFill/>
        </p:spPr>
        <p:txBody>
          <a:bodyPr wrap="square">
            <a:spAutoFit/>
          </a:bodyPr>
          <a:lstStyle/>
          <a:p>
            <a:r>
              <a:rPr lang="en-US" sz="1800" b="1"/>
              <a:t>Drug Residue Testing Report</a:t>
            </a:r>
          </a:p>
        </p:txBody>
      </p:sp>
    </p:spTree>
    <p:custDataLst>
      <p:tags r:id="rId1"/>
    </p:custDataLst>
    <p:extLst>
      <p:ext uri="{BB962C8B-B14F-4D97-AF65-F5344CB8AC3E}">
        <p14:creationId xmlns:p14="http://schemas.microsoft.com/office/powerpoint/2010/main" val="1740776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C3632-A975-9AB5-3113-6D5807CB22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039B1F-B81C-A3E5-8777-95A154DD9033}"/>
              </a:ext>
            </a:extLst>
          </p:cNvPr>
          <p:cNvSpPr>
            <a:spLocks noGrp="1"/>
          </p:cNvSpPr>
          <p:nvPr>
            <p:ph type="title"/>
          </p:nvPr>
        </p:nvSpPr>
        <p:spPr/>
        <p:txBody>
          <a:bodyPr/>
          <a:lstStyle/>
          <a:p>
            <a:r>
              <a:rPr lang="en-US" dirty="0"/>
              <a:t>Parts of a Food Safety Plan</a:t>
            </a:r>
          </a:p>
        </p:txBody>
      </p:sp>
      <p:sp>
        <p:nvSpPr>
          <p:cNvPr id="4" name="Slide Number Placeholder 3">
            <a:extLst>
              <a:ext uri="{FF2B5EF4-FFF2-40B4-BE49-F238E27FC236}">
                <a16:creationId xmlns:a16="http://schemas.microsoft.com/office/drawing/2014/main" id="{60473921-2BD7-80E1-B850-4A977DC440A5}"/>
              </a:ext>
            </a:extLst>
          </p:cNvPr>
          <p:cNvSpPr>
            <a:spLocks noGrp="1"/>
          </p:cNvSpPr>
          <p:nvPr>
            <p:ph type="sldNum" sz="quarter" idx="4"/>
          </p:nvPr>
        </p:nvSpPr>
        <p:spPr/>
        <p:txBody>
          <a:bodyPr/>
          <a:lstStyle/>
          <a:p>
            <a:fld id="{9DAB3369-7666-44EB-AEA9-5FA9440DB40A}" type="slidenum">
              <a:rPr lang="en-US" smtClean="0"/>
              <a:pPr/>
              <a:t>17</a:t>
            </a:fld>
            <a:endParaRPr lang="en-US"/>
          </a:p>
        </p:txBody>
      </p:sp>
      <p:pic>
        <p:nvPicPr>
          <p:cNvPr id="5" name="Picture 4">
            <a:extLst>
              <a:ext uri="{FF2B5EF4-FFF2-40B4-BE49-F238E27FC236}">
                <a16:creationId xmlns:a16="http://schemas.microsoft.com/office/drawing/2014/main" id="{3E043886-BBCB-E7B9-65FF-9E9E8972E18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54307" y="1020072"/>
            <a:ext cx="4483387" cy="5674369"/>
          </a:xfrm>
          <a:prstGeom prst="rect">
            <a:avLst/>
          </a:prstGeom>
        </p:spPr>
      </p:pic>
      <p:grpSp>
        <p:nvGrpSpPr>
          <p:cNvPr id="7" name="Group 6">
            <a:extLst>
              <a:ext uri="{FF2B5EF4-FFF2-40B4-BE49-F238E27FC236}">
                <a16:creationId xmlns:a16="http://schemas.microsoft.com/office/drawing/2014/main" id="{7EFD0EA9-5DAE-9FEF-8D0C-3DC7A620D004}"/>
              </a:ext>
              <a:ext uri="{C183D7F6-B498-43B3-948B-1728B52AA6E4}">
                <adec:decorative xmlns:adec="http://schemas.microsoft.com/office/drawing/2017/decorative" val="1"/>
              </a:ext>
            </a:extLst>
          </p:cNvPr>
          <p:cNvGrpSpPr/>
          <p:nvPr/>
        </p:nvGrpSpPr>
        <p:grpSpPr>
          <a:xfrm>
            <a:off x="3919728" y="6178195"/>
            <a:ext cx="4352544" cy="402336"/>
            <a:chOff x="2998010" y="3658862"/>
            <a:chExt cx="6108412" cy="1952797"/>
          </a:xfrm>
        </p:grpSpPr>
        <p:sp>
          <p:nvSpPr>
            <p:cNvPr id="9" name="chart orange highlight dark">
              <a:extLst>
                <a:ext uri="{FF2B5EF4-FFF2-40B4-BE49-F238E27FC236}">
                  <a16:creationId xmlns:a16="http://schemas.microsoft.com/office/drawing/2014/main" id="{AE1968EB-987A-6039-0996-E9895F66BFEB}"/>
                </a:ext>
                <a:ext uri="{C183D7F6-B498-43B3-948B-1728B52AA6E4}">
                  <adec:decorative xmlns:adec="http://schemas.microsoft.com/office/drawing/2017/decorative" val="1"/>
                </a:ext>
              </a:extLst>
            </p:cNvPr>
            <p:cNvSpPr/>
            <p:nvPr/>
          </p:nvSpPr>
          <p:spPr>
            <a:xfrm>
              <a:off x="2998010" y="3658862"/>
              <a:ext cx="6108411" cy="1952797"/>
            </a:xfrm>
            <a:prstGeom prst="rect">
              <a:avLst/>
            </a:prstGeom>
            <a:noFill/>
            <a:ln w="76200">
              <a:solidFill>
                <a:srgbClr val="333333"/>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 name="chart orange highlight">
              <a:extLst>
                <a:ext uri="{FF2B5EF4-FFF2-40B4-BE49-F238E27FC236}">
                  <a16:creationId xmlns:a16="http://schemas.microsoft.com/office/drawing/2014/main" id="{300F0ACE-3991-0FBA-92DB-E4F57B873F9A}"/>
                </a:ext>
                <a:ext uri="{C183D7F6-B498-43B3-948B-1728B52AA6E4}">
                  <adec:decorative xmlns:adec="http://schemas.microsoft.com/office/drawing/2017/decorative" val="1"/>
                </a:ext>
              </a:extLst>
            </p:cNvPr>
            <p:cNvSpPr/>
            <p:nvPr/>
          </p:nvSpPr>
          <p:spPr>
            <a:xfrm>
              <a:off x="2998011" y="3658862"/>
              <a:ext cx="6108411" cy="1952797"/>
            </a:xfrm>
            <a:prstGeom prst="rect">
              <a:avLst/>
            </a:prstGeom>
            <a:solidFill>
              <a:srgbClr val="FFDB00">
                <a:alpha val="10000"/>
              </a:srgbClr>
            </a:solidFill>
            <a:ln w="50800">
              <a:solidFill>
                <a:srgbClr val="FFDB00"/>
              </a:solidFill>
            </a:ln>
            <a:effectLst>
              <a:outerShdw blurRad="127000" algn="ctr" rotWithShape="0">
                <a:schemeClr val="tx1"/>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00E459F0-1B47-92F6-35C4-C13462CCD04F}"/>
              </a:ext>
            </a:extLst>
          </p:cNvPr>
          <p:cNvGrpSpPr/>
          <p:nvPr/>
        </p:nvGrpSpPr>
        <p:grpSpPr>
          <a:xfrm>
            <a:off x="2252772" y="3738282"/>
            <a:ext cx="7686456" cy="2129912"/>
            <a:chOff x="1928191" y="3738282"/>
            <a:chExt cx="7686456" cy="2129912"/>
          </a:xfrm>
        </p:grpSpPr>
        <p:sp>
          <p:nvSpPr>
            <p:cNvPr id="3" name="Rectangle 2">
              <a:extLst>
                <a:ext uri="{FF2B5EF4-FFF2-40B4-BE49-F238E27FC236}">
                  <a16:creationId xmlns:a16="http://schemas.microsoft.com/office/drawing/2014/main" id="{C8AD2B57-A6A7-9EA8-08D8-8167204BFD02}"/>
                </a:ext>
              </a:extLst>
            </p:cNvPr>
            <p:cNvSpPr/>
            <p:nvPr/>
          </p:nvSpPr>
          <p:spPr>
            <a:xfrm>
              <a:off x="1928191" y="3738282"/>
              <a:ext cx="7686456" cy="2129912"/>
            </a:xfrm>
            <a:prstGeom prst="rect">
              <a:avLst/>
            </a:prstGeom>
            <a:solidFill>
              <a:srgbClr val="0096DB"/>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74320" rIns="274320" bIns="274320" rtlCol="0" anchor="ctr" anchorCtr="0"/>
            <a:lstStyle/>
            <a:p>
              <a:pPr marL="1430338">
                <a:spcAft>
                  <a:spcPts val="1800"/>
                </a:spcAft>
              </a:pPr>
              <a:r>
                <a:rPr lang="en-US" sz="2400" b="1"/>
                <a:t>The Food Safety Plan controls the hazard or risk.</a:t>
              </a:r>
            </a:p>
            <a:p>
              <a:pPr marL="1430338">
                <a:spcAft>
                  <a:spcPts val="1800"/>
                </a:spcAft>
              </a:pPr>
              <a:r>
                <a:rPr lang="en-US" sz="2400" b="1"/>
                <a:t>Testing is used to verify that the plan is working.</a:t>
              </a:r>
              <a:endParaRPr lang="en-US" sz="2400" b="1">
                <a:latin typeface="Arial" panose="020B0604020202020204" pitchFamily="34" charset="0"/>
                <a:cs typeface="Arial" panose="020B0604020202020204" pitchFamily="34" charset="0"/>
              </a:endParaRPr>
            </a:p>
          </p:txBody>
        </p:sp>
        <p:pic>
          <p:nvPicPr>
            <p:cNvPr id="11" name="Picture 10" descr="A white sign with a exclamation mark&#10;&#10;AI-generated content may be incorrect.">
              <a:extLst>
                <a:ext uri="{FF2B5EF4-FFF2-40B4-BE49-F238E27FC236}">
                  <a16:creationId xmlns:a16="http://schemas.microsoft.com/office/drawing/2014/main" id="{DBE94F40-A682-499A-2DA0-C5F878C0C8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4890" y="4234515"/>
              <a:ext cx="1005840" cy="1137446"/>
            </a:xfrm>
            <a:prstGeom prst="rect">
              <a:avLst/>
            </a:prstGeom>
          </p:spPr>
        </p:pic>
      </p:grpSp>
    </p:spTree>
    <p:custDataLst>
      <p:tags r:id="rId1"/>
    </p:custDataLst>
    <p:extLst>
      <p:ext uri="{BB962C8B-B14F-4D97-AF65-F5344CB8AC3E}">
        <p14:creationId xmlns:p14="http://schemas.microsoft.com/office/powerpoint/2010/main" val="31334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5C032-300D-D817-96EA-C68F9ADBC3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F70725-CAB2-1CA8-5065-DF247018CC85}"/>
              </a:ext>
            </a:extLst>
          </p:cNvPr>
          <p:cNvSpPr>
            <a:spLocks noGrp="1"/>
          </p:cNvSpPr>
          <p:nvPr>
            <p:ph type="title"/>
          </p:nvPr>
        </p:nvSpPr>
        <p:spPr/>
        <p:txBody>
          <a:bodyPr/>
          <a:lstStyle/>
          <a:p>
            <a:r>
              <a:rPr lang="en-US"/>
              <a:t>Aquaculture Food Safety Plan—At the Farm</a:t>
            </a:r>
          </a:p>
        </p:txBody>
      </p:sp>
      <p:sp>
        <p:nvSpPr>
          <p:cNvPr id="4" name="Slide Number Placeholder 3">
            <a:extLst>
              <a:ext uri="{FF2B5EF4-FFF2-40B4-BE49-F238E27FC236}">
                <a16:creationId xmlns:a16="http://schemas.microsoft.com/office/drawing/2014/main" id="{AA154050-83C6-C510-9AE6-500E527B8525}"/>
              </a:ext>
            </a:extLst>
          </p:cNvPr>
          <p:cNvSpPr>
            <a:spLocks noGrp="1"/>
          </p:cNvSpPr>
          <p:nvPr>
            <p:ph type="sldNum" sz="quarter" idx="4"/>
          </p:nvPr>
        </p:nvSpPr>
        <p:spPr/>
        <p:txBody>
          <a:bodyPr/>
          <a:lstStyle/>
          <a:p>
            <a:fld id="{9DAB3369-7666-44EB-AEA9-5FA9440DB40A}" type="slidenum">
              <a:rPr lang="en-US" smtClean="0"/>
              <a:pPr/>
              <a:t>18</a:t>
            </a:fld>
            <a:endParaRPr lang="en-US"/>
          </a:p>
        </p:txBody>
      </p:sp>
      <p:sp>
        <p:nvSpPr>
          <p:cNvPr id="3" name="Rectangle 2">
            <a:extLst>
              <a:ext uri="{FF2B5EF4-FFF2-40B4-BE49-F238E27FC236}">
                <a16:creationId xmlns:a16="http://schemas.microsoft.com/office/drawing/2014/main" id="{97E1F364-5C5D-70B2-365E-8316D6A9BC9D}"/>
              </a:ext>
            </a:extLst>
          </p:cNvPr>
          <p:cNvSpPr/>
          <p:nvPr/>
        </p:nvSpPr>
        <p:spPr>
          <a:xfrm>
            <a:off x="0" y="1606858"/>
            <a:ext cx="12192000" cy="3630967"/>
          </a:xfrm>
          <a:prstGeom prst="rect">
            <a:avLst/>
          </a:prstGeom>
          <a:solidFill>
            <a:srgbClr val="52A2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3A7A3AF-D4F4-27E2-6760-21C8DC2C61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204" y="2057400"/>
            <a:ext cx="3652787" cy="2743200"/>
          </a:xfrm>
          <a:prstGeom prst="rect">
            <a:avLst/>
          </a:prstGeom>
          <a:ln w="25400">
            <a:solidFill>
              <a:srgbClr val="004514"/>
            </a:solidFill>
          </a:ln>
        </p:spPr>
      </p:pic>
      <p:pic>
        <p:nvPicPr>
          <p:cNvPr id="6" name="object 6">
            <a:extLst>
              <a:ext uri="{FF2B5EF4-FFF2-40B4-BE49-F238E27FC236}">
                <a16:creationId xmlns:a16="http://schemas.microsoft.com/office/drawing/2014/main" id="{CF06BCCA-5A6D-B1A9-D637-C375012D2C56}"/>
              </a:ext>
            </a:extLst>
          </p:cNvPr>
          <p:cNvPicPr/>
          <p:nvPr/>
        </p:nvPicPr>
        <p:blipFill>
          <a:blip r:embed="rId5" cstate="print"/>
          <a:stretch>
            <a:fillRect/>
          </a:stretch>
        </p:blipFill>
        <p:spPr>
          <a:xfrm>
            <a:off x="3853088" y="2057400"/>
            <a:ext cx="4533900" cy="2743200"/>
          </a:xfrm>
          <a:prstGeom prst="rect">
            <a:avLst/>
          </a:prstGeom>
          <a:ln w="25400">
            <a:solidFill>
              <a:srgbClr val="004514"/>
            </a:solidFill>
          </a:ln>
        </p:spPr>
      </p:pic>
      <p:pic>
        <p:nvPicPr>
          <p:cNvPr id="7" name="Picture 6" descr="birds in canal in india">
            <a:extLst>
              <a:ext uri="{FF2B5EF4-FFF2-40B4-BE49-F238E27FC236}">
                <a16:creationId xmlns:a16="http://schemas.microsoft.com/office/drawing/2014/main" id="{9C6A9579-984D-AB44-F619-245168C8EF3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8081085" y="2057400"/>
            <a:ext cx="3657600" cy="2743200"/>
          </a:xfrm>
          <a:prstGeom prst="rect">
            <a:avLst/>
          </a:prstGeom>
          <a:ln w="25400">
            <a:solidFill>
              <a:srgbClr val="004514"/>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3144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0BA4F-7087-A61A-ACF3-CDCF7995CBA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7F31EC4-96D9-C974-A4D1-253D7ACC8455}"/>
              </a:ext>
            </a:extLst>
          </p:cNvPr>
          <p:cNvSpPr>
            <a:spLocks noGrp="1"/>
          </p:cNvSpPr>
          <p:nvPr>
            <p:ph type="title"/>
          </p:nvPr>
        </p:nvSpPr>
        <p:spPr/>
        <p:txBody>
          <a:bodyPr>
            <a:normAutofit/>
          </a:bodyPr>
          <a:lstStyle/>
          <a:p>
            <a:r>
              <a:rPr lang="en-US"/>
              <a:t>Chemical and Drug Control Considerations</a:t>
            </a:r>
          </a:p>
        </p:txBody>
      </p:sp>
      <p:sp>
        <p:nvSpPr>
          <p:cNvPr id="2" name="Slide Number Placeholder 1">
            <a:extLst>
              <a:ext uri="{FF2B5EF4-FFF2-40B4-BE49-F238E27FC236}">
                <a16:creationId xmlns:a16="http://schemas.microsoft.com/office/drawing/2014/main" id="{096ED1E7-C899-D781-0A8F-54BD7583C09A}"/>
              </a:ext>
            </a:extLst>
          </p:cNvPr>
          <p:cNvSpPr>
            <a:spLocks noGrp="1"/>
          </p:cNvSpPr>
          <p:nvPr>
            <p:ph type="sldNum" sz="quarter" idx="4"/>
          </p:nvPr>
        </p:nvSpPr>
        <p:spPr/>
        <p:txBody>
          <a:bodyPr/>
          <a:lstStyle/>
          <a:p>
            <a:fld id="{9DAB3369-7666-44EB-AEA9-5FA9440DB40A}" type="slidenum">
              <a:rPr lang="en-US" smtClean="0"/>
              <a:pPr/>
              <a:t>19</a:t>
            </a:fld>
            <a:endParaRPr lang="en-US"/>
          </a:p>
        </p:txBody>
      </p:sp>
      <p:sp>
        <p:nvSpPr>
          <p:cNvPr id="3" name="Rectangle 2">
            <a:extLst>
              <a:ext uri="{FF2B5EF4-FFF2-40B4-BE49-F238E27FC236}">
                <a16:creationId xmlns:a16="http://schemas.microsoft.com/office/drawing/2014/main" id="{654A815A-8B07-FDC5-A590-96FA318AC1C1}"/>
              </a:ext>
            </a:extLst>
          </p:cNvPr>
          <p:cNvSpPr/>
          <p:nvPr/>
        </p:nvSpPr>
        <p:spPr>
          <a:xfrm>
            <a:off x="1302129" y="1316183"/>
            <a:ext cx="9428075" cy="4632130"/>
          </a:xfrm>
          <a:prstGeom prst="rect">
            <a:avLst/>
          </a:prstGeom>
          <a:solidFill>
            <a:srgbClr val="0096DB"/>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74320" rIns="274320" bIns="274320" rtlCol="0" anchor="t" anchorCtr="0"/>
          <a:lstStyle/>
          <a:p>
            <a:pPr marL="274320" indent="-274320">
              <a:spcAft>
                <a:spcPts val="6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Every country </a:t>
            </a:r>
            <a:r>
              <a:rPr lang="en-US" sz="2400" dirty="0">
                <a:latin typeface="Arial" panose="020B0604020202020204" pitchFamily="34" charset="0"/>
                <a:cs typeface="Arial" panose="020B0604020202020204" pitchFamily="34" charset="0"/>
              </a:rPr>
              <a:t>has a different approved drug list.</a:t>
            </a:r>
          </a:p>
          <a:p>
            <a:pPr marL="274320" indent="-27432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Use </a:t>
            </a:r>
            <a:r>
              <a:rPr lang="en-US" sz="2400" b="1" dirty="0">
                <a:latin typeface="Arial" panose="020B0604020202020204" pitchFamily="34" charset="0"/>
                <a:cs typeface="Arial" panose="020B0604020202020204" pitchFamily="34" charset="0"/>
              </a:rPr>
              <a:t>approved</a:t>
            </a:r>
            <a:r>
              <a:rPr lang="en-US" sz="2400" dirty="0">
                <a:latin typeface="Arial" panose="020B0604020202020204" pitchFamily="34" charset="0"/>
                <a:cs typeface="Arial" panose="020B0604020202020204" pitchFamily="34" charset="0"/>
              </a:rPr>
              <a:t> drugs according to the label.</a:t>
            </a:r>
          </a:p>
          <a:p>
            <a:pPr marL="274320" indent="-27432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Ensure drugs are approved for use in your </a:t>
            </a:r>
            <a:r>
              <a:rPr lang="en-US" sz="2400" b="1" dirty="0">
                <a:latin typeface="Arial" panose="020B0604020202020204" pitchFamily="34" charset="0"/>
                <a:cs typeface="Arial" panose="020B0604020202020204" pitchFamily="34" charset="0"/>
              </a:rPr>
              <a:t>intended market</a:t>
            </a:r>
            <a:r>
              <a:rPr lang="en-US" sz="2400" dirty="0">
                <a:latin typeface="Arial" panose="020B0604020202020204" pitchFamily="34" charset="0"/>
                <a:cs typeface="Arial" panose="020B0604020202020204" pitchFamily="34" charset="0"/>
              </a:rPr>
              <a:t>. </a:t>
            </a:r>
          </a:p>
          <a:p>
            <a:pPr marL="274320" indent="-274320">
              <a:spcAft>
                <a:spcPts val="6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Administer</a:t>
            </a:r>
            <a:r>
              <a:rPr lang="en-US" sz="2400" dirty="0">
                <a:latin typeface="Arial" panose="020B0604020202020204" pitchFamily="34" charset="0"/>
                <a:cs typeface="Arial" panose="020B0604020202020204" pitchFamily="34" charset="0"/>
              </a:rPr>
              <a:t> all drugs correctly (i.e., proper withdrawal times, and documentation).</a:t>
            </a:r>
          </a:p>
          <a:p>
            <a:pPr marL="274320" indent="-274320">
              <a:spcAft>
                <a:spcPts val="6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Document</a:t>
            </a:r>
            <a:r>
              <a:rPr lang="en-US" sz="2400" dirty="0">
                <a:latin typeface="Arial" panose="020B0604020202020204" pitchFamily="34" charset="0"/>
                <a:cs typeface="Arial" panose="020B0604020202020204" pitchFamily="34" charset="0"/>
              </a:rPr>
              <a:t> how, when, and why the drug is administered.</a:t>
            </a:r>
          </a:p>
          <a:p>
            <a:pPr marL="274320" indent="-27432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Know the </a:t>
            </a:r>
            <a:r>
              <a:rPr lang="en-US" sz="2400" b="1" dirty="0">
                <a:latin typeface="Arial" panose="020B0604020202020204" pitchFamily="34" charset="0"/>
                <a:cs typeface="Arial" panose="020B0604020202020204" pitchFamily="34" charset="0"/>
              </a:rPr>
              <a:t>names and active ingredients </a:t>
            </a:r>
            <a:r>
              <a:rPr lang="en-US" sz="2400" dirty="0">
                <a:latin typeface="Arial" panose="020B0604020202020204" pitchFamily="34" charset="0"/>
                <a:cs typeface="Arial" panose="020B0604020202020204" pitchFamily="34" charset="0"/>
              </a:rPr>
              <a:t>of all drugs and chemicals entering the farm.</a:t>
            </a:r>
          </a:p>
          <a:p>
            <a:pPr marL="274320" indent="-274320">
              <a:spcAft>
                <a:spcPts val="6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Make a list </a:t>
            </a:r>
            <a:r>
              <a:rPr lang="en-US" sz="2400" dirty="0">
                <a:latin typeface="Arial" panose="020B0604020202020204" pitchFamily="34" charset="0"/>
                <a:cs typeface="Arial" panose="020B0604020202020204" pitchFamily="34" charset="0"/>
              </a:rPr>
              <a:t>of drugs that can and cannot enter the farm. </a:t>
            </a:r>
            <a:r>
              <a:rPr lang="en-US" sz="2400" b="1" dirty="0">
                <a:latin typeface="Arial" panose="020B0604020202020204" pitchFamily="34" charset="0"/>
                <a:cs typeface="Arial" panose="020B0604020202020204" pitchFamily="34" charset="0"/>
              </a:rPr>
              <a:t>Train the guard</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at the entry </a:t>
            </a:r>
            <a:r>
              <a:rPr lang="en-US" sz="2400" dirty="0">
                <a:latin typeface="Arial" panose="020B0604020202020204" pitchFamily="34" charset="0"/>
                <a:cs typeface="Arial" panose="020B0604020202020204" pitchFamily="34" charset="0"/>
              </a:rPr>
              <a:t>about this list.</a:t>
            </a:r>
          </a:p>
          <a:p>
            <a:endParaRPr lang="en-US" sz="24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84881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FF629-F175-D766-CA61-052AFEBA6B02}"/>
              </a:ext>
            </a:extLst>
          </p:cNvPr>
          <p:cNvSpPr>
            <a:spLocks noGrp="1"/>
          </p:cNvSpPr>
          <p:nvPr>
            <p:ph type="title"/>
          </p:nvPr>
        </p:nvSpPr>
        <p:spPr/>
        <p:txBody>
          <a:bodyPr>
            <a:normAutofit/>
          </a:bodyPr>
          <a:lstStyle/>
          <a:p>
            <a:r>
              <a:rPr lang="en-US" dirty="0"/>
              <a:t>Good Aquaculture Practices Lead to Safe Food</a:t>
            </a:r>
          </a:p>
        </p:txBody>
      </p:sp>
      <p:sp>
        <p:nvSpPr>
          <p:cNvPr id="4" name="Slide Number Placeholder 3">
            <a:extLst>
              <a:ext uri="{FF2B5EF4-FFF2-40B4-BE49-F238E27FC236}">
                <a16:creationId xmlns:a16="http://schemas.microsoft.com/office/drawing/2014/main" id="{9BEC1760-6B02-3D4A-CEDB-8F9E59CB7AB2}"/>
              </a:ext>
            </a:extLst>
          </p:cNvPr>
          <p:cNvSpPr>
            <a:spLocks noGrp="1"/>
          </p:cNvSpPr>
          <p:nvPr>
            <p:ph type="sldNum" sz="quarter" idx="4"/>
          </p:nvPr>
        </p:nvSpPr>
        <p:spPr/>
        <p:txBody>
          <a:bodyPr/>
          <a:lstStyle/>
          <a:p>
            <a:fld id="{9DAB3369-7666-44EB-AEA9-5FA9440DB40A}" type="slidenum">
              <a:rPr lang="en-US" smtClean="0"/>
              <a:pPr/>
              <a:t>2</a:t>
            </a:fld>
            <a:endParaRPr lang="en-US"/>
          </a:p>
        </p:txBody>
      </p:sp>
      <p:sp>
        <p:nvSpPr>
          <p:cNvPr id="19" name="TextBox 4">
            <a:extLst>
              <a:ext uri="{FF2B5EF4-FFF2-40B4-BE49-F238E27FC236}">
                <a16:creationId xmlns:a16="http://schemas.microsoft.com/office/drawing/2014/main" id="{51B03718-55AC-C2F8-01FA-14C0E8AB4D75}"/>
              </a:ext>
            </a:extLst>
          </p:cNvPr>
          <p:cNvSpPr txBox="1">
            <a:spLocks noChangeArrowheads="1"/>
          </p:cNvSpPr>
          <p:nvPr/>
        </p:nvSpPr>
        <p:spPr bwMode="auto">
          <a:xfrm>
            <a:off x="3660632" y="2337749"/>
            <a:ext cx="1210598" cy="828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marL="0" marR="0" lvl="0" indent="0" algn="ctr" defTabSz="685800" rtl="0" eaLnBrk="1" fontAlgn="auto" latinLnBrk="0" hangingPunct="1">
              <a:lnSpc>
                <a:spcPct val="100000"/>
              </a:lnSpc>
              <a:spcBef>
                <a:spcPct val="0"/>
              </a:spcBef>
              <a:spcAft>
                <a:spcPts val="0"/>
              </a:spcAft>
              <a:buClrTx/>
              <a:buSzTx/>
              <a:buFont typeface="Wingdings 2" pitchFamily="18" charset="2"/>
              <a:buNone/>
              <a:tabLst/>
              <a:defRPr/>
            </a:pPr>
            <a:r>
              <a:rPr kumimoji="0" lang="en-US" altLang="en-US" sz="2400" u="none" strike="noStrike" kern="0" cap="none" spc="0" normalizeH="0" baseline="0" noProof="0">
                <a:ln>
                  <a:noFill/>
                </a:ln>
                <a:solidFill>
                  <a:srgbClr val="FFFFFF"/>
                </a:solidFill>
                <a:effectLst/>
                <a:uLnTx/>
                <a:uFillTx/>
                <a:latin typeface="Arial" panose="020B0604020202020204" pitchFamily="34" charset="0"/>
                <a:ea typeface="ＭＳ Ｐゴシック" charset="-128"/>
                <a:cs typeface="+mn-cs"/>
              </a:rPr>
              <a:t>Food </a:t>
            </a:r>
          </a:p>
          <a:p>
            <a:pPr marL="0" marR="0" lvl="0" indent="0" algn="ctr" defTabSz="685800" rtl="0" eaLnBrk="1" fontAlgn="auto" latinLnBrk="0" hangingPunct="1">
              <a:lnSpc>
                <a:spcPct val="100000"/>
              </a:lnSpc>
              <a:spcBef>
                <a:spcPct val="0"/>
              </a:spcBef>
              <a:spcAft>
                <a:spcPts val="0"/>
              </a:spcAft>
              <a:buClrTx/>
              <a:buSzTx/>
              <a:buFont typeface="Wingdings 2" pitchFamily="18" charset="2"/>
              <a:buNone/>
              <a:tabLst/>
              <a:defRPr/>
            </a:pPr>
            <a:r>
              <a:rPr kumimoji="0" lang="en-US" altLang="en-US" sz="2400" u="none" strike="noStrike" kern="0" cap="none" spc="0" normalizeH="0" baseline="0" noProof="0">
                <a:ln>
                  <a:noFill/>
                </a:ln>
                <a:solidFill>
                  <a:srgbClr val="FFFFFF"/>
                </a:solidFill>
                <a:effectLst/>
                <a:uLnTx/>
                <a:uFillTx/>
                <a:latin typeface="Arial" panose="020B0604020202020204" pitchFamily="34" charset="0"/>
                <a:ea typeface="ＭＳ Ｐゴシック" charset="-128"/>
                <a:cs typeface="+mn-cs"/>
              </a:rPr>
              <a:t>Safety</a:t>
            </a:r>
          </a:p>
        </p:txBody>
      </p:sp>
      <p:sp>
        <p:nvSpPr>
          <p:cNvPr id="7" name="TextBox 6">
            <a:extLst>
              <a:ext uri="{FF2B5EF4-FFF2-40B4-BE49-F238E27FC236}">
                <a16:creationId xmlns:a16="http://schemas.microsoft.com/office/drawing/2014/main" id="{959E9045-7E15-ED5F-8AF0-077934770417}"/>
              </a:ext>
            </a:extLst>
          </p:cNvPr>
          <p:cNvSpPr txBox="1"/>
          <p:nvPr/>
        </p:nvSpPr>
        <p:spPr>
          <a:xfrm>
            <a:off x="7436439" y="1491826"/>
            <a:ext cx="4145961" cy="1692771"/>
          </a:xfrm>
          <a:prstGeom prst="rect">
            <a:avLst/>
          </a:prstGeom>
          <a:noFill/>
        </p:spPr>
        <p:txBody>
          <a:bodyPr wrap="square">
            <a:spAutoFit/>
          </a:bodyPr>
          <a:lstStyle/>
          <a:p>
            <a:pPr marL="514350" indent="-514350">
              <a:spcAft>
                <a:spcPts val="2400"/>
              </a:spcAft>
              <a:buFont typeface="+mj-lt"/>
              <a:buAutoNum type="arabicPeriod"/>
            </a:pPr>
            <a:r>
              <a:rPr lang="en-US" sz="2800" dirty="0">
                <a:latin typeface="Arial" panose="020B0604020202020204" pitchFamily="34" charset="0"/>
                <a:cs typeface="Arial" panose="020B0604020202020204" pitchFamily="34" charset="0"/>
              </a:rPr>
              <a:t>Control Aquaculture Food Safety Hazards</a:t>
            </a:r>
          </a:p>
          <a:p>
            <a:pPr marL="514350" indent="-514350">
              <a:spcAft>
                <a:spcPts val="2400"/>
              </a:spcAft>
              <a:buFont typeface="+mj-lt"/>
              <a:buAutoNum type="arabicPeriod"/>
            </a:pPr>
            <a:r>
              <a:rPr lang="en-US" sz="2800" dirty="0">
                <a:latin typeface="Arial" panose="020B0604020202020204" pitchFamily="34" charset="0"/>
                <a:cs typeface="Arial" panose="020B0604020202020204" pitchFamily="34" charset="0"/>
              </a:rPr>
              <a:t>Introduce Traceability</a:t>
            </a:r>
          </a:p>
        </p:txBody>
      </p:sp>
      <p:sp>
        <p:nvSpPr>
          <p:cNvPr id="11" name="Right Arrow 11">
            <a:extLst>
              <a:ext uri="{FF2B5EF4-FFF2-40B4-BE49-F238E27FC236}">
                <a16:creationId xmlns:a16="http://schemas.microsoft.com/office/drawing/2014/main" id="{899236BE-7CEE-CDBF-27C2-A4340EA8336D}"/>
              </a:ext>
            </a:extLst>
          </p:cNvPr>
          <p:cNvSpPr/>
          <p:nvPr/>
        </p:nvSpPr>
        <p:spPr>
          <a:xfrm>
            <a:off x="603380" y="1660652"/>
            <a:ext cx="2176457" cy="1354194"/>
          </a:xfrm>
          <a:prstGeom prst="rightArrow">
            <a:avLst/>
          </a:prstGeom>
          <a:solidFill>
            <a:srgbClr val="501384"/>
          </a:solidFill>
          <a:ln>
            <a:noFill/>
          </a:ln>
        </p:spPr>
        <p:style>
          <a:lnRef idx="2">
            <a:schemeClr val="accent1">
              <a:shade val="15000"/>
            </a:schemeClr>
          </a:lnRef>
          <a:fillRef idx="1">
            <a:schemeClr val="accent1"/>
          </a:fillRef>
          <a:effectRef idx="0">
            <a:schemeClr val="accent1"/>
          </a:effectRef>
          <a:fontRef idx="minor">
            <a:schemeClr val="lt1"/>
          </a:fontRef>
        </p:style>
        <p:txBody>
          <a:bodyPr lIns="0" rtlCol="0" anchor="ctr"/>
          <a:lstStyle/>
          <a:p>
            <a:pPr algn="ctr"/>
            <a:r>
              <a:rPr lang="en-US" sz="2000"/>
              <a:t>GAqPs</a:t>
            </a:r>
          </a:p>
        </p:txBody>
      </p:sp>
      <p:sp>
        <p:nvSpPr>
          <p:cNvPr id="12" name="Right Arrow 11">
            <a:extLst>
              <a:ext uri="{FF2B5EF4-FFF2-40B4-BE49-F238E27FC236}">
                <a16:creationId xmlns:a16="http://schemas.microsoft.com/office/drawing/2014/main" id="{BD26FE5C-B378-29EF-BA6C-8AE418E798DA}"/>
              </a:ext>
            </a:extLst>
          </p:cNvPr>
          <p:cNvSpPr/>
          <p:nvPr/>
        </p:nvSpPr>
        <p:spPr>
          <a:xfrm>
            <a:off x="4871230" y="1660652"/>
            <a:ext cx="2176457" cy="1354194"/>
          </a:xfrm>
          <a:prstGeom prst="rightArrow">
            <a:avLst/>
          </a:prstGeom>
          <a:solidFill>
            <a:srgbClr val="501384"/>
          </a:solidFill>
          <a:ln>
            <a:noFill/>
          </a:ln>
        </p:spPr>
        <p:style>
          <a:lnRef idx="2">
            <a:schemeClr val="accent1">
              <a:shade val="15000"/>
            </a:schemeClr>
          </a:lnRef>
          <a:fillRef idx="1">
            <a:schemeClr val="accent1"/>
          </a:fillRef>
          <a:effectRef idx="0">
            <a:schemeClr val="accent1"/>
          </a:effectRef>
          <a:fontRef idx="minor">
            <a:schemeClr val="lt1"/>
          </a:fontRef>
        </p:style>
        <p:txBody>
          <a:bodyPr lIns="0" rtlCol="0" anchor="ctr"/>
          <a:lstStyle/>
          <a:p>
            <a:pPr algn="ctr"/>
            <a:endParaRPr lang="en-US" sz="2000"/>
          </a:p>
        </p:txBody>
      </p:sp>
      <p:grpSp>
        <p:nvGrpSpPr>
          <p:cNvPr id="3" name="Group 2">
            <a:extLst>
              <a:ext uri="{FF2B5EF4-FFF2-40B4-BE49-F238E27FC236}">
                <a16:creationId xmlns:a16="http://schemas.microsoft.com/office/drawing/2014/main" id="{FE48ECA9-1383-ED1C-C9E1-CEDD90D5DEA2}"/>
              </a:ext>
            </a:extLst>
          </p:cNvPr>
          <p:cNvGrpSpPr/>
          <p:nvPr/>
        </p:nvGrpSpPr>
        <p:grpSpPr>
          <a:xfrm>
            <a:off x="2875367" y="1293327"/>
            <a:ext cx="1570532" cy="1423782"/>
            <a:chOff x="1570532" y="0"/>
            <a:chExt cx="1570532" cy="1423782"/>
          </a:xfrm>
        </p:grpSpPr>
        <p:sp>
          <p:nvSpPr>
            <p:cNvPr id="15" name="Trapezoid 14">
              <a:extLst>
                <a:ext uri="{FF2B5EF4-FFF2-40B4-BE49-F238E27FC236}">
                  <a16:creationId xmlns:a16="http://schemas.microsoft.com/office/drawing/2014/main" id="{488B1D75-F6C6-F26F-D901-AAF4F9DB997D}"/>
                </a:ext>
              </a:extLst>
            </p:cNvPr>
            <p:cNvSpPr/>
            <p:nvPr/>
          </p:nvSpPr>
          <p:spPr>
            <a:xfrm>
              <a:off x="1570532" y="0"/>
              <a:ext cx="1570532" cy="1423782"/>
            </a:xfrm>
            <a:prstGeom prst="trapezoid">
              <a:avLst>
                <a:gd name="adj" fmla="val 55154"/>
              </a:avLst>
            </a:prstGeom>
            <a:solidFill>
              <a:srgbClr val="52A11F"/>
            </a:solidFill>
            <a:ln w="38100">
              <a:solidFill>
                <a:schemeClr val="bg1"/>
              </a:solidFill>
            </a:ln>
          </p:spPr>
          <p:style>
            <a:lnRef idx="2">
              <a:scrgbClr r="0" g="0" b="0"/>
            </a:lnRef>
            <a:fillRef idx="1">
              <a:scrgbClr r="0" g="0" b="0"/>
            </a:fillRef>
            <a:effectRef idx="0">
              <a:schemeClr val="accent2">
                <a:shade val="80000"/>
                <a:hueOff val="0"/>
                <a:satOff val="0"/>
                <a:lumOff val="0"/>
                <a:alphaOff val="0"/>
              </a:schemeClr>
            </a:effectRef>
            <a:fontRef idx="minor">
              <a:schemeClr val="lt1"/>
            </a:fontRef>
          </p:style>
          <p:txBody>
            <a:bodyPr/>
            <a:lstStyle/>
            <a:p>
              <a:endParaRPr lang="en-US"/>
            </a:p>
          </p:txBody>
        </p:sp>
        <p:sp>
          <p:nvSpPr>
            <p:cNvPr id="16" name="Trapezoid 4">
              <a:extLst>
                <a:ext uri="{FF2B5EF4-FFF2-40B4-BE49-F238E27FC236}">
                  <a16:creationId xmlns:a16="http://schemas.microsoft.com/office/drawing/2014/main" id="{FF9B160D-DA26-1FBA-9B9B-A5CD78B253B6}"/>
                </a:ext>
              </a:extLst>
            </p:cNvPr>
            <p:cNvSpPr txBox="1"/>
            <p:nvPr/>
          </p:nvSpPr>
          <p:spPr>
            <a:xfrm>
              <a:off x="1570532" y="0"/>
              <a:ext cx="1570532" cy="14237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solidFill>
                  <a:schemeClr val="bg1"/>
                </a:solidFill>
              </a:endParaRPr>
            </a:p>
            <a:p>
              <a:pPr marL="0" lvl="0" indent="0" algn="ctr" defTabSz="1422400">
                <a:lnSpc>
                  <a:spcPct val="90000"/>
                </a:lnSpc>
                <a:spcBef>
                  <a:spcPct val="0"/>
                </a:spcBef>
                <a:spcAft>
                  <a:spcPct val="35000"/>
                </a:spcAft>
                <a:buNone/>
              </a:pPr>
              <a:r>
                <a:rPr lang="en-US" sz="2000" kern="1200">
                  <a:solidFill>
                    <a:schemeClr val="bg1"/>
                  </a:solidFill>
                </a:rPr>
                <a:t>Food</a:t>
              </a:r>
              <a:br>
                <a:rPr lang="en-US" sz="2000" kern="1200">
                  <a:solidFill>
                    <a:schemeClr val="bg1"/>
                  </a:solidFill>
                </a:rPr>
              </a:br>
              <a:r>
                <a:rPr lang="en-US" sz="2000" kern="1200">
                  <a:solidFill>
                    <a:schemeClr val="bg1"/>
                  </a:solidFill>
                </a:rPr>
                <a:t>Safety</a:t>
              </a:r>
            </a:p>
          </p:txBody>
        </p:sp>
      </p:grpSp>
      <p:grpSp>
        <p:nvGrpSpPr>
          <p:cNvPr id="5" name="Group 4">
            <a:extLst>
              <a:ext uri="{FF2B5EF4-FFF2-40B4-BE49-F238E27FC236}">
                <a16:creationId xmlns:a16="http://schemas.microsoft.com/office/drawing/2014/main" id="{649B9798-2FCC-903C-8CFF-F363F86843C3}"/>
              </a:ext>
            </a:extLst>
          </p:cNvPr>
          <p:cNvGrpSpPr/>
          <p:nvPr/>
        </p:nvGrpSpPr>
        <p:grpSpPr>
          <a:xfrm>
            <a:off x="2090100" y="2717109"/>
            <a:ext cx="3141064" cy="1423782"/>
            <a:chOff x="785265" y="1423782"/>
            <a:chExt cx="3141064" cy="1423782"/>
          </a:xfrm>
        </p:grpSpPr>
        <p:sp>
          <p:nvSpPr>
            <p:cNvPr id="13" name="Trapezoid 12">
              <a:extLst>
                <a:ext uri="{FF2B5EF4-FFF2-40B4-BE49-F238E27FC236}">
                  <a16:creationId xmlns:a16="http://schemas.microsoft.com/office/drawing/2014/main" id="{A3A29C82-CF3F-2FE1-9157-D2A131A9603B}"/>
                </a:ext>
              </a:extLst>
            </p:cNvPr>
            <p:cNvSpPr/>
            <p:nvPr/>
          </p:nvSpPr>
          <p:spPr>
            <a:xfrm>
              <a:off x="785265" y="1423782"/>
              <a:ext cx="3141064" cy="1423782"/>
            </a:xfrm>
            <a:prstGeom prst="trapezoid">
              <a:avLst>
                <a:gd name="adj" fmla="val 55154"/>
              </a:avLst>
            </a:prstGeom>
            <a:solidFill>
              <a:srgbClr val="143E86"/>
            </a:solidFill>
            <a:ln w="38100">
              <a:solidFill>
                <a:schemeClr val="bg1"/>
              </a:solidFill>
            </a:ln>
          </p:spPr>
          <p:style>
            <a:lnRef idx="2">
              <a:scrgbClr r="0" g="0" b="0"/>
            </a:lnRef>
            <a:fillRef idx="1">
              <a:scrgbClr r="0" g="0" b="0"/>
            </a:fillRef>
            <a:effectRef idx="0">
              <a:schemeClr val="accent2">
                <a:shade val="80000"/>
                <a:hueOff val="327009"/>
                <a:satOff val="-19108"/>
                <a:lumOff val="17785"/>
                <a:alphaOff val="0"/>
              </a:schemeClr>
            </a:effectRef>
            <a:fontRef idx="minor">
              <a:schemeClr val="lt1"/>
            </a:fontRef>
          </p:style>
          <p:txBody>
            <a:bodyPr/>
            <a:lstStyle/>
            <a:p>
              <a:endParaRPr lang="en-US"/>
            </a:p>
          </p:txBody>
        </p:sp>
        <p:sp>
          <p:nvSpPr>
            <p:cNvPr id="14" name="Trapezoid 6">
              <a:extLst>
                <a:ext uri="{FF2B5EF4-FFF2-40B4-BE49-F238E27FC236}">
                  <a16:creationId xmlns:a16="http://schemas.microsoft.com/office/drawing/2014/main" id="{2FC5B2B7-1CD1-A71C-50DE-5146051DC4B5}"/>
                </a:ext>
              </a:extLst>
            </p:cNvPr>
            <p:cNvSpPr txBox="1"/>
            <p:nvPr/>
          </p:nvSpPr>
          <p:spPr>
            <a:xfrm>
              <a:off x="1334952" y="1423782"/>
              <a:ext cx="2041691" cy="14237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rPr>
                <a:t>Biosecurity</a:t>
              </a:r>
            </a:p>
          </p:txBody>
        </p:sp>
      </p:grpSp>
      <p:grpSp>
        <p:nvGrpSpPr>
          <p:cNvPr id="6" name="Group 5">
            <a:extLst>
              <a:ext uri="{FF2B5EF4-FFF2-40B4-BE49-F238E27FC236}">
                <a16:creationId xmlns:a16="http://schemas.microsoft.com/office/drawing/2014/main" id="{9DC45523-ED56-37E6-1836-4A6FE5EB8702}"/>
              </a:ext>
            </a:extLst>
          </p:cNvPr>
          <p:cNvGrpSpPr/>
          <p:nvPr/>
        </p:nvGrpSpPr>
        <p:grpSpPr>
          <a:xfrm>
            <a:off x="1304835" y="4140891"/>
            <a:ext cx="4711596" cy="1423782"/>
            <a:chOff x="0" y="2847564"/>
            <a:chExt cx="4711596" cy="1423782"/>
          </a:xfrm>
        </p:grpSpPr>
        <p:sp>
          <p:nvSpPr>
            <p:cNvPr id="8" name="Trapezoid 7">
              <a:extLst>
                <a:ext uri="{FF2B5EF4-FFF2-40B4-BE49-F238E27FC236}">
                  <a16:creationId xmlns:a16="http://schemas.microsoft.com/office/drawing/2014/main" id="{F069A919-5850-007B-B021-273F74D9A987}"/>
                </a:ext>
              </a:extLst>
            </p:cNvPr>
            <p:cNvSpPr/>
            <p:nvPr/>
          </p:nvSpPr>
          <p:spPr>
            <a:xfrm>
              <a:off x="0" y="2847564"/>
              <a:ext cx="4711596" cy="1423782"/>
            </a:xfrm>
            <a:prstGeom prst="trapezoid">
              <a:avLst>
                <a:gd name="adj" fmla="val 55154"/>
              </a:avLst>
            </a:prstGeom>
            <a:solidFill>
              <a:srgbClr val="DF7800"/>
            </a:solidFill>
            <a:ln w="38100">
              <a:solidFill>
                <a:schemeClr val="bg1"/>
              </a:solidFill>
            </a:ln>
          </p:spPr>
          <p:style>
            <a:lnRef idx="2">
              <a:scrgbClr r="0" g="0" b="0"/>
            </a:lnRef>
            <a:fillRef idx="1">
              <a:scrgbClr r="0" g="0" b="0"/>
            </a:fillRef>
            <a:effectRef idx="0">
              <a:schemeClr val="accent2">
                <a:shade val="80000"/>
                <a:hueOff val="654017"/>
                <a:satOff val="-38216"/>
                <a:lumOff val="35570"/>
                <a:alphaOff val="0"/>
              </a:schemeClr>
            </a:effectRef>
            <a:fontRef idx="minor">
              <a:schemeClr val="lt1"/>
            </a:fontRef>
          </p:style>
          <p:txBody>
            <a:bodyPr/>
            <a:lstStyle/>
            <a:p>
              <a:endParaRPr lang="en-US"/>
            </a:p>
          </p:txBody>
        </p:sp>
        <p:sp>
          <p:nvSpPr>
            <p:cNvPr id="9" name="Trapezoid 8">
              <a:extLst>
                <a:ext uri="{FF2B5EF4-FFF2-40B4-BE49-F238E27FC236}">
                  <a16:creationId xmlns:a16="http://schemas.microsoft.com/office/drawing/2014/main" id="{1A85CFE9-03E0-6D85-B438-A2317F1DA4F7}"/>
                </a:ext>
              </a:extLst>
            </p:cNvPr>
            <p:cNvSpPr txBox="1"/>
            <p:nvPr/>
          </p:nvSpPr>
          <p:spPr>
            <a:xfrm>
              <a:off x="824529" y="2847564"/>
              <a:ext cx="3062537" cy="14237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rPr>
                <a:t>Best Management Practices (BMPs)</a:t>
              </a:r>
            </a:p>
          </p:txBody>
        </p:sp>
      </p:grpSp>
    </p:spTree>
    <p:custDataLst>
      <p:tags r:id="rId1"/>
    </p:custDataLst>
    <p:extLst>
      <p:ext uri="{BB962C8B-B14F-4D97-AF65-F5344CB8AC3E}">
        <p14:creationId xmlns:p14="http://schemas.microsoft.com/office/powerpoint/2010/main" val="381591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par>
                                <p:cTn id="13" presetID="2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1" grpId="1"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E5A98-2354-EA5B-53CF-AE23CF95202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56E7470-4629-4447-FE90-9725CEC48096}"/>
              </a:ext>
            </a:extLst>
          </p:cNvPr>
          <p:cNvSpPr>
            <a:spLocks noGrp="1"/>
          </p:cNvSpPr>
          <p:nvPr>
            <p:ph type="title"/>
          </p:nvPr>
        </p:nvSpPr>
        <p:spPr>
          <a:xfrm>
            <a:off x="1170431" y="0"/>
            <a:ext cx="10550513" cy="1104902"/>
          </a:xfrm>
        </p:spPr>
        <p:txBody>
          <a:bodyPr>
            <a:normAutofit/>
          </a:bodyPr>
          <a:lstStyle/>
          <a:p>
            <a:r>
              <a:rPr lang="en-US"/>
              <a:t>Example of Unapproved Drug Residue Samples</a:t>
            </a:r>
          </a:p>
        </p:txBody>
      </p:sp>
      <p:sp>
        <p:nvSpPr>
          <p:cNvPr id="2" name="Slide Number Placeholder 1">
            <a:extLst>
              <a:ext uri="{FF2B5EF4-FFF2-40B4-BE49-F238E27FC236}">
                <a16:creationId xmlns:a16="http://schemas.microsoft.com/office/drawing/2014/main" id="{8C4E5AED-ED64-DA43-7483-D5C3CFAF146D}"/>
              </a:ext>
            </a:extLst>
          </p:cNvPr>
          <p:cNvSpPr>
            <a:spLocks noGrp="1"/>
          </p:cNvSpPr>
          <p:nvPr>
            <p:ph type="sldNum" sz="quarter" idx="4"/>
          </p:nvPr>
        </p:nvSpPr>
        <p:spPr/>
        <p:txBody>
          <a:bodyPr/>
          <a:lstStyle/>
          <a:p>
            <a:fld id="{9DAB3369-7666-44EB-AEA9-5FA9440DB40A}" type="slidenum">
              <a:rPr lang="en-US" smtClean="0"/>
              <a:pPr/>
              <a:t>20</a:t>
            </a:fld>
            <a:endParaRPr lang="en-US"/>
          </a:p>
        </p:txBody>
      </p:sp>
      <p:graphicFrame>
        <p:nvGraphicFramePr>
          <p:cNvPr id="8" name="Group 39">
            <a:extLst>
              <a:ext uri="{FF2B5EF4-FFF2-40B4-BE49-F238E27FC236}">
                <a16:creationId xmlns:a16="http://schemas.microsoft.com/office/drawing/2014/main" id="{43E5F68A-F4AF-9278-E841-8A8C29167A6D}"/>
              </a:ext>
            </a:extLst>
          </p:cNvPr>
          <p:cNvGraphicFramePr>
            <a:graphicFrameLocks/>
          </p:cNvGraphicFramePr>
          <p:nvPr>
            <p:extLst>
              <p:ext uri="{D42A27DB-BD31-4B8C-83A1-F6EECF244321}">
                <p14:modId xmlns:p14="http://schemas.microsoft.com/office/powerpoint/2010/main" val="380882746"/>
              </p:ext>
            </p:extLst>
          </p:nvPr>
        </p:nvGraphicFramePr>
        <p:xfrm>
          <a:off x="2730615" y="1441732"/>
          <a:ext cx="8583444" cy="4534243"/>
        </p:xfrm>
        <a:graphic>
          <a:graphicData uri="http://schemas.openxmlformats.org/drawingml/2006/table">
            <a:tbl>
              <a:tblPr/>
              <a:tblGrid>
                <a:gridCol w="2526997">
                  <a:extLst>
                    <a:ext uri="{9D8B030D-6E8A-4147-A177-3AD203B41FA5}">
                      <a16:colId xmlns:a16="http://schemas.microsoft.com/office/drawing/2014/main" val="20000"/>
                    </a:ext>
                  </a:extLst>
                </a:gridCol>
                <a:gridCol w="6056447">
                  <a:extLst>
                    <a:ext uri="{9D8B030D-6E8A-4147-A177-3AD203B41FA5}">
                      <a16:colId xmlns:a16="http://schemas.microsoft.com/office/drawing/2014/main" val="20001"/>
                    </a:ext>
                  </a:extLst>
                </a:gridCol>
              </a:tblGrid>
              <a:tr h="389934">
                <a:tc gridSpan="2">
                  <a:txBody>
                    <a:bodyPr/>
                    <a:lstStyle>
                      <a:lvl1pPr algn="l">
                        <a:spcBef>
                          <a:spcPct val="20000"/>
                        </a:spcBef>
                        <a:buClr>
                          <a:schemeClr val="accent2"/>
                        </a:buClr>
                        <a:buSzPct val="75000"/>
                        <a:buFont typeface="Monotype Sorts" pitchFamily="2" charset="2"/>
                        <a:defRPr sz="3100">
                          <a:solidFill>
                            <a:schemeClr val="tx1"/>
                          </a:solidFill>
                          <a:latin typeface="Times New Roman" panose="02020603050405020304" pitchFamily="18" charset="0"/>
                        </a:defRPr>
                      </a:lvl1pPr>
                      <a:lvl2pPr algn="l">
                        <a:spcBef>
                          <a:spcPct val="20000"/>
                        </a:spcBef>
                        <a:buClr>
                          <a:schemeClr val="tx1"/>
                        </a:buClr>
                        <a:buSzPct val="100000"/>
                        <a:defRPr sz="2600">
                          <a:solidFill>
                            <a:schemeClr val="tx1"/>
                          </a:solidFill>
                          <a:latin typeface="Times New Roman" panose="02020603050405020304" pitchFamily="18" charset="0"/>
                        </a:defRPr>
                      </a:lvl2pPr>
                      <a:lvl3pPr algn="l">
                        <a:spcBef>
                          <a:spcPct val="20000"/>
                        </a:spcBef>
                        <a:buClr>
                          <a:schemeClr val="tx1"/>
                        </a:buClr>
                        <a:buSzPct val="100000"/>
                        <a:defRPr sz="2200">
                          <a:solidFill>
                            <a:schemeClr val="tx1"/>
                          </a:solidFill>
                          <a:latin typeface="Times New Roman" panose="02020603050405020304" pitchFamily="18" charset="0"/>
                        </a:defRPr>
                      </a:lvl3pPr>
                      <a:lvl4pPr algn="l">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4pPr>
                      <a:lvl5pPr algn="l">
                        <a:spcBef>
                          <a:spcPct val="20000"/>
                        </a:spcBef>
                        <a:buClr>
                          <a:schemeClr val="tx1"/>
                        </a:buClr>
                        <a:buSzPct val="100000"/>
                        <a:defRPr sz="2000">
                          <a:solidFill>
                            <a:schemeClr val="tx1"/>
                          </a:solidFill>
                          <a:latin typeface="Times New Roman" panose="02020603050405020304" pitchFamily="18" charset="0"/>
                        </a:defRPr>
                      </a:lvl5pPr>
                      <a:lvl6pPr eaLnBrk="0" fontAlgn="base" hangingPunct="0">
                        <a:spcBef>
                          <a:spcPct val="20000"/>
                        </a:spcBef>
                        <a:spcAft>
                          <a:spcPct val="0"/>
                        </a:spcAft>
                        <a:buClr>
                          <a:schemeClr val="tx1"/>
                        </a:buClr>
                        <a:buSzPct val="100000"/>
                        <a:defRPr sz="2000">
                          <a:solidFill>
                            <a:schemeClr val="tx1"/>
                          </a:solidFill>
                          <a:latin typeface="Times New Roman" panose="02020603050405020304" pitchFamily="18" charset="0"/>
                        </a:defRPr>
                      </a:lvl6pPr>
                      <a:lvl7pPr eaLnBrk="0" fontAlgn="base" hangingPunct="0">
                        <a:spcBef>
                          <a:spcPct val="20000"/>
                        </a:spcBef>
                        <a:spcAft>
                          <a:spcPct val="0"/>
                        </a:spcAft>
                        <a:buClr>
                          <a:schemeClr val="tx1"/>
                        </a:buClr>
                        <a:buSzPct val="100000"/>
                        <a:defRPr sz="2000">
                          <a:solidFill>
                            <a:schemeClr val="tx1"/>
                          </a:solidFill>
                          <a:latin typeface="Times New Roman" panose="02020603050405020304" pitchFamily="18" charset="0"/>
                        </a:defRPr>
                      </a:lvl7pPr>
                      <a:lvl8pPr eaLnBrk="0" fontAlgn="base" hangingPunct="0">
                        <a:spcBef>
                          <a:spcPct val="20000"/>
                        </a:spcBef>
                        <a:spcAft>
                          <a:spcPct val="0"/>
                        </a:spcAft>
                        <a:buClr>
                          <a:schemeClr val="tx1"/>
                        </a:buClr>
                        <a:buSzPct val="100000"/>
                        <a:defRPr sz="2000">
                          <a:solidFill>
                            <a:schemeClr val="tx1"/>
                          </a:solidFill>
                          <a:latin typeface="Times New Roman" panose="02020603050405020304" pitchFamily="18" charset="0"/>
                        </a:defRPr>
                      </a:lvl8pPr>
                      <a:lvl9pPr eaLnBrk="0" fontAlgn="base" hangingPunct="0">
                        <a:spcBef>
                          <a:spcPct val="20000"/>
                        </a:spcBef>
                        <a:spcAft>
                          <a:spcPct val="0"/>
                        </a:spcAft>
                        <a:buClr>
                          <a:schemeClr val="tx1"/>
                        </a:buClr>
                        <a:buSzPct val="100000"/>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bg1"/>
                          </a:solidFill>
                          <a:effectLst/>
                          <a:latin typeface="Arial" panose="020B0604020202020204" pitchFamily="34" charset="0"/>
                          <a:cs typeface="Arial" panose="020B0604020202020204" pitchFamily="34" charset="0"/>
                        </a:rPr>
                        <a:t>Country X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bg1"/>
                          </a:solidFill>
                          <a:effectLst/>
                          <a:latin typeface="Arial" panose="020B0604020202020204" pitchFamily="34" charset="0"/>
                          <a:cs typeface="Arial" panose="020B0604020202020204" pitchFamily="34" charset="0"/>
                        </a:rPr>
                        <a:t>(Name Deleted) </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2A21F"/>
                    </a:solidFill>
                  </a:tcPr>
                </a:tc>
                <a:tc hMerge="1">
                  <a:txBody>
                    <a:bodyPr/>
                    <a:lstStyle>
                      <a:lvl1pPr algn="l">
                        <a:spcBef>
                          <a:spcPct val="20000"/>
                        </a:spcBef>
                        <a:buClr>
                          <a:schemeClr val="accent2"/>
                        </a:buClr>
                        <a:buSzPct val="75000"/>
                        <a:buFont typeface="Monotype Sorts" pitchFamily="2" charset="2"/>
                        <a:defRPr sz="3100">
                          <a:solidFill>
                            <a:schemeClr val="tx1"/>
                          </a:solidFill>
                          <a:latin typeface="Times New Roman" panose="02020603050405020304" pitchFamily="18" charset="0"/>
                        </a:defRPr>
                      </a:lvl1pPr>
                      <a:lvl2pPr algn="l">
                        <a:spcBef>
                          <a:spcPct val="20000"/>
                        </a:spcBef>
                        <a:buClr>
                          <a:schemeClr val="tx1"/>
                        </a:buClr>
                        <a:buSzPct val="100000"/>
                        <a:defRPr sz="2600">
                          <a:solidFill>
                            <a:schemeClr val="tx1"/>
                          </a:solidFill>
                          <a:latin typeface="Times New Roman" panose="02020603050405020304" pitchFamily="18" charset="0"/>
                        </a:defRPr>
                      </a:lvl2pPr>
                      <a:lvl3pPr algn="l">
                        <a:spcBef>
                          <a:spcPct val="20000"/>
                        </a:spcBef>
                        <a:buClr>
                          <a:schemeClr val="tx1"/>
                        </a:buClr>
                        <a:buSzPct val="100000"/>
                        <a:defRPr sz="2200">
                          <a:solidFill>
                            <a:schemeClr val="tx1"/>
                          </a:solidFill>
                          <a:latin typeface="Times New Roman" panose="02020603050405020304" pitchFamily="18" charset="0"/>
                        </a:defRPr>
                      </a:lvl3pPr>
                      <a:lvl4pPr algn="l">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4pPr>
                      <a:lvl5pPr algn="l">
                        <a:spcBef>
                          <a:spcPct val="20000"/>
                        </a:spcBef>
                        <a:buClr>
                          <a:schemeClr val="tx1"/>
                        </a:buClr>
                        <a:buSzPct val="100000"/>
                        <a:defRPr sz="2000">
                          <a:solidFill>
                            <a:schemeClr val="tx1"/>
                          </a:solidFill>
                          <a:latin typeface="Times New Roman" panose="02020603050405020304" pitchFamily="18" charset="0"/>
                        </a:defRPr>
                      </a:lvl5pPr>
                      <a:lvl6pPr eaLnBrk="0" fontAlgn="base" hangingPunct="0">
                        <a:spcBef>
                          <a:spcPct val="20000"/>
                        </a:spcBef>
                        <a:spcAft>
                          <a:spcPct val="0"/>
                        </a:spcAft>
                        <a:buClr>
                          <a:schemeClr val="tx1"/>
                        </a:buClr>
                        <a:buSzPct val="100000"/>
                        <a:defRPr sz="2000">
                          <a:solidFill>
                            <a:schemeClr val="tx1"/>
                          </a:solidFill>
                          <a:latin typeface="Times New Roman" panose="02020603050405020304" pitchFamily="18" charset="0"/>
                        </a:defRPr>
                      </a:lvl6pPr>
                      <a:lvl7pPr eaLnBrk="0" fontAlgn="base" hangingPunct="0">
                        <a:spcBef>
                          <a:spcPct val="20000"/>
                        </a:spcBef>
                        <a:spcAft>
                          <a:spcPct val="0"/>
                        </a:spcAft>
                        <a:buClr>
                          <a:schemeClr val="tx1"/>
                        </a:buClr>
                        <a:buSzPct val="100000"/>
                        <a:defRPr sz="2000">
                          <a:solidFill>
                            <a:schemeClr val="tx1"/>
                          </a:solidFill>
                          <a:latin typeface="Times New Roman" panose="02020603050405020304" pitchFamily="18" charset="0"/>
                        </a:defRPr>
                      </a:lvl7pPr>
                      <a:lvl8pPr eaLnBrk="0" fontAlgn="base" hangingPunct="0">
                        <a:spcBef>
                          <a:spcPct val="20000"/>
                        </a:spcBef>
                        <a:spcAft>
                          <a:spcPct val="0"/>
                        </a:spcAft>
                        <a:buClr>
                          <a:schemeClr val="tx1"/>
                        </a:buClr>
                        <a:buSzPct val="100000"/>
                        <a:defRPr sz="2000">
                          <a:solidFill>
                            <a:schemeClr val="tx1"/>
                          </a:solidFill>
                          <a:latin typeface="Times New Roman" panose="02020603050405020304" pitchFamily="18" charset="0"/>
                        </a:defRPr>
                      </a:lvl8pPr>
                      <a:lvl9pPr eaLnBrk="0" fontAlgn="base" hangingPunct="0">
                        <a:spcBef>
                          <a:spcPct val="20000"/>
                        </a:spcBef>
                        <a:spcAft>
                          <a:spcPct val="0"/>
                        </a:spcAft>
                        <a:buClr>
                          <a:schemeClr val="tx1"/>
                        </a:buClr>
                        <a:buSzPct val="100000"/>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FF0000"/>
                        </a:solidFill>
                        <a:effectLst/>
                        <a:latin typeface="Arial" panose="020B0604020202020204" pitchFamily="34"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6586">
                <a:tc>
                  <a:txBody>
                    <a:bodyPr/>
                    <a:lstStyle>
                      <a:lvl1pPr algn="l">
                        <a:spcBef>
                          <a:spcPct val="20000"/>
                        </a:spcBef>
                        <a:buClr>
                          <a:schemeClr val="accent2"/>
                        </a:buClr>
                        <a:buSzPct val="75000"/>
                        <a:buFont typeface="Monotype Sorts" pitchFamily="2" charset="2"/>
                        <a:defRPr sz="3100">
                          <a:solidFill>
                            <a:schemeClr val="tx1"/>
                          </a:solidFill>
                          <a:latin typeface="Times New Roman" panose="02020603050405020304" pitchFamily="18" charset="0"/>
                        </a:defRPr>
                      </a:lvl1pPr>
                      <a:lvl2pPr algn="l">
                        <a:spcBef>
                          <a:spcPct val="20000"/>
                        </a:spcBef>
                        <a:buClr>
                          <a:schemeClr val="tx1"/>
                        </a:buClr>
                        <a:buSzPct val="100000"/>
                        <a:defRPr sz="2600">
                          <a:solidFill>
                            <a:schemeClr val="tx1"/>
                          </a:solidFill>
                          <a:latin typeface="Times New Roman" panose="02020603050405020304" pitchFamily="18" charset="0"/>
                        </a:defRPr>
                      </a:lvl2pPr>
                      <a:lvl3pPr algn="l">
                        <a:spcBef>
                          <a:spcPct val="20000"/>
                        </a:spcBef>
                        <a:buClr>
                          <a:schemeClr val="tx1"/>
                        </a:buClr>
                        <a:buSzPct val="100000"/>
                        <a:defRPr sz="2200">
                          <a:solidFill>
                            <a:schemeClr val="tx1"/>
                          </a:solidFill>
                          <a:latin typeface="Times New Roman" panose="02020603050405020304" pitchFamily="18" charset="0"/>
                        </a:defRPr>
                      </a:lvl3pPr>
                      <a:lvl4pPr algn="l">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4pPr>
                      <a:lvl5pPr algn="l">
                        <a:spcBef>
                          <a:spcPct val="20000"/>
                        </a:spcBef>
                        <a:buClr>
                          <a:schemeClr val="tx1"/>
                        </a:buClr>
                        <a:buSzPct val="100000"/>
                        <a:defRPr sz="2000">
                          <a:solidFill>
                            <a:schemeClr val="tx1"/>
                          </a:solidFill>
                          <a:latin typeface="Times New Roman" panose="02020603050405020304" pitchFamily="18" charset="0"/>
                        </a:defRPr>
                      </a:lvl5pPr>
                      <a:lvl6pPr eaLnBrk="0" fontAlgn="base" hangingPunct="0">
                        <a:spcBef>
                          <a:spcPct val="20000"/>
                        </a:spcBef>
                        <a:spcAft>
                          <a:spcPct val="0"/>
                        </a:spcAft>
                        <a:buClr>
                          <a:schemeClr val="tx1"/>
                        </a:buClr>
                        <a:buSzPct val="100000"/>
                        <a:defRPr sz="2000">
                          <a:solidFill>
                            <a:schemeClr val="tx1"/>
                          </a:solidFill>
                          <a:latin typeface="Times New Roman" panose="02020603050405020304" pitchFamily="18" charset="0"/>
                        </a:defRPr>
                      </a:lvl6pPr>
                      <a:lvl7pPr eaLnBrk="0" fontAlgn="base" hangingPunct="0">
                        <a:spcBef>
                          <a:spcPct val="20000"/>
                        </a:spcBef>
                        <a:spcAft>
                          <a:spcPct val="0"/>
                        </a:spcAft>
                        <a:buClr>
                          <a:schemeClr val="tx1"/>
                        </a:buClr>
                        <a:buSzPct val="100000"/>
                        <a:defRPr sz="2000">
                          <a:solidFill>
                            <a:schemeClr val="tx1"/>
                          </a:solidFill>
                          <a:latin typeface="Times New Roman" panose="02020603050405020304" pitchFamily="18" charset="0"/>
                        </a:defRPr>
                      </a:lvl7pPr>
                      <a:lvl8pPr eaLnBrk="0" fontAlgn="base" hangingPunct="0">
                        <a:spcBef>
                          <a:spcPct val="20000"/>
                        </a:spcBef>
                        <a:spcAft>
                          <a:spcPct val="0"/>
                        </a:spcAft>
                        <a:buClr>
                          <a:schemeClr val="tx1"/>
                        </a:buClr>
                        <a:buSzPct val="100000"/>
                        <a:defRPr sz="2000">
                          <a:solidFill>
                            <a:schemeClr val="tx1"/>
                          </a:solidFill>
                          <a:latin typeface="Times New Roman" panose="02020603050405020304" pitchFamily="18" charset="0"/>
                        </a:defRPr>
                      </a:lvl8pPr>
                      <a:lvl9pPr eaLnBrk="0" fontAlgn="base" hangingPunct="0">
                        <a:spcBef>
                          <a:spcPct val="20000"/>
                        </a:spcBef>
                        <a:spcAft>
                          <a:spcPct val="0"/>
                        </a:spcAft>
                        <a:buClr>
                          <a:schemeClr val="tx1"/>
                        </a:buClr>
                        <a:buSzPct val="100000"/>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rPr>
                        <a:t>5.  </a:t>
                      </a:r>
                      <a:r>
                        <a:rPr kumimoji="0" lang="en-US" altLang="en-US" sz="2300" b="1" i="0" u="none" strike="noStrike" cap="none" normalizeH="0" baseline="0">
                          <a:ln>
                            <a:noFill/>
                          </a:ln>
                          <a:solidFill>
                            <a:schemeClr val="tx1"/>
                          </a:solidFill>
                          <a:effectLst/>
                          <a:latin typeface="Arial" panose="020B0604020202020204" pitchFamily="34" charset="0"/>
                          <a:cs typeface="Arial" panose="020B0604020202020204" pitchFamily="34" charset="0"/>
                        </a:rPr>
                        <a:t>11% Positive</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3EDB9">
                        <a:alpha val="30000"/>
                      </a:srgbClr>
                    </a:solidFill>
                  </a:tcPr>
                </a:tc>
                <a:tc>
                  <a:txBody>
                    <a:bodyPr/>
                    <a:lstStyle>
                      <a:lvl1pPr algn="l">
                        <a:spcBef>
                          <a:spcPct val="20000"/>
                        </a:spcBef>
                        <a:buClr>
                          <a:schemeClr val="accent2"/>
                        </a:buClr>
                        <a:buSzPct val="75000"/>
                        <a:buFont typeface="Monotype Sorts" pitchFamily="2" charset="2"/>
                        <a:defRPr sz="3100">
                          <a:solidFill>
                            <a:schemeClr val="tx1"/>
                          </a:solidFill>
                          <a:latin typeface="Times New Roman" panose="02020603050405020304" pitchFamily="18" charset="0"/>
                        </a:defRPr>
                      </a:lvl1pPr>
                      <a:lvl2pPr algn="l">
                        <a:spcBef>
                          <a:spcPct val="20000"/>
                        </a:spcBef>
                        <a:buClr>
                          <a:schemeClr val="tx1"/>
                        </a:buClr>
                        <a:buSzPct val="100000"/>
                        <a:defRPr sz="2600">
                          <a:solidFill>
                            <a:schemeClr val="tx1"/>
                          </a:solidFill>
                          <a:latin typeface="Times New Roman" panose="02020603050405020304" pitchFamily="18" charset="0"/>
                        </a:defRPr>
                      </a:lvl2pPr>
                      <a:lvl3pPr algn="l">
                        <a:spcBef>
                          <a:spcPct val="20000"/>
                        </a:spcBef>
                        <a:buClr>
                          <a:schemeClr val="tx1"/>
                        </a:buClr>
                        <a:buSzPct val="100000"/>
                        <a:defRPr sz="2200">
                          <a:solidFill>
                            <a:schemeClr val="tx1"/>
                          </a:solidFill>
                          <a:latin typeface="Times New Roman" panose="02020603050405020304" pitchFamily="18" charset="0"/>
                        </a:defRPr>
                      </a:lvl3pPr>
                      <a:lvl4pPr algn="l">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4pPr>
                      <a:lvl5pPr algn="l">
                        <a:spcBef>
                          <a:spcPct val="20000"/>
                        </a:spcBef>
                        <a:buClr>
                          <a:schemeClr val="tx1"/>
                        </a:buClr>
                        <a:buSzPct val="100000"/>
                        <a:defRPr sz="2000">
                          <a:solidFill>
                            <a:schemeClr val="tx1"/>
                          </a:solidFill>
                          <a:latin typeface="Times New Roman" panose="02020603050405020304" pitchFamily="18" charset="0"/>
                        </a:defRPr>
                      </a:lvl5pPr>
                      <a:lvl6pPr eaLnBrk="0" fontAlgn="base" hangingPunct="0">
                        <a:spcBef>
                          <a:spcPct val="20000"/>
                        </a:spcBef>
                        <a:spcAft>
                          <a:spcPct val="0"/>
                        </a:spcAft>
                        <a:buClr>
                          <a:schemeClr val="tx1"/>
                        </a:buClr>
                        <a:buSzPct val="100000"/>
                        <a:defRPr sz="2000">
                          <a:solidFill>
                            <a:schemeClr val="tx1"/>
                          </a:solidFill>
                          <a:latin typeface="Times New Roman" panose="02020603050405020304" pitchFamily="18" charset="0"/>
                        </a:defRPr>
                      </a:lvl6pPr>
                      <a:lvl7pPr eaLnBrk="0" fontAlgn="base" hangingPunct="0">
                        <a:spcBef>
                          <a:spcPct val="20000"/>
                        </a:spcBef>
                        <a:spcAft>
                          <a:spcPct val="0"/>
                        </a:spcAft>
                        <a:buClr>
                          <a:schemeClr val="tx1"/>
                        </a:buClr>
                        <a:buSzPct val="100000"/>
                        <a:defRPr sz="2000">
                          <a:solidFill>
                            <a:schemeClr val="tx1"/>
                          </a:solidFill>
                          <a:latin typeface="Times New Roman" panose="02020603050405020304" pitchFamily="18" charset="0"/>
                        </a:defRPr>
                      </a:lvl7pPr>
                      <a:lvl8pPr eaLnBrk="0" fontAlgn="base" hangingPunct="0">
                        <a:spcBef>
                          <a:spcPct val="20000"/>
                        </a:spcBef>
                        <a:spcAft>
                          <a:spcPct val="0"/>
                        </a:spcAft>
                        <a:buClr>
                          <a:schemeClr val="tx1"/>
                        </a:buClr>
                        <a:buSzPct val="100000"/>
                        <a:defRPr sz="2000">
                          <a:solidFill>
                            <a:schemeClr val="tx1"/>
                          </a:solidFill>
                          <a:latin typeface="Times New Roman" panose="02020603050405020304" pitchFamily="18" charset="0"/>
                        </a:defRPr>
                      </a:lvl8pPr>
                      <a:lvl9pPr eaLnBrk="0" fontAlgn="base" hangingPunct="0">
                        <a:spcBef>
                          <a:spcPct val="20000"/>
                        </a:spcBef>
                        <a:spcAft>
                          <a:spcPct val="0"/>
                        </a:spcAft>
                        <a:buClr>
                          <a:schemeClr val="tx1"/>
                        </a:buClr>
                        <a:buSzPct val="100000"/>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3 Crab samples for Chloramphenicol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2 Shrimp samples for Nitrofurans</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3EDB9">
                        <a:alpha val="30000"/>
                      </a:srgbClr>
                    </a:solidFill>
                  </a:tcPr>
                </a:tc>
                <a:extLst>
                  <a:ext uri="{0D108BD9-81ED-4DB2-BD59-A6C34878D82A}">
                    <a16:rowId xmlns:a16="http://schemas.microsoft.com/office/drawing/2014/main" val="10004"/>
                  </a:ext>
                </a:extLst>
              </a:tr>
              <a:tr h="320612">
                <a:tc>
                  <a:txBody>
                    <a:bodyPr/>
                    <a:lstStyle>
                      <a:lvl1pPr algn="l">
                        <a:spcBef>
                          <a:spcPct val="20000"/>
                        </a:spcBef>
                        <a:buClr>
                          <a:schemeClr val="accent2"/>
                        </a:buClr>
                        <a:buSzPct val="75000"/>
                        <a:buFont typeface="Monotype Sorts" pitchFamily="2" charset="2"/>
                        <a:defRPr sz="3100">
                          <a:solidFill>
                            <a:schemeClr val="tx1"/>
                          </a:solidFill>
                          <a:latin typeface="Times New Roman" panose="02020603050405020304" pitchFamily="18" charset="0"/>
                        </a:defRPr>
                      </a:lvl1pPr>
                      <a:lvl2pPr algn="l">
                        <a:spcBef>
                          <a:spcPct val="20000"/>
                        </a:spcBef>
                        <a:buClr>
                          <a:schemeClr val="tx1"/>
                        </a:buClr>
                        <a:buSzPct val="100000"/>
                        <a:defRPr sz="2600">
                          <a:solidFill>
                            <a:schemeClr val="tx1"/>
                          </a:solidFill>
                          <a:latin typeface="Times New Roman" panose="02020603050405020304" pitchFamily="18" charset="0"/>
                        </a:defRPr>
                      </a:lvl2pPr>
                      <a:lvl3pPr algn="l">
                        <a:spcBef>
                          <a:spcPct val="20000"/>
                        </a:spcBef>
                        <a:buClr>
                          <a:schemeClr val="tx1"/>
                        </a:buClr>
                        <a:buSzPct val="100000"/>
                        <a:defRPr sz="2200">
                          <a:solidFill>
                            <a:schemeClr val="tx1"/>
                          </a:solidFill>
                          <a:latin typeface="Times New Roman" panose="02020603050405020304" pitchFamily="18" charset="0"/>
                        </a:defRPr>
                      </a:lvl3pPr>
                      <a:lvl4pPr algn="l">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4pPr>
                      <a:lvl5pPr algn="l">
                        <a:spcBef>
                          <a:spcPct val="20000"/>
                        </a:spcBef>
                        <a:buClr>
                          <a:schemeClr val="tx1"/>
                        </a:buClr>
                        <a:buSzPct val="100000"/>
                        <a:defRPr sz="2000">
                          <a:solidFill>
                            <a:schemeClr val="tx1"/>
                          </a:solidFill>
                          <a:latin typeface="Times New Roman" panose="02020603050405020304" pitchFamily="18" charset="0"/>
                        </a:defRPr>
                      </a:lvl5pPr>
                      <a:lvl6pPr eaLnBrk="0" fontAlgn="base" hangingPunct="0">
                        <a:spcBef>
                          <a:spcPct val="20000"/>
                        </a:spcBef>
                        <a:spcAft>
                          <a:spcPct val="0"/>
                        </a:spcAft>
                        <a:buClr>
                          <a:schemeClr val="tx1"/>
                        </a:buClr>
                        <a:buSzPct val="100000"/>
                        <a:defRPr sz="2000">
                          <a:solidFill>
                            <a:schemeClr val="tx1"/>
                          </a:solidFill>
                          <a:latin typeface="Times New Roman" panose="02020603050405020304" pitchFamily="18" charset="0"/>
                        </a:defRPr>
                      </a:lvl6pPr>
                      <a:lvl7pPr eaLnBrk="0" fontAlgn="base" hangingPunct="0">
                        <a:spcBef>
                          <a:spcPct val="20000"/>
                        </a:spcBef>
                        <a:spcAft>
                          <a:spcPct val="0"/>
                        </a:spcAft>
                        <a:buClr>
                          <a:schemeClr val="tx1"/>
                        </a:buClr>
                        <a:buSzPct val="100000"/>
                        <a:defRPr sz="2000">
                          <a:solidFill>
                            <a:schemeClr val="tx1"/>
                          </a:solidFill>
                          <a:latin typeface="Times New Roman" panose="02020603050405020304" pitchFamily="18" charset="0"/>
                        </a:defRPr>
                      </a:lvl7pPr>
                      <a:lvl8pPr eaLnBrk="0" fontAlgn="base" hangingPunct="0">
                        <a:spcBef>
                          <a:spcPct val="20000"/>
                        </a:spcBef>
                        <a:spcAft>
                          <a:spcPct val="0"/>
                        </a:spcAft>
                        <a:buClr>
                          <a:schemeClr val="tx1"/>
                        </a:buClr>
                        <a:buSzPct val="100000"/>
                        <a:defRPr sz="2000">
                          <a:solidFill>
                            <a:schemeClr val="tx1"/>
                          </a:solidFill>
                          <a:latin typeface="Times New Roman" panose="02020603050405020304" pitchFamily="18" charset="0"/>
                        </a:defRPr>
                      </a:lvl8pPr>
                      <a:lvl9pPr eaLnBrk="0" fontAlgn="base" hangingPunct="0">
                        <a:spcBef>
                          <a:spcPct val="20000"/>
                        </a:spcBef>
                        <a:spcAft>
                          <a:spcPct val="0"/>
                        </a:spcAft>
                        <a:buClr>
                          <a:schemeClr val="tx1"/>
                        </a:buClr>
                        <a:buSzPct val="100000"/>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rPr>
                        <a:t>6.</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3EDB9"/>
                    </a:solidFill>
                  </a:tcPr>
                </a:tc>
                <a:tc>
                  <a:txBody>
                    <a:bodyPr/>
                    <a:lstStyle>
                      <a:lvl1pPr algn="l">
                        <a:spcBef>
                          <a:spcPct val="20000"/>
                        </a:spcBef>
                        <a:buClr>
                          <a:schemeClr val="accent2"/>
                        </a:buClr>
                        <a:buSzPct val="75000"/>
                        <a:buFont typeface="Monotype Sorts" pitchFamily="2" charset="2"/>
                        <a:defRPr sz="3100">
                          <a:solidFill>
                            <a:schemeClr val="tx1"/>
                          </a:solidFill>
                          <a:latin typeface="Times New Roman" panose="02020603050405020304" pitchFamily="18" charset="0"/>
                        </a:defRPr>
                      </a:lvl1pPr>
                      <a:lvl2pPr algn="l">
                        <a:spcBef>
                          <a:spcPct val="20000"/>
                        </a:spcBef>
                        <a:buClr>
                          <a:schemeClr val="tx1"/>
                        </a:buClr>
                        <a:buSzPct val="100000"/>
                        <a:defRPr sz="2600">
                          <a:solidFill>
                            <a:schemeClr val="tx1"/>
                          </a:solidFill>
                          <a:latin typeface="Times New Roman" panose="02020603050405020304" pitchFamily="18" charset="0"/>
                        </a:defRPr>
                      </a:lvl2pPr>
                      <a:lvl3pPr algn="l">
                        <a:spcBef>
                          <a:spcPct val="20000"/>
                        </a:spcBef>
                        <a:buClr>
                          <a:schemeClr val="tx1"/>
                        </a:buClr>
                        <a:buSzPct val="100000"/>
                        <a:defRPr sz="2200">
                          <a:solidFill>
                            <a:schemeClr val="tx1"/>
                          </a:solidFill>
                          <a:latin typeface="Times New Roman" panose="02020603050405020304" pitchFamily="18" charset="0"/>
                        </a:defRPr>
                      </a:lvl3pPr>
                      <a:lvl4pPr algn="l">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4pPr>
                      <a:lvl5pPr algn="l">
                        <a:spcBef>
                          <a:spcPct val="20000"/>
                        </a:spcBef>
                        <a:buClr>
                          <a:schemeClr val="tx1"/>
                        </a:buClr>
                        <a:buSzPct val="100000"/>
                        <a:defRPr sz="2000">
                          <a:solidFill>
                            <a:schemeClr val="tx1"/>
                          </a:solidFill>
                          <a:latin typeface="Times New Roman" panose="02020603050405020304" pitchFamily="18" charset="0"/>
                        </a:defRPr>
                      </a:lvl5pPr>
                      <a:lvl6pPr eaLnBrk="0" fontAlgn="base" hangingPunct="0">
                        <a:spcBef>
                          <a:spcPct val="20000"/>
                        </a:spcBef>
                        <a:spcAft>
                          <a:spcPct val="0"/>
                        </a:spcAft>
                        <a:buClr>
                          <a:schemeClr val="tx1"/>
                        </a:buClr>
                        <a:buSzPct val="100000"/>
                        <a:defRPr sz="2000">
                          <a:solidFill>
                            <a:schemeClr val="tx1"/>
                          </a:solidFill>
                          <a:latin typeface="Times New Roman" panose="02020603050405020304" pitchFamily="18" charset="0"/>
                        </a:defRPr>
                      </a:lvl6pPr>
                      <a:lvl7pPr eaLnBrk="0" fontAlgn="base" hangingPunct="0">
                        <a:spcBef>
                          <a:spcPct val="20000"/>
                        </a:spcBef>
                        <a:spcAft>
                          <a:spcPct val="0"/>
                        </a:spcAft>
                        <a:buClr>
                          <a:schemeClr val="tx1"/>
                        </a:buClr>
                        <a:buSzPct val="100000"/>
                        <a:defRPr sz="2000">
                          <a:solidFill>
                            <a:schemeClr val="tx1"/>
                          </a:solidFill>
                          <a:latin typeface="Times New Roman" panose="02020603050405020304" pitchFamily="18" charset="0"/>
                        </a:defRPr>
                      </a:lvl7pPr>
                      <a:lvl8pPr eaLnBrk="0" fontAlgn="base" hangingPunct="0">
                        <a:spcBef>
                          <a:spcPct val="20000"/>
                        </a:spcBef>
                        <a:spcAft>
                          <a:spcPct val="0"/>
                        </a:spcAft>
                        <a:buClr>
                          <a:schemeClr val="tx1"/>
                        </a:buClr>
                        <a:buSzPct val="100000"/>
                        <a:defRPr sz="2000">
                          <a:solidFill>
                            <a:schemeClr val="tx1"/>
                          </a:solidFill>
                          <a:latin typeface="Times New Roman" panose="02020603050405020304" pitchFamily="18" charset="0"/>
                        </a:defRPr>
                      </a:lvl8pPr>
                      <a:lvl9pPr eaLnBrk="0" fontAlgn="base" hangingPunct="0">
                        <a:spcBef>
                          <a:spcPct val="20000"/>
                        </a:spcBef>
                        <a:spcAft>
                          <a:spcPct val="0"/>
                        </a:spcAft>
                        <a:buClr>
                          <a:schemeClr val="tx1"/>
                        </a:buClr>
                        <a:buSzPct val="100000"/>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3EDB9"/>
                    </a:solidFill>
                  </a:tcPr>
                </a:tc>
                <a:extLst>
                  <a:ext uri="{0D108BD9-81ED-4DB2-BD59-A6C34878D82A}">
                    <a16:rowId xmlns:a16="http://schemas.microsoft.com/office/drawing/2014/main" val="10005"/>
                  </a:ext>
                </a:extLst>
              </a:tr>
              <a:tr h="320612">
                <a:tc>
                  <a:txBody>
                    <a:bodyPr/>
                    <a:lstStyle>
                      <a:lvl1pPr algn="l">
                        <a:spcBef>
                          <a:spcPct val="20000"/>
                        </a:spcBef>
                        <a:buClr>
                          <a:schemeClr val="accent2"/>
                        </a:buClr>
                        <a:buSzPct val="75000"/>
                        <a:buFont typeface="Monotype Sorts" pitchFamily="2" charset="2"/>
                        <a:defRPr sz="3100">
                          <a:solidFill>
                            <a:schemeClr val="tx1"/>
                          </a:solidFill>
                          <a:latin typeface="Times New Roman" panose="02020603050405020304" pitchFamily="18" charset="0"/>
                        </a:defRPr>
                      </a:lvl1pPr>
                      <a:lvl2pPr algn="l">
                        <a:spcBef>
                          <a:spcPct val="20000"/>
                        </a:spcBef>
                        <a:buClr>
                          <a:schemeClr val="tx1"/>
                        </a:buClr>
                        <a:buSzPct val="100000"/>
                        <a:defRPr sz="2600">
                          <a:solidFill>
                            <a:schemeClr val="tx1"/>
                          </a:solidFill>
                          <a:latin typeface="Times New Roman" panose="02020603050405020304" pitchFamily="18" charset="0"/>
                        </a:defRPr>
                      </a:lvl2pPr>
                      <a:lvl3pPr algn="l">
                        <a:spcBef>
                          <a:spcPct val="20000"/>
                        </a:spcBef>
                        <a:buClr>
                          <a:schemeClr val="tx1"/>
                        </a:buClr>
                        <a:buSzPct val="100000"/>
                        <a:defRPr sz="2200">
                          <a:solidFill>
                            <a:schemeClr val="tx1"/>
                          </a:solidFill>
                          <a:latin typeface="Times New Roman" panose="02020603050405020304" pitchFamily="18" charset="0"/>
                        </a:defRPr>
                      </a:lvl3pPr>
                      <a:lvl4pPr algn="l">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4pPr>
                      <a:lvl5pPr algn="l">
                        <a:spcBef>
                          <a:spcPct val="20000"/>
                        </a:spcBef>
                        <a:buClr>
                          <a:schemeClr val="tx1"/>
                        </a:buClr>
                        <a:buSzPct val="100000"/>
                        <a:defRPr sz="2000">
                          <a:solidFill>
                            <a:schemeClr val="tx1"/>
                          </a:solidFill>
                          <a:latin typeface="Times New Roman" panose="02020603050405020304" pitchFamily="18" charset="0"/>
                        </a:defRPr>
                      </a:lvl5pPr>
                      <a:lvl6pPr eaLnBrk="0" fontAlgn="base" hangingPunct="0">
                        <a:spcBef>
                          <a:spcPct val="20000"/>
                        </a:spcBef>
                        <a:spcAft>
                          <a:spcPct val="0"/>
                        </a:spcAft>
                        <a:buClr>
                          <a:schemeClr val="tx1"/>
                        </a:buClr>
                        <a:buSzPct val="100000"/>
                        <a:defRPr sz="2000">
                          <a:solidFill>
                            <a:schemeClr val="tx1"/>
                          </a:solidFill>
                          <a:latin typeface="Times New Roman" panose="02020603050405020304" pitchFamily="18" charset="0"/>
                        </a:defRPr>
                      </a:lvl6pPr>
                      <a:lvl7pPr eaLnBrk="0" fontAlgn="base" hangingPunct="0">
                        <a:spcBef>
                          <a:spcPct val="20000"/>
                        </a:spcBef>
                        <a:spcAft>
                          <a:spcPct val="0"/>
                        </a:spcAft>
                        <a:buClr>
                          <a:schemeClr val="tx1"/>
                        </a:buClr>
                        <a:buSzPct val="100000"/>
                        <a:defRPr sz="2000">
                          <a:solidFill>
                            <a:schemeClr val="tx1"/>
                          </a:solidFill>
                          <a:latin typeface="Times New Roman" panose="02020603050405020304" pitchFamily="18" charset="0"/>
                        </a:defRPr>
                      </a:lvl7pPr>
                      <a:lvl8pPr eaLnBrk="0" fontAlgn="base" hangingPunct="0">
                        <a:spcBef>
                          <a:spcPct val="20000"/>
                        </a:spcBef>
                        <a:spcAft>
                          <a:spcPct val="0"/>
                        </a:spcAft>
                        <a:buClr>
                          <a:schemeClr val="tx1"/>
                        </a:buClr>
                        <a:buSzPct val="100000"/>
                        <a:defRPr sz="2000">
                          <a:solidFill>
                            <a:schemeClr val="tx1"/>
                          </a:solidFill>
                          <a:latin typeface="Times New Roman" panose="02020603050405020304" pitchFamily="18" charset="0"/>
                        </a:defRPr>
                      </a:lvl8pPr>
                      <a:lvl9pPr eaLnBrk="0" fontAlgn="base" hangingPunct="0">
                        <a:spcBef>
                          <a:spcPct val="20000"/>
                        </a:spcBef>
                        <a:spcAft>
                          <a:spcPct val="0"/>
                        </a:spcAft>
                        <a:buClr>
                          <a:schemeClr val="tx1"/>
                        </a:buClr>
                        <a:buSzPct val="100000"/>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rPr>
                        <a:t>7.</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3EDB9">
                        <a:alpha val="30000"/>
                      </a:srgbClr>
                    </a:solidFill>
                  </a:tcPr>
                </a:tc>
                <a:tc>
                  <a:txBody>
                    <a:bodyPr/>
                    <a:lstStyle>
                      <a:lvl1pPr algn="l">
                        <a:spcBef>
                          <a:spcPct val="20000"/>
                        </a:spcBef>
                        <a:buClr>
                          <a:schemeClr val="accent2"/>
                        </a:buClr>
                        <a:buSzPct val="75000"/>
                        <a:buFont typeface="Monotype Sorts" pitchFamily="2" charset="2"/>
                        <a:defRPr sz="3100">
                          <a:solidFill>
                            <a:schemeClr val="tx1"/>
                          </a:solidFill>
                          <a:latin typeface="Times New Roman" panose="02020603050405020304" pitchFamily="18" charset="0"/>
                        </a:defRPr>
                      </a:lvl1pPr>
                      <a:lvl2pPr algn="l">
                        <a:spcBef>
                          <a:spcPct val="20000"/>
                        </a:spcBef>
                        <a:buClr>
                          <a:schemeClr val="tx1"/>
                        </a:buClr>
                        <a:buSzPct val="100000"/>
                        <a:defRPr sz="2600">
                          <a:solidFill>
                            <a:schemeClr val="tx1"/>
                          </a:solidFill>
                          <a:latin typeface="Times New Roman" panose="02020603050405020304" pitchFamily="18" charset="0"/>
                        </a:defRPr>
                      </a:lvl2pPr>
                      <a:lvl3pPr algn="l">
                        <a:spcBef>
                          <a:spcPct val="20000"/>
                        </a:spcBef>
                        <a:buClr>
                          <a:schemeClr val="tx1"/>
                        </a:buClr>
                        <a:buSzPct val="100000"/>
                        <a:defRPr sz="2200">
                          <a:solidFill>
                            <a:schemeClr val="tx1"/>
                          </a:solidFill>
                          <a:latin typeface="Times New Roman" panose="02020603050405020304" pitchFamily="18" charset="0"/>
                        </a:defRPr>
                      </a:lvl3pPr>
                      <a:lvl4pPr algn="l">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4pPr>
                      <a:lvl5pPr algn="l">
                        <a:spcBef>
                          <a:spcPct val="20000"/>
                        </a:spcBef>
                        <a:buClr>
                          <a:schemeClr val="tx1"/>
                        </a:buClr>
                        <a:buSzPct val="100000"/>
                        <a:defRPr sz="2000">
                          <a:solidFill>
                            <a:schemeClr val="tx1"/>
                          </a:solidFill>
                          <a:latin typeface="Times New Roman" panose="02020603050405020304" pitchFamily="18" charset="0"/>
                        </a:defRPr>
                      </a:lvl5pPr>
                      <a:lvl6pPr eaLnBrk="0" fontAlgn="base" hangingPunct="0">
                        <a:spcBef>
                          <a:spcPct val="20000"/>
                        </a:spcBef>
                        <a:spcAft>
                          <a:spcPct val="0"/>
                        </a:spcAft>
                        <a:buClr>
                          <a:schemeClr val="tx1"/>
                        </a:buClr>
                        <a:buSzPct val="100000"/>
                        <a:defRPr sz="2000">
                          <a:solidFill>
                            <a:schemeClr val="tx1"/>
                          </a:solidFill>
                          <a:latin typeface="Times New Roman" panose="02020603050405020304" pitchFamily="18" charset="0"/>
                        </a:defRPr>
                      </a:lvl6pPr>
                      <a:lvl7pPr eaLnBrk="0" fontAlgn="base" hangingPunct="0">
                        <a:spcBef>
                          <a:spcPct val="20000"/>
                        </a:spcBef>
                        <a:spcAft>
                          <a:spcPct val="0"/>
                        </a:spcAft>
                        <a:buClr>
                          <a:schemeClr val="tx1"/>
                        </a:buClr>
                        <a:buSzPct val="100000"/>
                        <a:defRPr sz="2000">
                          <a:solidFill>
                            <a:schemeClr val="tx1"/>
                          </a:solidFill>
                          <a:latin typeface="Times New Roman" panose="02020603050405020304" pitchFamily="18" charset="0"/>
                        </a:defRPr>
                      </a:lvl7pPr>
                      <a:lvl8pPr eaLnBrk="0" fontAlgn="base" hangingPunct="0">
                        <a:spcBef>
                          <a:spcPct val="20000"/>
                        </a:spcBef>
                        <a:spcAft>
                          <a:spcPct val="0"/>
                        </a:spcAft>
                        <a:buClr>
                          <a:schemeClr val="tx1"/>
                        </a:buClr>
                        <a:buSzPct val="100000"/>
                        <a:defRPr sz="2000">
                          <a:solidFill>
                            <a:schemeClr val="tx1"/>
                          </a:solidFill>
                          <a:latin typeface="Times New Roman" panose="02020603050405020304" pitchFamily="18" charset="0"/>
                        </a:defRPr>
                      </a:lvl8pPr>
                      <a:lvl9pPr eaLnBrk="0" fontAlgn="base" hangingPunct="0">
                        <a:spcBef>
                          <a:spcPct val="20000"/>
                        </a:spcBef>
                        <a:spcAft>
                          <a:spcPct val="0"/>
                        </a:spcAft>
                        <a:buClr>
                          <a:schemeClr val="tx1"/>
                        </a:buClr>
                        <a:buSzPct val="100000"/>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1 Shrimp sample for Chloramphenicol</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3EDB9">
                        <a:alpha val="30000"/>
                      </a:srgbClr>
                    </a:solidFill>
                  </a:tcPr>
                </a:tc>
                <a:extLst>
                  <a:ext uri="{0D108BD9-81ED-4DB2-BD59-A6C34878D82A}">
                    <a16:rowId xmlns:a16="http://schemas.microsoft.com/office/drawing/2014/main" val="10006"/>
                  </a:ext>
                </a:extLst>
              </a:tr>
              <a:tr h="1412425">
                <a:tc>
                  <a:txBody>
                    <a:bodyPr/>
                    <a:lstStyle>
                      <a:lvl1pPr algn="l">
                        <a:spcBef>
                          <a:spcPct val="20000"/>
                        </a:spcBef>
                        <a:buClr>
                          <a:schemeClr val="accent2"/>
                        </a:buClr>
                        <a:buSzPct val="75000"/>
                        <a:buFont typeface="Monotype Sorts" pitchFamily="2" charset="2"/>
                        <a:defRPr sz="3100">
                          <a:solidFill>
                            <a:schemeClr val="tx1"/>
                          </a:solidFill>
                          <a:latin typeface="Times New Roman" panose="02020603050405020304" pitchFamily="18" charset="0"/>
                        </a:defRPr>
                      </a:lvl1pPr>
                      <a:lvl2pPr algn="l">
                        <a:spcBef>
                          <a:spcPct val="20000"/>
                        </a:spcBef>
                        <a:buClr>
                          <a:schemeClr val="tx1"/>
                        </a:buClr>
                        <a:buSzPct val="100000"/>
                        <a:defRPr sz="2600">
                          <a:solidFill>
                            <a:schemeClr val="tx1"/>
                          </a:solidFill>
                          <a:latin typeface="Times New Roman" panose="02020603050405020304" pitchFamily="18" charset="0"/>
                        </a:defRPr>
                      </a:lvl2pPr>
                      <a:lvl3pPr algn="l">
                        <a:spcBef>
                          <a:spcPct val="20000"/>
                        </a:spcBef>
                        <a:buClr>
                          <a:schemeClr val="tx1"/>
                        </a:buClr>
                        <a:buSzPct val="100000"/>
                        <a:defRPr sz="2200">
                          <a:solidFill>
                            <a:schemeClr val="tx1"/>
                          </a:solidFill>
                          <a:latin typeface="Times New Roman" panose="02020603050405020304" pitchFamily="18" charset="0"/>
                        </a:defRPr>
                      </a:lvl3pPr>
                      <a:lvl4pPr algn="l">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4pPr>
                      <a:lvl5pPr algn="l">
                        <a:spcBef>
                          <a:spcPct val="20000"/>
                        </a:spcBef>
                        <a:buClr>
                          <a:schemeClr val="tx1"/>
                        </a:buClr>
                        <a:buSzPct val="100000"/>
                        <a:defRPr sz="2000">
                          <a:solidFill>
                            <a:schemeClr val="tx1"/>
                          </a:solidFill>
                          <a:latin typeface="Times New Roman" panose="02020603050405020304" pitchFamily="18" charset="0"/>
                        </a:defRPr>
                      </a:lvl5pPr>
                      <a:lvl6pPr eaLnBrk="0" fontAlgn="base" hangingPunct="0">
                        <a:spcBef>
                          <a:spcPct val="20000"/>
                        </a:spcBef>
                        <a:spcAft>
                          <a:spcPct val="0"/>
                        </a:spcAft>
                        <a:buClr>
                          <a:schemeClr val="tx1"/>
                        </a:buClr>
                        <a:buSzPct val="100000"/>
                        <a:defRPr sz="2000">
                          <a:solidFill>
                            <a:schemeClr val="tx1"/>
                          </a:solidFill>
                          <a:latin typeface="Times New Roman" panose="02020603050405020304" pitchFamily="18" charset="0"/>
                        </a:defRPr>
                      </a:lvl6pPr>
                      <a:lvl7pPr eaLnBrk="0" fontAlgn="base" hangingPunct="0">
                        <a:spcBef>
                          <a:spcPct val="20000"/>
                        </a:spcBef>
                        <a:spcAft>
                          <a:spcPct val="0"/>
                        </a:spcAft>
                        <a:buClr>
                          <a:schemeClr val="tx1"/>
                        </a:buClr>
                        <a:buSzPct val="100000"/>
                        <a:defRPr sz="2000">
                          <a:solidFill>
                            <a:schemeClr val="tx1"/>
                          </a:solidFill>
                          <a:latin typeface="Times New Roman" panose="02020603050405020304" pitchFamily="18" charset="0"/>
                        </a:defRPr>
                      </a:lvl7pPr>
                      <a:lvl8pPr eaLnBrk="0" fontAlgn="base" hangingPunct="0">
                        <a:spcBef>
                          <a:spcPct val="20000"/>
                        </a:spcBef>
                        <a:spcAft>
                          <a:spcPct val="0"/>
                        </a:spcAft>
                        <a:buClr>
                          <a:schemeClr val="tx1"/>
                        </a:buClr>
                        <a:buSzPct val="100000"/>
                        <a:defRPr sz="2000">
                          <a:solidFill>
                            <a:schemeClr val="tx1"/>
                          </a:solidFill>
                          <a:latin typeface="Times New Roman" panose="02020603050405020304" pitchFamily="18" charset="0"/>
                        </a:defRPr>
                      </a:lvl8pPr>
                      <a:lvl9pPr eaLnBrk="0" fontAlgn="base" hangingPunct="0">
                        <a:spcBef>
                          <a:spcPct val="20000"/>
                        </a:spcBef>
                        <a:spcAft>
                          <a:spcPct val="0"/>
                        </a:spcAft>
                        <a:buClr>
                          <a:schemeClr val="tx1"/>
                        </a:buClr>
                        <a:buSzPct val="100000"/>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rPr>
                        <a:t>8. </a:t>
                      </a:r>
                      <a:r>
                        <a:rPr kumimoji="0" lang="en-US" altLang="en-US" sz="2300" b="1" i="0" u="none" strike="noStrike" cap="none" normalizeH="0" baseline="0">
                          <a:ln>
                            <a:noFill/>
                          </a:ln>
                          <a:solidFill>
                            <a:schemeClr val="tx1"/>
                          </a:solidFill>
                          <a:effectLst/>
                          <a:latin typeface="Arial" panose="020B0604020202020204" pitchFamily="34" charset="0"/>
                          <a:cs typeface="Arial" panose="020B0604020202020204" pitchFamily="34" charset="0"/>
                        </a:rPr>
                        <a:t> 22% Positive</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3EDB9"/>
                    </a:solidFill>
                  </a:tcPr>
                </a:tc>
                <a:tc>
                  <a:txBody>
                    <a:bodyPr/>
                    <a:lstStyle>
                      <a:lvl1pPr algn="l">
                        <a:spcBef>
                          <a:spcPct val="20000"/>
                        </a:spcBef>
                        <a:buClr>
                          <a:schemeClr val="accent2"/>
                        </a:buClr>
                        <a:buSzPct val="75000"/>
                        <a:buFont typeface="Monotype Sorts" pitchFamily="2" charset="2"/>
                        <a:defRPr sz="3100">
                          <a:solidFill>
                            <a:schemeClr val="tx1"/>
                          </a:solidFill>
                          <a:latin typeface="Times New Roman" panose="02020603050405020304" pitchFamily="18" charset="0"/>
                        </a:defRPr>
                      </a:lvl1pPr>
                      <a:lvl2pPr algn="l">
                        <a:spcBef>
                          <a:spcPct val="20000"/>
                        </a:spcBef>
                        <a:buClr>
                          <a:schemeClr val="tx1"/>
                        </a:buClr>
                        <a:buSzPct val="100000"/>
                        <a:defRPr sz="2600">
                          <a:solidFill>
                            <a:schemeClr val="tx1"/>
                          </a:solidFill>
                          <a:latin typeface="Times New Roman" panose="02020603050405020304" pitchFamily="18" charset="0"/>
                        </a:defRPr>
                      </a:lvl2pPr>
                      <a:lvl3pPr algn="l">
                        <a:spcBef>
                          <a:spcPct val="20000"/>
                        </a:spcBef>
                        <a:buClr>
                          <a:schemeClr val="tx1"/>
                        </a:buClr>
                        <a:buSzPct val="100000"/>
                        <a:defRPr sz="2200">
                          <a:solidFill>
                            <a:schemeClr val="tx1"/>
                          </a:solidFill>
                          <a:latin typeface="Times New Roman" panose="02020603050405020304" pitchFamily="18" charset="0"/>
                        </a:defRPr>
                      </a:lvl3pPr>
                      <a:lvl4pPr algn="l">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4pPr>
                      <a:lvl5pPr algn="l">
                        <a:spcBef>
                          <a:spcPct val="20000"/>
                        </a:spcBef>
                        <a:buClr>
                          <a:schemeClr val="tx1"/>
                        </a:buClr>
                        <a:buSzPct val="100000"/>
                        <a:defRPr sz="2000">
                          <a:solidFill>
                            <a:schemeClr val="tx1"/>
                          </a:solidFill>
                          <a:latin typeface="Times New Roman" panose="02020603050405020304" pitchFamily="18" charset="0"/>
                        </a:defRPr>
                      </a:lvl5pPr>
                      <a:lvl6pPr eaLnBrk="0" fontAlgn="base" hangingPunct="0">
                        <a:spcBef>
                          <a:spcPct val="20000"/>
                        </a:spcBef>
                        <a:spcAft>
                          <a:spcPct val="0"/>
                        </a:spcAft>
                        <a:buClr>
                          <a:schemeClr val="tx1"/>
                        </a:buClr>
                        <a:buSzPct val="100000"/>
                        <a:defRPr sz="2000">
                          <a:solidFill>
                            <a:schemeClr val="tx1"/>
                          </a:solidFill>
                          <a:latin typeface="Times New Roman" panose="02020603050405020304" pitchFamily="18" charset="0"/>
                        </a:defRPr>
                      </a:lvl6pPr>
                      <a:lvl7pPr eaLnBrk="0" fontAlgn="base" hangingPunct="0">
                        <a:spcBef>
                          <a:spcPct val="20000"/>
                        </a:spcBef>
                        <a:spcAft>
                          <a:spcPct val="0"/>
                        </a:spcAft>
                        <a:buClr>
                          <a:schemeClr val="tx1"/>
                        </a:buClr>
                        <a:buSzPct val="100000"/>
                        <a:defRPr sz="2000">
                          <a:solidFill>
                            <a:schemeClr val="tx1"/>
                          </a:solidFill>
                          <a:latin typeface="Times New Roman" panose="02020603050405020304" pitchFamily="18" charset="0"/>
                        </a:defRPr>
                      </a:lvl7pPr>
                      <a:lvl8pPr eaLnBrk="0" fontAlgn="base" hangingPunct="0">
                        <a:spcBef>
                          <a:spcPct val="20000"/>
                        </a:spcBef>
                        <a:spcAft>
                          <a:spcPct val="0"/>
                        </a:spcAft>
                        <a:buClr>
                          <a:schemeClr val="tx1"/>
                        </a:buClr>
                        <a:buSzPct val="100000"/>
                        <a:defRPr sz="2000">
                          <a:solidFill>
                            <a:schemeClr val="tx1"/>
                          </a:solidFill>
                          <a:latin typeface="Times New Roman" panose="02020603050405020304" pitchFamily="18" charset="0"/>
                        </a:defRPr>
                      </a:lvl8pPr>
                      <a:lvl9pPr eaLnBrk="0" fontAlgn="base" hangingPunct="0">
                        <a:spcBef>
                          <a:spcPct val="20000"/>
                        </a:spcBef>
                        <a:spcAft>
                          <a:spcPct val="0"/>
                        </a:spcAft>
                        <a:buClr>
                          <a:schemeClr val="tx1"/>
                        </a:buClr>
                        <a:buSzPct val="100000"/>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6 Catfish samples for Malachite Green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4 Channel Catfish samples for Malachite Green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26 Eel samples for Malachite Green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2 Grouper samples for Malachite Green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4 Shrimp samples for Nitrofurans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3 Tilapia samples for Malachite Green</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3EDB9"/>
                    </a:solidFill>
                  </a:tcPr>
                </a:tc>
                <a:extLst>
                  <a:ext uri="{0D108BD9-81ED-4DB2-BD59-A6C34878D82A}">
                    <a16:rowId xmlns:a16="http://schemas.microsoft.com/office/drawing/2014/main" val="10007"/>
                  </a:ext>
                </a:extLst>
              </a:tr>
              <a:tr h="493916">
                <a:tc>
                  <a:txBody>
                    <a:bodyPr/>
                    <a:lstStyle>
                      <a:lvl1pPr algn="l">
                        <a:spcBef>
                          <a:spcPct val="20000"/>
                        </a:spcBef>
                        <a:buClr>
                          <a:schemeClr val="accent2"/>
                        </a:buClr>
                        <a:buSzPct val="75000"/>
                        <a:buFont typeface="Monotype Sorts" pitchFamily="2" charset="2"/>
                        <a:defRPr sz="3100">
                          <a:solidFill>
                            <a:schemeClr val="tx1"/>
                          </a:solidFill>
                          <a:latin typeface="Times New Roman" panose="02020603050405020304" pitchFamily="18" charset="0"/>
                        </a:defRPr>
                      </a:lvl1pPr>
                      <a:lvl2pPr algn="l">
                        <a:spcBef>
                          <a:spcPct val="20000"/>
                        </a:spcBef>
                        <a:buClr>
                          <a:schemeClr val="tx1"/>
                        </a:buClr>
                        <a:buSzPct val="100000"/>
                        <a:defRPr sz="2600">
                          <a:solidFill>
                            <a:schemeClr val="tx1"/>
                          </a:solidFill>
                          <a:latin typeface="Times New Roman" panose="02020603050405020304" pitchFamily="18" charset="0"/>
                        </a:defRPr>
                      </a:lvl2pPr>
                      <a:lvl3pPr algn="l">
                        <a:spcBef>
                          <a:spcPct val="20000"/>
                        </a:spcBef>
                        <a:buClr>
                          <a:schemeClr val="tx1"/>
                        </a:buClr>
                        <a:buSzPct val="100000"/>
                        <a:defRPr sz="2200">
                          <a:solidFill>
                            <a:schemeClr val="tx1"/>
                          </a:solidFill>
                          <a:latin typeface="Times New Roman" panose="02020603050405020304" pitchFamily="18" charset="0"/>
                        </a:defRPr>
                      </a:lvl3pPr>
                      <a:lvl4pPr algn="l">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4pPr>
                      <a:lvl5pPr algn="l">
                        <a:spcBef>
                          <a:spcPct val="20000"/>
                        </a:spcBef>
                        <a:buClr>
                          <a:schemeClr val="tx1"/>
                        </a:buClr>
                        <a:buSzPct val="100000"/>
                        <a:defRPr sz="2000">
                          <a:solidFill>
                            <a:schemeClr val="tx1"/>
                          </a:solidFill>
                          <a:latin typeface="Times New Roman" panose="02020603050405020304" pitchFamily="18" charset="0"/>
                        </a:defRPr>
                      </a:lvl5pPr>
                      <a:lvl6pPr eaLnBrk="0" fontAlgn="base" hangingPunct="0">
                        <a:spcBef>
                          <a:spcPct val="20000"/>
                        </a:spcBef>
                        <a:spcAft>
                          <a:spcPct val="0"/>
                        </a:spcAft>
                        <a:buClr>
                          <a:schemeClr val="tx1"/>
                        </a:buClr>
                        <a:buSzPct val="100000"/>
                        <a:defRPr sz="2000">
                          <a:solidFill>
                            <a:schemeClr val="tx1"/>
                          </a:solidFill>
                          <a:latin typeface="Times New Roman" panose="02020603050405020304" pitchFamily="18" charset="0"/>
                        </a:defRPr>
                      </a:lvl6pPr>
                      <a:lvl7pPr eaLnBrk="0" fontAlgn="base" hangingPunct="0">
                        <a:spcBef>
                          <a:spcPct val="20000"/>
                        </a:spcBef>
                        <a:spcAft>
                          <a:spcPct val="0"/>
                        </a:spcAft>
                        <a:buClr>
                          <a:schemeClr val="tx1"/>
                        </a:buClr>
                        <a:buSzPct val="100000"/>
                        <a:defRPr sz="2000">
                          <a:solidFill>
                            <a:schemeClr val="tx1"/>
                          </a:solidFill>
                          <a:latin typeface="Times New Roman" panose="02020603050405020304" pitchFamily="18" charset="0"/>
                        </a:defRPr>
                      </a:lvl7pPr>
                      <a:lvl8pPr eaLnBrk="0" fontAlgn="base" hangingPunct="0">
                        <a:spcBef>
                          <a:spcPct val="20000"/>
                        </a:spcBef>
                        <a:spcAft>
                          <a:spcPct val="0"/>
                        </a:spcAft>
                        <a:buClr>
                          <a:schemeClr val="tx1"/>
                        </a:buClr>
                        <a:buSzPct val="100000"/>
                        <a:defRPr sz="2000">
                          <a:solidFill>
                            <a:schemeClr val="tx1"/>
                          </a:solidFill>
                          <a:latin typeface="Times New Roman" panose="02020603050405020304" pitchFamily="18" charset="0"/>
                        </a:defRPr>
                      </a:lvl8pPr>
                      <a:lvl9pPr eaLnBrk="0" fontAlgn="base" hangingPunct="0">
                        <a:spcBef>
                          <a:spcPct val="20000"/>
                        </a:spcBef>
                        <a:spcAft>
                          <a:spcPct val="0"/>
                        </a:spcAft>
                        <a:buClr>
                          <a:schemeClr val="tx1"/>
                        </a:buClr>
                        <a:buSzPct val="100000"/>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rPr>
                        <a:t>9.   </a:t>
                      </a:r>
                      <a:r>
                        <a:rPr kumimoji="0" lang="en-US" altLang="en-US" sz="2400" b="1" i="0" u="none" strike="noStrike" cap="none" normalizeH="0" baseline="0">
                          <a:ln>
                            <a:noFill/>
                          </a:ln>
                          <a:solidFill>
                            <a:schemeClr val="tx1"/>
                          </a:solidFill>
                          <a:effectLst/>
                          <a:latin typeface="Arial" panose="020B0604020202020204" pitchFamily="34" charset="0"/>
                          <a:cs typeface="Arial" panose="020B0604020202020204" pitchFamily="34" charset="0"/>
                        </a:rPr>
                        <a:t>21% Positive</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3EDB9">
                        <a:alpha val="30000"/>
                      </a:srgbClr>
                    </a:solidFill>
                  </a:tcPr>
                </a:tc>
                <a:tc>
                  <a:txBody>
                    <a:bodyPr/>
                    <a:lstStyle>
                      <a:lvl1pPr algn="l">
                        <a:spcBef>
                          <a:spcPct val="20000"/>
                        </a:spcBef>
                        <a:buClr>
                          <a:schemeClr val="accent2"/>
                        </a:buClr>
                        <a:buSzPct val="75000"/>
                        <a:buFont typeface="Monotype Sorts" pitchFamily="2" charset="2"/>
                        <a:defRPr sz="3100">
                          <a:solidFill>
                            <a:schemeClr val="tx1"/>
                          </a:solidFill>
                          <a:latin typeface="Times New Roman" panose="02020603050405020304" pitchFamily="18" charset="0"/>
                        </a:defRPr>
                      </a:lvl1pPr>
                      <a:lvl2pPr algn="l">
                        <a:spcBef>
                          <a:spcPct val="20000"/>
                        </a:spcBef>
                        <a:buClr>
                          <a:schemeClr val="tx1"/>
                        </a:buClr>
                        <a:buSzPct val="100000"/>
                        <a:defRPr sz="2600">
                          <a:solidFill>
                            <a:schemeClr val="tx1"/>
                          </a:solidFill>
                          <a:latin typeface="Times New Roman" panose="02020603050405020304" pitchFamily="18" charset="0"/>
                        </a:defRPr>
                      </a:lvl2pPr>
                      <a:lvl3pPr algn="l">
                        <a:spcBef>
                          <a:spcPct val="20000"/>
                        </a:spcBef>
                        <a:buClr>
                          <a:schemeClr val="tx1"/>
                        </a:buClr>
                        <a:buSzPct val="100000"/>
                        <a:defRPr sz="2200">
                          <a:solidFill>
                            <a:schemeClr val="tx1"/>
                          </a:solidFill>
                          <a:latin typeface="Times New Roman" panose="02020603050405020304" pitchFamily="18" charset="0"/>
                        </a:defRPr>
                      </a:lvl3pPr>
                      <a:lvl4pPr algn="l">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4pPr>
                      <a:lvl5pPr algn="l">
                        <a:spcBef>
                          <a:spcPct val="20000"/>
                        </a:spcBef>
                        <a:buClr>
                          <a:schemeClr val="tx1"/>
                        </a:buClr>
                        <a:buSzPct val="100000"/>
                        <a:defRPr sz="2000">
                          <a:solidFill>
                            <a:schemeClr val="tx1"/>
                          </a:solidFill>
                          <a:latin typeface="Times New Roman" panose="02020603050405020304" pitchFamily="18" charset="0"/>
                        </a:defRPr>
                      </a:lvl5pPr>
                      <a:lvl6pPr eaLnBrk="0" fontAlgn="base" hangingPunct="0">
                        <a:spcBef>
                          <a:spcPct val="20000"/>
                        </a:spcBef>
                        <a:spcAft>
                          <a:spcPct val="0"/>
                        </a:spcAft>
                        <a:buClr>
                          <a:schemeClr val="tx1"/>
                        </a:buClr>
                        <a:buSzPct val="100000"/>
                        <a:defRPr sz="2000">
                          <a:solidFill>
                            <a:schemeClr val="tx1"/>
                          </a:solidFill>
                          <a:latin typeface="Times New Roman" panose="02020603050405020304" pitchFamily="18" charset="0"/>
                        </a:defRPr>
                      </a:lvl6pPr>
                      <a:lvl7pPr eaLnBrk="0" fontAlgn="base" hangingPunct="0">
                        <a:spcBef>
                          <a:spcPct val="20000"/>
                        </a:spcBef>
                        <a:spcAft>
                          <a:spcPct val="0"/>
                        </a:spcAft>
                        <a:buClr>
                          <a:schemeClr val="tx1"/>
                        </a:buClr>
                        <a:buSzPct val="100000"/>
                        <a:defRPr sz="2000">
                          <a:solidFill>
                            <a:schemeClr val="tx1"/>
                          </a:solidFill>
                          <a:latin typeface="Times New Roman" panose="02020603050405020304" pitchFamily="18" charset="0"/>
                        </a:defRPr>
                      </a:lvl7pPr>
                      <a:lvl8pPr eaLnBrk="0" fontAlgn="base" hangingPunct="0">
                        <a:spcBef>
                          <a:spcPct val="20000"/>
                        </a:spcBef>
                        <a:spcAft>
                          <a:spcPct val="0"/>
                        </a:spcAft>
                        <a:buClr>
                          <a:schemeClr val="tx1"/>
                        </a:buClr>
                        <a:buSzPct val="100000"/>
                        <a:defRPr sz="2000">
                          <a:solidFill>
                            <a:schemeClr val="tx1"/>
                          </a:solidFill>
                          <a:latin typeface="Times New Roman" panose="02020603050405020304" pitchFamily="18" charset="0"/>
                        </a:defRPr>
                      </a:lvl8pPr>
                      <a:lvl9pPr eaLnBrk="0" fontAlgn="base" hangingPunct="0">
                        <a:spcBef>
                          <a:spcPct val="20000"/>
                        </a:spcBef>
                        <a:spcAft>
                          <a:spcPct val="0"/>
                        </a:spcAft>
                        <a:buClr>
                          <a:schemeClr val="tx1"/>
                        </a:buClr>
                        <a:buSzPct val="100000"/>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3 Eel samples for Malachite Green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1 Clarius sample for Malachite Green</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3EDB9">
                        <a:alpha val="30000"/>
                      </a:srgbClr>
                    </a:solidFill>
                  </a:tcPr>
                </a:tc>
                <a:extLst>
                  <a:ext uri="{0D108BD9-81ED-4DB2-BD59-A6C34878D82A}">
                    <a16:rowId xmlns:a16="http://schemas.microsoft.com/office/drawing/2014/main" val="10008"/>
                  </a:ext>
                </a:extLst>
              </a:tr>
              <a:tr h="933734">
                <a:tc>
                  <a:txBody>
                    <a:bodyPr/>
                    <a:lstStyle>
                      <a:lvl1pPr algn="l">
                        <a:spcBef>
                          <a:spcPct val="20000"/>
                        </a:spcBef>
                        <a:buClr>
                          <a:schemeClr val="accent2"/>
                        </a:buClr>
                        <a:buSzPct val="75000"/>
                        <a:buFont typeface="Monotype Sorts" pitchFamily="2" charset="2"/>
                        <a:defRPr sz="3100">
                          <a:solidFill>
                            <a:schemeClr val="tx1"/>
                          </a:solidFill>
                          <a:latin typeface="Times New Roman" panose="02020603050405020304" pitchFamily="18" charset="0"/>
                        </a:defRPr>
                      </a:lvl1pPr>
                      <a:lvl2pPr algn="l">
                        <a:spcBef>
                          <a:spcPct val="20000"/>
                        </a:spcBef>
                        <a:buClr>
                          <a:schemeClr val="tx1"/>
                        </a:buClr>
                        <a:buSzPct val="100000"/>
                        <a:defRPr sz="2600">
                          <a:solidFill>
                            <a:schemeClr val="tx1"/>
                          </a:solidFill>
                          <a:latin typeface="Times New Roman" panose="02020603050405020304" pitchFamily="18" charset="0"/>
                        </a:defRPr>
                      </a:lvl2pPr>
                      <a:lvl3pPr algn="l">
                        <a:spcBef>
                          <a:spcPct val="20000"/>
                        </a:spcBef>
                        <a:buClr>
                          <a:schemeClr val="tx1"/>
                        </a:buClr>
                        <a:buSzPct val="100000"/>
                        <a:defRPr sz="2200">
                          <a:solidFill>
                            <a:schemeClr val="tx1"/>
                          </a:solidFill>
                          <a:latin typeface="Times New Roman" panose="02020603050405020304" pitchFamily="18" charset="0"/>
                        </a:defRPr>
                      </a:lvl3pPr>
                      <a:lvl4pPr algn="l">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4pPr>
                      <a:lvl5pPr algn="l">
                        <a:spcBef>
                          <a:spcPct val="20000"/>
                        </a:spcBef>
                        <a:buClr>
                          <a:schemeClr val="tx1"/>
                        </a:buClr>
                        <a:buSzPct val="100000"/>
                        <a:defRPr sz="2000">
                          <a:solidFill>
                            <a:schemeClr val="tx1"/>
                          </a:solidFill>
                          <a:latin typeface="Times New Roman" panose="02020603050405020304" pitchFamily="18" charset="0"/>
                        </a:defRPr>
                      </a:lvl5pPr>
                      <a:lvl6pPr eaLnBrk="0" fontAlgn="base" hangingPunct="0">
                        <a:spcBef>
                          <a:spcPct val="20000"/>
                        </a:spcBef>
                        <a:spcAft>
                          <a:spcPct val="0"/>
                        </a:spcAft>
                        <a:buClr>
                          <a:schemeClr val="tx1"/>
                        </a:buClr>
                        <a:buSzPct val="100000"/>
                        <a:defRPr sz="2000">
                          <a:solidFill>
                            <a:schemeClr val="tx1"/>
                          </a:solidFill>
                          <a:latin typeface="Times New Roman" panose="02020603050405020304" pitchFamily="18" charset="0"/>
                        </a:defRPr>
                      </a:lvl6pPr>
                      <a:lvl7pPr eaLnBrk="0" fontAlgn="base" hangingPunct="0">
                        <a:spcBef>
                          <a:spcPct val="20000"/>
                        </a:spcBef>
                        <a:spcAft>
                          <a:spcPct val="0"/>
                        </a:spcAft>
                        <a:buClr>
                          <a:schemeClr val="tx1"/>
                        </a:buClr>
                        <a:buSzPct val="100000"/>
                        <a:defRPr sz="2000">
                          <a:solidFill>
                            <a:schemeClr val="tx1"/>
                          </a:solidFill>
                          <a:latin typeface="Times New Roman" panose="02020603050405020304" pitchFamily="18" charset="0"/>
                        </a:defRPr>
                      </a:lvl7pPr>
                      <a:lvl8pPr eaLnBrk="0" fontAlgn="base" hangingPunct="0">
                        <a:spcBef>
                          <a:spcPct val="20000"/>
                        </a:spcBef>
                        <a:spcAft>
                          <a:spcPct val="0"/>
                        </a:spcAft>
                        <a:buClr>
                          <a:schemeClr val="tx1"/>
                        </a:buClr>
                        <a:buSzPct val="100000"/>
                        <a:defRPr sz="2000">
                          <a:solidFill>
                            <a:schemeClr val="tx1"/>
                          </a:solidFill>
                          <a:latin typeface="Times New Roman" panose="02020603050405020304" pitchFamily="18" charset="0"/>
                        </a:defRPr>
                      </a:lvl8pPr>
                      <a:lvl9pPr eaLnBrk="0" fontAlgn="base" hangingPunct="0">
                        <a:spcBef>
                          <a:spcPct val="20000"/>
                        </a:spcBef>
                        <a:spcAft>
                          <a:spcPct val="0"/>
                        </a:spcAft>
                        <a:buClr>
                          <a:schemeClr val="tx1"/>
                        </a:buClr>
                        <a:buSzPct val="100000"/>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rPr>
                        <a:t>10. </a:t>
                      </a:r>
                      <a:r>
                        <a:rPr kumimoji="0" lang="en-US" altLang="en-US" sz="2300" b="1" i="0" u="none" strike="noStrike" cap="none" normalizeH="0" baseline="0">
                          <a:ln>
                            <a:noFill/>
                          </a:ln>
                          <a:solidFill>
                            <a:schemeClr val="tx1"/>
                          </a:solidFill>
                          <a:effectLst/>
                          <a:latin typeface="Arial" panose="020B0604020202020204" pitchFamily="34" charset="0"/>
                          <a:cs typeface="Arial" panose="020B0604020202020204" pitchFamily="34" charset="0"/>
                        </a:rPr>
                        <a:t>17% Positive</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3EDB9"/>
                    </a:solidFill>
                  </a:tcPr>
                </a:tc>
                <a:tc>
                  <a:txBody>
                    <a:bodyPr/>
                    <a:lstStyle>
                      <a:lvl1pPr algn="l">
                        <a:spcBef>
                          <a:spcPct val="20000"/>
                        </a:spcBef>
                        <a:buClr>
                          <a:schemeClr val="accent2"/>
                        </a:buClr>
                        <a:buSzPct val="75000"/>
                        <a:buFont typeface="Monotype Sorts" pitchFamily="2" charset="2"/>
                        <a:defRPr sz="3100">
                          <a:solidFill>
                            <a:schemeClr val="tx1"/>
                          </a:solidFill>
                          <a:latin typeface="Times New Roman" panose="02020603050405020304" pitchFamily="18" charset="0"/>
                        </a:defRPr>
                      </a:lvl1pPr>
                      <a:lvl2pPr algn="l">
                        <a:spcBef>
                          <a:spcPct val="20000"/>
                        </a:spcBef>
                        <a:buClr>
                          <a:schemeClr val="tx1"/>
                        </a:buClr>
                        <a:buSzPct val="100000"/>
                        <a:defRPr sz="2600">
                          <a:solidFill>
                            <a:schemeClr val="tx1"/>
                          </a:solidFill>
                          <a:latin typeface="Times New Roman" panose="02020603050405020304" pitchFamily="18" charset="0"/>
                        </a:defRPr>
                      </a:lvl2pPr>
                      <a:lvl3pPr algn="l">
                        <a:spcBef>
                          <a:spcPct val="20000"/>
                        </a:spcBef>
                        <a:buClr>
                          <a:schemeClr val="tx1"/>
                        </a:buClr>
                        <a:buSzPct val="100000"/>
                        <a:defRPr sz="2200">
                          <a:solidFill>
                            <a:schemeClr val="tx1"/>
                          </a:solidFill>
                          <a:latin typeface="Times New Roman" panose="02020603050405020304" pitchFamily="18" charset="0"/>
                        </a:defRPr>
                      </a:lvl3pPr>
                      <a:lvl4pPr algn="l">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4pPr>
                      <a:lvl5pPr algn="l">
                        <a:spcBef>
                          <a:spcPct val="20000"/>
                        </a:spcBef>
                        <a:buClr>
                          <a:schemeClr val="tx1"/>
                        </a:buClr>
                        <a:buSzPct val="100000"/>
                        <a:defRPr sz="2000">
                          <a:solidFill>
                            <a:schemeClr val="tx1"/>
                          </a:solidFill>
                          <a:latin typeface="Times New Roman" panose="02020603050405020304" pitchFamily="18" charset="0"/>
                        </a:defRPr>
                      </a:lvl5pPr>
                      <a:lvl6pPr eaLnBrk="0" fontAlgn="base" hangingPunct="0">
                        <a:spcBef>
                          <a:spcPct val="20000"/>
                        </a:spcBef>
                        <a:spcAft>
                          <a:spcPct val="0"/>
                        </a:spcAft>
                        <a:buClr>
                          <a:schemeClr val="tx1"/>
                        </a:buClr>
                        <a:buSzPct val="100000"/>
                        <a:defRPr sz="2000">
                          <a:solidFill>
                            <a:schemeClr val="tx1"/>
                          </a:solidFill>
                          <a:latin typeface="Times New Roman" panose="02020603050405020304" pitchFamily="18" charset="0"/>
                        </a:defRPr>
                      </a:lvl6pPr>
                      <a:lvl7pPr eaLnBrk="0" fontAlgn="base" hangingPunct="0">
                        <a:spcBef>
                          <a:spcPct val="20000"/>
                        </a:spcBef>
                        <a:spcAft>
                          <a:spcPct val="0"/>
                        </a:spcAft>
                        <a:buClr>
                          <a:schemeClr val="tx1"/>
                        </a:buClr>
                        <a:buSzPct val="100000"/>
                        <a:defRPr sz="2000">
                          <a:solidFill>
                            <a:schemeClr val="tx1"/>
                          </a:solidFill>
                          <a:latin typeface="Times New Roman" panose="02020603050405020304" pitchFamily="18" charset="0"/>
                        </a:defRPr>
                      </a:lvl7pPr>
                      <a:lvl8pPr eaLnBrk="0" fontAlgn="base" hangingPunct="0">
                        <a:spcBef>
                          <a:spcPct val="20000"/>
                        </a:spcBef>
                        <a:spcAft>
                          <a:spcPct val="0"/>
                        </a:spcAft>
                        <a:buClr>
                          <a:schemeClr val="tx1"/>
                        </a:buClr>
                        <a:buSzPct val="100000"/>
                        <a:defRPr sz="2000">
                          <a:solidFill>
                            <a:schemeClr val="tx1"/>
                          </a:solidFill>
                          <a:latin typeface="Times New Roman" panose="02020603050405020304" pitchFamily="18" charset="0"/>
                        </a:defRPr>
                      </a:lvl8pPr>
                      <a:lvl9pPr eaLnBrk="0" fontAlgn="base" hangingPunct="0">
                        <a:spcBef>
                          <a:spcPct val="20000"/>
                        </a:spcBef>
                        <a:spcAft>
                          <a:spcPct val="0"/>
                        </a:spcAft>
                        <a:buClr>
                          <a:schemeClr val="tx1"/>
                        </a:buClr>
                        <a:buSzPct val="100000"/>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3 Crab samples for Chloramphenicol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1 Grouper sample (both Malachite Green and Fluoroquinolones)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1 Shrimp sample for Chloramphenicol</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3EDB9"/>
                    </a:solidFill>
                  </a:tcPr>
                </a:tc>
                <a:extLst>
                  <a:ext uri="{0D108BD9-81ED-4DB2-BD59-A6C34878D82A}">
                    <a16:rowId xmlns:a16="http://schemas.microsoft.com/office/drawing/2014/main" val="10009"/>
                  </a:ext>
                </a:extLst>
              </a:tr>
            </a:tbl>
          </a:graphicData>
        </a:graphic>
      </p:graphicFrame>
      <p:sp>
        <p:nvSpPr>
          <p:cNvPr id="9" name="Arrow: Right 8">
            <a:extLst>
              <a:ext uri="{FF2B5EF4-FFF2-40B4-BE49-F238E27FC236}">
                <a16:creationId xmlns:a16="http://schemas.microsoft.com/office/drawing/2014/main" id="{E7D09F10-BEAA-F9BB-6B7B-4CB556567C59}"/>
              </a:ext>
            </a:extLst>
          </p:cNvPr>
          <p:cNvSpPr/>
          <p:nvPr/>
        </p:nvSpPr>
        <p:spPr>
          <a:xfrm>
            <a:off x="1170432" y="2987848"/>
            <a:ext cx="1453452" cy="789709"/>
          </a:xfrm>
          <a:prstGeom prst="rightArrow">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Example</a:t>
            </a:r>
          </a:p>
        </p:txBody>
      </p:sp>
    </p:spTree>
    <p:custDataLst>
      <p:tags r:id="rId1"/>
    </p:custDataLst>
    <p:extLst>
      <p:ext uri="{BB962C8B-B14F-4D97-AF65-F5344CB8AC3E}">
        <p14:creationId xmlns:p14="http://schemas.microsoft.com/office/powerpoint/2010/main" val="26751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A7FC5-2BDC-B93F-AAA7-A88791C8C134}"/>
              </a:ext>
            </a:extLst>
          </p:cNvPr>
          <p:cNvSpPr>
            <a:spLocks noGrp="1"/>
          </p:cNvSpPr>
          <p:nvPr>
            <p:ph type="title"/>
          </p:nvPr>
        </p:nvSpPr>
        <p:spPr>
          <a:xfrm>
            <a:off x="1170432" y="-1"/>
            <a:ext cx="5326694" cy="2151529"/>
          </a:xfrm>
        </p:spPr>
        <p:txBody>
          <a:bodyPr>
            <a:normAutofit/>
          </a:bodyPr>
          <a:lstStyle/>
          <a:p>
            <a:r>
              <a:rPr lang="en-US"/>
              <a:t>Example of a Food Safety Plan to Address Unapproved Drugs</a:t>
            </a:r>
          </a:p>
        </p:txBody>
      </p:sp>
      <p:sp>
        <p:nvSpPr>
          <p:cNvPr id="4" name="Slide Number Placeholder 3">
            <a:extLst>
              <a:ext uri="{FF2B5EF4-FFF2-40B4-BE49-F238E27FC236}">
                <a16:creationId xmlns:a16="http://schemas.microsoft.com/office/drawing/2014/main" id="{A0C1C0D6-15E6-753B-6DA8-580CFA59C64D}"/>
              </a:ext>
            </a:extLst>
          </p:cNvPr>
          <p:cNvSpPr>
            <a:spLocks noGrp="1"/>
          </p:cNvSpPr>
          <p:nvPr>
            <p:ph type="sldNum" sz="quarter" idx="4"/>
          </p:nvPr>
        </p:nvSpPr>
        <p:spPr/>
        <p:txBody>
          <a:bodyPr/>
          <a:lstStyle/>
          <a:p>
            <a:fld id="{9DAB3369-7666-44EB-AEA9-5FA9440DB40A}" type="slidenum">
              <a:rPr lang="en-US" smtClean="0"/>
              <a:pPr/>
              <a:t>21</a:t>
            </a:fld>
            <a:endParaRPr lang="en-US"/>
          </a:p>
        </p:txBody>
      </p:sp>
      <p:pic>
        <p:nvPicPr>
          <p:cNvPr id="5" name="Picture 4">
            <a:extLst>
              <a:ext uri="{FF2B5EF4-FFF2-40B4-BE49-F238E27FC236}">
                <a16:creationId xmlns:a16="http://schemas.microsoft.com/office/drawing/2014/main" id="{F5F97581-CD28-059D-AE3B-B46F4701687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767770" y="51909"/>
            <a:ext cx="5326694" cy="6833316"/>
          </a:xfrm>
          <a:prstGeom prst="rect">
            <a:avLst/>
          </a:prstGeom>
          <a:ln>
            <a:solidFill>
              <a:schemeClr val="tx1"/>
            </a:solidFill>
          </a:ln>
        </p:spPr>
      </p:pic>
      <p:grpSp>
        <p:nvGrpSpPr>
          <p:cNvPr id="3" name="Group 2">
            <a:extLst>
              <a:ext uri="{FF2B5EF4-FFF2-40B4-BE49-F238E27FC236}">
                <a16:creationId xmlns:a16="http://schemas.microsoft.com/office/drawing/2014/main" id="{DF8F68A4-302E-757D-B0C0-11B591ECDC2D}"/>
              </a:ext>
              <a:ext uri="{C183D7F6-B498-43B3-948B-1728B52AA6E4}">
                <adec:decorative xmlns:adec="http://schemas.microsoft.com/office/drawing/2017/decorative" val="1"/>
              </a:ext>
            </a:extLst>
          </p:cNvPr>
          <p:cNvGrpSpPr/>
          <p:nvPr/>
        </p:nvGrpSpPr>
        <p:grpSpPr>
          <a:xfrm>
            <a:off x="6827148" y="288748"/>
            <a:ext cx="1874520" cy="498651"/>
            <a:chOff x="2998010" y="3658862"/>
            <a:chExt cx="6108412" cy="1952797"/>
          </a:xfrm>
        </p:grpSpPr>
        <p:sp>
          <p:nvSpPr>
            <p:cNvPr id="6" name="chart orange highlight dark">
              <a:extLst>
                <a:ext uri="{FF2B5EF4-FFF2-40B4-BE49-F238E27FC236}">
                  <a16:creationId xmlns:a16="http://schemas.microsoft.com/office/drawing/2014/main" id="{3910AA5F-DA17-EF5C-F2C6-6CB8CF14B71E}"/>
                </a:ext>
                <a:ext uri="{C183D7F6-B498-43B3-948B-1728B52AA6E4}">
                  <adec:decorative xmlns:adec="http://schemas.microsoft.com/office/drawing/2017/decorative" val="1"/>
                </a:ext>
              </a:extLst>
            </p:cNvPr>
            <p:cNvSpPr/>
            <p:nvPr/>
          </p:nvSpPr>
          <p:spPr>
            <a:xfrm>
              <a:off x="2998010" y="3658862"/>
              <a:ext cx="6108411" cy="1952797"/>
            </a:xfrm>
            <a:prstGeom prst="rect">
              <a:avLst/>
            </a:prstGeom>
            <a:noFill/>
            <a:ln w="76200">
              <a:solidFill>
                <a:srgbClr val="333333"/>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chart orange highlight">
              <a:extLst>
                <a:ext uri="{FF2B5EF4-FFF2-40B4-BE49-F238E27FC236}">
                  <a16:creationId xmlns:a16="http://schemas.microsoft.com/office/drawing/2014/main" id="{4D60A92C-73A2-E549-D6BA-A4F3D584842E}"/>
                </a:ext>
                <a:ext uri="{C183D7F6-B498-43B3-948B-1728B52AA6E4}">
                  <adec:decorative xmlns:adec="http://schemas.microsoft.com/office/drawing/2017/decorative" val="1"/>
                </a:ext>
              </a:extLst>
            </p:cNvPr>
            <p:cNvSpPr/>
            <p:nvPr/>
          </p:nvSpPr>
          <p:spPr>
            <a:xfrm>
              <a:off x="2998011" y="3658862"/>
              <a:ext cx="6108411" cy="1952797"/>
            </a:xfrm>
            <a:prstGeom prst="rect">
              <a:avLst/>
            </a:prstGeom>
            <a:solidFill>
              <a:srgbClr val="FFDB00">
                <a:alpha val="10000"/>
              </a:srgbClr>
            </a:solidFill>
            <a:ln w="50800">
              <a:solidFill>
                <a:srgbClr val="FFDB00"/>
              </a:solidFill>
            </a:ln>
            <a:effectLst>
              <a:outerShdw blurRad="127000" algn="ctr" rotWithShape="0">
                <a:schemeClr val="tx1"/>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D232E98F-82C3-AF4B-FD75-EFCFE5BF726B}"/>
              </a:ext>
              <a:ext uri="{C183D7F6-B498-43B3-948B-1728B52AA6E4}">
                <adec:decorative xmlns:adec="http://schemas.microsoft.com/office/drawing/2017/decorative" val="1"/>
              </a:ext>
            </a:extLst>
          </p:cNvPr>
          <p:cNvGrpSpPr/>
          <p:nvPr/>
        </p:nvGrpSpPr>
        <p:grpSpPr>
          <a:xfrm>
            <a:off x="8661400" y="288748"/>
            <a:ext cx="2367180" cy="498651"/>
            <a:chOff x="2998010" y="3658862"/>
            <a:chExt cx="6108412" cy="1952797"/>
          </a:xfrm>
        </p:grpSpPr>
        <p:sp>
          <p:nvSpPr>
            <p:cNvPr id="9" name="chart orange highlight dark">
              <a:extLst>
                <a:ext uri="{FF2B5EF4-FFF2-40B4-BE49-F238E27FC236}">
                  <a16:creationId xmlns:a16="http://schemas.microsoft.com/office/drawing/2014/main" id="{59CE6D0A-B0D3-95F9-4E10-EEC1C8768571}"/>
                </a:ext>
                <a:ext uri="{C183D7F6-B498-43B3-948B-1728B52AA6E4}">
                  <adec:decorative xmlns:adec="http://schemas.microsoft.com/office/drawing/2017/decorative" val="1"/>
                </a:ext>
              </a:extLst>
            </p:cNvPr>
            <p:cNvSpPr/>
            <p:nvPr/>
          </p:nvSpPr>
          <p:spPr>
            <a:xfrm>
              <a:off x="2998010" y="3658862"/>
              <a:ext cx="6108411" cy="1952797"/>
            </a:xfrm>
            <a:prstGeom prst="rect">
              <a:avLst/>
            </a:prstGeom>
            <a:noFill/>
            <a:ln w="76200">
              <a:solidFill>
                <a:srgbClr val="333333"/>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 name="chart orange highlight">
              <a:extLst>
                <a:ext uri="{FF2B5EF4-FFF2-40B4-BE49-F238E27FC236}">
                  <a16:creationId xmlns:a16="http://schemas.microsoft.com/office/drawing/2014/main" id="{77C806E9-975A-CEE5-C4A3-591C806358AF}"/>
                </a:ext>
                <a:ext uri="{C183D7F6-B498-43B3-948B-1728B52AA6E4}">
                  <adec:decorative xmlns:adec="http://schemas.microsoft.com/office/drawing/2017/decorative" val="1"/>
                </a:ext>
              </a:extLst>
            </p:cNvPr>
            <p:cNvSpPr/>
            <p:nvPr/>
          </p:nvSpPr>
          <p:spPr>
            <a:xfrm>
              <a:off x="2998011" y="3658862"/>
              <a:ext cx="6108411" cy="1952797"/>
            </a:xfrm>
            <a:prstGeom prst="rect">
              <a:avLst/>
            </a:prstGeom>
            <a:solidFill>
              <a:srgbClr val="FFDB00">
                <a:alpha val="10000"/>
              </a:srgbClr>
            </a:solidFill>
            <a:ln w="50800">
              <a:solidFill>
                <a:srgbClr val="FFDB00"/>
              </a:solidFill>
            </a:ln>
            <a:effectLst>
              <a:outerShdw blurRad="127000" algn="ctr" rotWithShape="0">
                <a:schemeClr val="tx1"/>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3004C7-39C3-6DAD-6EAC-4B11BB840F68}"/>
              </a:ext>
              <a:ext uri="{C183D7F6-B498-43B3-948B-1728B52AA6E4}">
                <adec:decorative xmlns:adec="http://schemas.microsoft.com/office/drawing/2017/decorative" val="1"/>
              </a:ext>
            </a:extLst>
          </p:cNvPr>
          <p:cNvGrpSpPr/>
          <p:nvPr/>
        </p:nvGrpSpPr>
        <p:grpSpPr>
          <a:xfrm>
            <a:off x="6827148" y="737354"/>
            <a:ext cx="1874520" cy="502920"/>
            <a:chOff x="2998010" y="3612354"/>
            <a:chExt cx="6108412" cy="1999305"/>
          </a:xfrm>
        </p:grpSpPr>
        <p:sp>
          <p:nvSpPr>
            <p:cNvPr id="12" name="chart orange highlight dark">
              <a:extLst>
                <a:ext uri="{FF2B5EF4-FFF2-40B4-BE49-F238E27FC236}">
                  <a16:creationId xmlns:a16="http://schemas.microsoft.com/office/drawing/2014/main" id="{19B5AEF0-B528-593E-0E6F-B6B96A80EAF1}"/>
                </a:ext>
                <a:ext uri="{C183D7F6-B498-43B3-948B-1728B52AA6E4}">
                  <adec:decorative xmlns:adec="http://schemas.microsoft.com/office/drawing/2017/decorative" val="1"/>
                </a:ext>
              </a:extLst>
            </p:cNvPr>
            <p:cNvSpPr/>
            <p:nvPr/>
          </p:nvSpPr>
          <p:spPr>
            <a:xfrm>
              <a:off x="2998010" y="3658862"/>
              <a:ext cx="6108411" cy="1952797"/>
            </a:xfrm>
            <a:prstGeom prst="rect">
              <a:avLst/>
            </a:prstGeom>
            <a:noFill/>
            <a:ln w="76200">
              <a:solidFill>
                <a:srgbClr val="333333"/>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chart orange highlight">
              <a:extLst>
                <a:ext uri="{FF2B5EF4-FFF2-40B4-BE49-F238E27FC236}">
                  <a16:creationId xmlns:a16="http://schemas.microsoft.com/office/drawing/2014/main" id="{817A5644-C590-B694-6C6B-7125E2469F5F}"/>
                </a:ext>
                <a:ext uri="{C183D7F6-B498-43B3-948B-1728B52AA6E4}">
                  <adec:decorative xmlns:adec="http://schemas.microsoft.com/office/drawing/2017/decorative" val="1"/>
                </a:ext>
              </a:extLst>
            </p:cNvPr>
            <p:cNvSpPr/>
            <p:nvPr/>
          </p:nvSpPr>
          <p:spPr>
            <a:xfrm>
              <a:off x="2998010" y="3612354"/>
              <a:ext cx="6108412" cy="1952797"/>
            </a:xfrm>
            <a:prstGeom prst="rect">
              <a:avLst/>
            </a:prstGeom>
            <a:solidFill>
              <a:srgbClr val="FFDB00">
                <a:alpha val="10000"/>
              </a:srgbClr>
            </a:solidFill>
            <a:ln w="50800">
              <a:solidFill>
                <a:srgbClr val="FFDB00"/>
              </a:solidFill>
            </a:ln>
            <a:effectLst>
              <a:outerShdw blurRad="127000" algn="ctr" rotWithShape="0">
                <a:schemeClr val="tx1"/>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4652A8E8-816D-48ED-94B1-F5F4ADE479DA}"/>
              </a:ext>
              <a:ext uri="{C183D7F6-B498-43B3-948B-1728B52AA6E4}">
                <adec:decorative xmlns:adec="http://schemas.microsoft.com/office/drawing/2017/decorative" val="1"/>
              </a:ext>
            </a:extLst>
          </p:cNvPr>
          <p:cNvGrpSpPr/>
          <p:nvPr/>
        </p:nvGrpSpPr>
        <p:grpSpPr>
          <a:xfrm>
            <a:off x="8666830" y="717906"/>
            <a:ext cx="2368296" cy="498651"/>
            <a:chOff x="2998010" y="3658862"/>
            <a:chExt cx="6108412" cy="1952797"/>
          </a:xfrm>
        </p:grpSpPr>
        <p:sp>
          <p:nvSpPr>
            <p:cNvPr id="15" name="chart orange highlight dark">
              <a:extLst>
                <a:ext uri="{FF2B5EF4-FFF2-40B4-BE49-F238E27FC236}">
                  <a16:creationId xmlns:a16="http://schemas.microsoft.com/office/drawing/2014/main" id="{72A6802B-87B5-6CD8-FCA2-FC3B3D6200A6}"/>
                </a:ext>
                <a:ext uri="{C183D7F6-B498-43B3-948B-1728B52AA6E4}">
                  <adec:decorative xmlns:adec="http://schemas.microsoft.com/office/drawing/2017/decorative" val="1"/>
                </a:ext>
              </a:extLst>
            </p:cNvPr>
            <p:cNvSpPr/>
            <p:nvPr/>
          </p:nvSpPr>
          <p:spPr>
            <a:xfrm>
              <a:off x="2998010" y="3658862"/>
              <a:ext cx="6108411" cy="1952797"/>
            </a:xfrm>
            <a:prstGeom prst="rect">
              <a:avLst/>
            </a:prstGeom>
            <a:noFill/>
            <a:ln w="76200">
              <a:solidFill>
                <a:srgbClr val="333333"/>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6" name="chart orange highlight">
              <a:extLst>
                <a:ext uri="{FF2B5EF4-FFF2-40B4-BE49-F238E27FC236}">
                  <a16:creationId xmlns:a16="http://schemas.microsoft.com/office/drawing/2014/main" id="{0FF52CBD-0D40-F203-07C0-89DBE5526FD8}"/>
                </a:ext>
                <a:ext uri="{C183D7F6-B498-43B3-948B-1728B52AA6E4}">
                  <adec:decorative xmlns:adec="http://schemas.microsoft.com/office/drawing/2017/decorative" val="1"/>
                </a:ext>
              </a:extLst>
            </p:cNvPr>
            <p:cNvSpPr/>
            <p:nvPr/>
          </p:nvSpPr>
          <p:spPr>
            <a:xfrm>
              <a:off x="2998011" y="3658862"/>
              <a:ext cx="6108411" cy="1952797"/>
            </a:xfrm>
            <a:prstGeom prst="rect">
              <a:avLst/>
            </a:prstGeom>
            <a:solidFill>
              <a:srgbClr val="FFDB00">
                <a:alpha val="10000"/>
              </a:srgbClr>
            </a:solidFill>
            <a:ln w="50800">
              <a:solidFill>
                <a:srgbClr val="FFDB00"/>
              </a:solidFill>
            </a:ln>
            <a:effectLst>
              <a:outerShdw blurRad="127000" algn="ctr" rotWithShape="0">
                <a:schemeClr val="tx1"/>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974CFDFE-4F7A-1789-613B-24AD21A88EB4}"/>
              </a:ext>
              <a:ext uri="{C183D7F6-B498-43B3-948B-1728B52AA6E4}">
                <adec:decorative xmlns:adec="http://schemas.microsoft.com/office/drawing/2017/decorative" val="1"/>
              </a:ext>
            </a:extLst>
          </p:cNvPr>
          <p:cNvGrpSpPr/>
          <p:nvPr/>
        </p:nvGrpSpPr>
        <p:grpSpPr>
          <a:xfrm>
            <a:off x="6828796" y="1140567"/>
            <a:ext cx="4206240" cy="502920"/>
            <a:chOff x="2998010" y="3658862"/>
            <a:chExt cx="6108412" cy="1952797"/>
          </a:xfrm>
        </p:grpSpPr>
        <p:sp>
          <p:nvSpPr>
            <p:cNvPr id="18" name="chart orange highlight dark">
              <a:extLst>
                <a:ext uri="{FF2B5EF4-FFF2-40B4-BE49-F238E27FC236}">
                  <a16:creationId xmlns:a16="http://schemas.microsoft.com/office/drawing/2014/main" id="{280BD3AE-F377-505F-7A48-A0E5BEC8503A}"/>
                </a:ext>
                <a:ext uri="{C183D7F6-B498-43B3-948B-1728B52AA6E4}">
                  <adec:decorative xmlns:adec="http://schemas.microsoft.com/office/drawing/2017/decorative" val="1"/>
                </a:ext>
              </a:extLst>
            </p:cNvPr>
            <p:cNvSpPr/>
            <p:nvPr/>
          </p:nvSpPr>
          <p:spPr>
            <a:xfrm>
              <a:off x="2998010" y="3658862"/>
              <a:ext cx="6108411" cy="1952797"/>
            </a:xfrm>
            <a:prstGeom prst="rect">
              <a:avLst/>
            </a:prstGeom>
            <a:noFill/>
            <a:ln w="76200">
              <a:solidFill>
                <a:srgbClr val="333333"/>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9" name="chart orange highlight">
              <a:extLst>
                <a:ext uri="{FF2B5EF4-FFF2-40B4-BE49-F238E27FC236}">
                  <a16:creationId xmlns:a16="http://schemas.microsoft.com/office/drawing/2014/main" id="{1A2642A0-BFAB-F68A-AAF7-C2115D488CAB}"/>
                </a:ext>
                <a:ext uri="{C183D7F6-B498-43B3-948B-1728B52AA6E4}">
                  <adec:decorative xmlns:adec="http://schemas.microsoft.com/office/drawing/2017/decorative" val="1"/>
                </a:ext>
              </a:extLst>
            </p:cNvPr>
            <p:cNvSpPr/>
            <p:nvPr/>
          </p:nvSpPr>
          <p:spPr>
            <a:xfrm>
              <a:off x="2998011" y="3658862"/>
              <a:ext cx="6108411" cy="1952797"/>
            </a:xfrm>
            <a:prstGeom prst="rect">
              <a:avLst/>
            </a:prstGeom>
            <a:solidFill>
              <a:srgbClr val="FFDB00">
                <a:alpha val="10000"/>
              </a:srgbClr>
            </a:solidFill>
            <a:ln w="50800">
              <a:solidFill>
                <a:srgbClr val="FFDB00"/>
              </a:solidFill>
            </a:ln>
            <a:effectLst>
              <a:outerShdw blurRad="127000" algn="ctr" rotWithShape="0">
                <a:schemeClr val="tx1"/>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C4110C36-1010-D34C-885D-EC2B8D8703C1}"/>
              </a:ext>
              <a:ext uri="{C183D7F6-B498-43B3-948B-1728B52AA6E4}">
                <adec:decorative xmlns:adec="http://schemas.microsoft.com/office/drawing/2017/decorative" val="1"/>
              </a:ext>
            </a:extLst>
          </p:cNvPr>
          <p:cNvGrpSpPr/>
          <p:nvPr/>
        </p:nvGrpSpPr>
        <p:grpSpPr>
          <a:xfrm>
            <a:off x="6827148" y="1562044"/>
            <a:ext cx="1874520" cy="498651"/>
            <a:chOff x="2998010" y="3658862"/>
            <a:chExt cx="6108412" cy="1952797"/>
          </a:xfrm>
        </p:grpSpPr>
        <p:sp>
          <p:nvSpPr>
            <p:cNvPr id="21" name="chart orange highlight dark">
              <a:extLst>
                <a:ext uri="{FF2B5EF4-FFF2-40B4-BE49-F238E27FC236}">
                  <a16:creationId xmlns:a16="http://schemas.microsoft.com/office/drawing/2014/main" id="{7E5BCF8E-8FDE-C080-AB2B-24411880A9E3}"/>
                </a:ext>
                <a:ext uri="{C183D7F6-B498-43B3-948B-1728B52AA6E4}">
                  <adec:decorative xmlns:adec="http://schemas.microsoft.com/office/drawing/2017/decorative" val="1"/>
                </a:ext>
              </a:extLst>
            </p:cNvPr>
            <p:cNvSpPr/>
            <p:nvPr/>
          </p:nvSpPr>
          <p:spPr>
            <a:xfrm>
              <a:off x="2998010" y="3658862"/>
              <a:ext cx="6108411" cy="1952797"/>
            </a:xfrm>
            <a:prstGeom prst="rect">
              <a:avLst/>
            </a:prstGeom>
            <a:noFill/>
            <a:ln w="76200">
              <a:solidFill>
                <a:srgbClr val="333333"/>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2" name="chart orange highlight">
              <a:extLst>
                <a:ext uri="{FF2B5EF4-FFF2-40B4-BE49-F238E27FC236}">
                  <a16:creationId xmlns:a16="http://schemas.microsoft.com/office/drawing/2014/main" id="{E7B796B1-4FE2-1ADF-8972-47D2D942D0AB}"/>
                </a:ext>
                <a:ext uri="{C183D7F6-B498-43B3-948B-1728B52AA6E4}">
                  <adec:decorative xmlns:adec="http://schemas.microsoft.com/office/drawing/2017/decorative" val="1"/>
                </a:ext>
              </a:extLst>
            </p:cNvPr>
            <p:cNvSpPr/>
            <p:nvPr/>
          </p:nvSpPr>
          <p:spPr>
            <a:xfrm>
              <a:off x="2998011" y="3658862"/>
              <a:ext cx="6108411" cy="1952797"/>
            </a:xfrm>
            <a:prstGeom prst="rect">
              <a:avLst/>
            </a:prstGeom>
            <a:solidFill>
              <a:srgbClr val="FFDB00">
                <a:alpha val="10000"/>
              </a:srgbClr>
            </a:solidFill>
            <a:ln w="50800">
              <a:solidFill>
                <a:srgbClr val="FFDB00"/>
              </a:solidFill>
            </a:ln>
            <a:effectLst>
              <a:outerShdw blurRad="127000" algn="ctr" rotWithShape="0">
                <a:schemeClr val="tx1"/>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16B487BB-3056-0F63-4043-524F5B166846}"/>
              </a:ext>
              <a:ext uri="{C183D7F6-B498-43B3-948B-1728B52AA6E4}">
                <adec:decorative xmlns:adec="http://schemas.microsoft.com/office/drawing/2017/decorative" val="1"/>
              </a:ext>
            </a:extLst>
          </p:cNvPr>
          <p:cNvGrpSpPr/>
          <p:nvPr/>
        </p:nvGrpSpPr>
        <p:grpSpPr>
          <a:xfrm>
            <a:off x="8661400" y="1554863"/>
            <a:ext cx="2367181" cy="498651"/>
            <a:chOff x="2998010" y="3658862"/>
            <a:chExt cx="6108412" cy="1952797"/>
          </a:xfrm>
        </p:grpSpPr>
        <p:sp>
          <p:nvSpPr>
            <p:cNvPr id="24" name="chart orange highlight dark">
              <a:extLst>
                <a:ext uri="{FF2B5EF4-FFF2-40B4-BE49-F238E27FC236}">
                  <a16:creationId xmlns:a16="http://schemas.microsoft.com/office/drawing/2014/main" id="{AE0EFD9C-533A-AA83-CA92-2E2001536BF9}"/>
                </a:ext>
                <a:ext uri="{C183D7F6-B498-43B3-948B-1728B52AA6E4}">
                  <adec:decorative xmlns:adec="http://schemas.microsoft.com/office/drawing/2017/decorative" val="1"/>
                </a:ext>
              </a:extLst>
            </p:cNvPr>
            <p:cNvSpPr/>
            <p:nvPr/>
          </p:nvSpPr>
          <p:spPr>
            <a:xfrm>
              <a:off x="2998010" y="3658862"/>
              <a:ext cx="6108411" cy="1952797"/>
            </a:xfrm>
            <a:prstGeom prst="rect">
              <a:avLst/>
            </a:prstGeom>
            <a:noFill/>
            <a:ln w="76200">
              <a:solidFill>
                <a:srgbClr val="333333"/>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5" name="chart orange highlight">
              <a:extLst>
                <a:ext uri="{FF2B5EF4-FFF2-40B4-BE49-F238E27FC236}">
                  <a16:creationId xmlns:a16="http://schemas.microsoft.com/office/drawing/2014/main" id="{8A4F008D-78CE-545F-1A8E-C9A5C6575BEA}"/>
                </a:ext>
                <a:ext uri="{C183D7F6-B498-43B3-948B-1728B52AA6E4}">
                  <adec:decorative xmlns:adec="http://schemas.microsoft.com/office/drawing/2017/decorative" val="1"/>
                </a:ext>
              </a:extLst>
            </p:cNvPr>
            <p:cNvSpPr/>
            <p:nvPr/>
          </p:nvSpPr>
          <p:spPr>
            <a:xfrm>
              <a:off x="2998011" y="3658862"/>
              <a:ext cx="6108411" cy="1952797"/>
            </a:xfrm>
            <a:prstGeom prst="rect">
              <a:avLst/>
            </a:prstGeom>
            <a:solidFill>
              <a:srgbClr val="FFDB00">
                <a:alpha val="10000"/>
              </a:srgbClr>
            </a:solidFill>
            <a:ln w="50800">
              <a:solidFill>
                <a:srgbClr val="FFDB00"/>
              </a:solidFill>
            </a:ln>
            <a:effectLst>
              <a:outerShdw blurRad="127000" algn="ctr" rotWithShape="0">
                <a:schemeClr val="tx1"/>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B401ACDB-5314-6E23-2501-EAFA128C4B1D}"/>
              </a:ext>
              <a:ext uri="{C183D7F6-B498-43B3-948B-1728B52AA6E4}">
                <adec:decorative xmlns:adec="http://schemas.microsoft.com/office/drawing/2017/decorative" val="1"/>
              </a:ext>
            </a:extLst>
          </p:cNvPr>
          <p:cNvGrpSpPr/>
          <p:nvPr/>
        </p:nvGrpSpPr>
        <p:grpSpPr>
          <a:xfrm>
            <a:off x="6827147" y="1992196"/>
            <a:ext cx="4187952" cy="498651"/>
            <a:chOff x="2998010" y="3658862"/>
            <a:chExt cx="6108412" cy="1952797"/>
          </a:xfrm>
        </p:grpSpPr>
        <p:sp>
          <p:nvSpPr>
            <p:cNvPr id="27" name="chart orange highlight dark">
              <a:extLst>
                <a:ext uri="{FF2B5EF4-FFF2-40B4-BE49-F238E27FC236}">
                  <a16:creationId xmlns:a16="http://schemas.microsoft.com/office/drawing/2014/main" id="{F07B9C98-C644-B449-1FE9-6B91ECCC4C26}"/>
                </a:ext>
                <a:ext uri="{C183D7F6-B498-43B3-948B-1728B52AA6E4}">
                  <adec:decorative xmlns:adec="http://schemas.microsoft.com/office/drawing/2017/decorative" val="1"/>
                </a:ext>
              </a:extLst>
            </p:cNvPr>
            <p:cNvSpPr/>
            <p:nvPr/>
          </p:nvSpPr>
          <p:spPr>
            <a:xfrm>
              <a:off x="2998010" y="3658862"/>
              <a:ext cx="6108411" cy="1952797"/>
            </a:xfrm>
            <a:prstGeom prst="rect">
              <a:avLst/>
            </a:prstGeom>
            <a:noFill/>
            <a:ln w="76200">
              <a:solidFill>
                <a:srgbClr val="333333"/>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8" name="chart orange highlight">
              <a:extLst>
                <a:ext uri="{FF2B5EF4-FFF2-40B4-BE49-F238E27FC236}">
                  <a16:creationId xmlns:a16="http://schemas.microsoft.com/office/drawing/2014/main" id="{CF1243D0-1CD9-933D-9AFF-83EF73C1764D}"/>
                </a:ext>
                <a:ext uri="{C183D7F6-B498-43B3-948B-1728B52AA6E4}">
                  <adec:decorative xmlns:adec="http://schemas.microsoft.com/office/drawing/2017/decorative" val="1"/>
                </a:ext>
              </a:extLst>
            </p:cNvPr>
            <p:cNvSpPr/>
            <p:nvPr/>
          </p:nvSpPr>
          <p:spPr>
            <a:xfrm>
              <a:off x="2998011" y="3658862"/>
              <a:ext cx="6108411" cy="1952797"/>
            </a:xfrm>
            <a:prstGeom prst="rect">
              <a:avLst/>
            </a:prstGeom>
            <a:solidFill>
              <a:srgbClr val="FFDB00">
                <a:alpha val="10000"/>
              </a:srgbClr>
            </a:solidFill>
            <a:ln w="50800">
              <a:solidFill>
                <a:srgbClr val="FFDB00"/>
              </a:solidFill>
            </a:ln>
            <a:effectLst>
              <a:outerShdw blurRad="127000" algn="ctr" rotWithShape="0">
                <a:schemeClr val="tx1"/>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34B8505-BC19-CC0F-F03E-A7DD2023A8DC}"/>
              </a:ext>
              <a:ext uri="{C183D7F6-B498-43B3-948B-1728B52AA6E4}">
                <adec:decorative xmlns:adec="http://schemas.microsoft.com/office/drawing/2017/decorative" val="1"/>
              </a:ext>
            </a:extLst>
          </p:cNvPr>
          <p:cNvGrpSpPr/>
          <p:nvPr/>
        </p:nvGrpSpPr>
        <p:grpSpPr>
          <a:xfrm>
            <a:off x="6831479" y="2407864"/>
            <a:ext cx="3824030" cy="502920"/>
            <a:chOff x="2998010" y="3658862"/>
            <a:chExt cx="6108412" cy="1952797"/>
          </a:xfrm>
        </p:grpSpPr>
        <p:sp>
          <p:nvSpPr>
            <p:cNvPr id="38" name="chart orange highlight dark">
              <a:extLst>
                <a:ext uri="{FF2B5EF4-FFF2-40B4-BE49-F238E27FC236}">
                  <a16:creationId xmlns:a16="http://schemas.microsoft.com/office/drawing/2014/main" id="{F01B2ABC-7AD3-73F5-9842-BDA6D13B3B89}"/>
                </a:ext>
                <a:ext uri="{C183D7F6-B498-43B3-948B-1728B52AA6E4}">
                  <adec:decorative xmlns:adec="http://schemas.microsoft.com/office/drawing/2017/decorative" val="1"/>
                </a:ext>
              </a:extLst>
            </p:cNvPr>
            <p:cNvSpPr/>
            <p:nvPr/>
          </p:nvSpPr>
          <p:spPr>
            <a:xfrm>
              <a:off x="2998010" y="3658862"/>
              <a:ext cx="6108411" cy="1952797"/>
            </a:xfrm>
            <a:prstGeom prst="rect">
              <a:avLst/>
            </a:prstGeom>
            <a:noFill/>
            <a:ln w="76200">
              <a:solidFill>
                <a:srgbClr val="333333"/>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9" name="chart orange highlight">
              <a:extLst>
                <a:ext uri="{FF2B5EF4-FFF2-40B4-BE49-F238E27FC236}">
                  <a16:creationId xmlns:a16="http://schemas.microsoft.com/office/drawing/2014/main" id="{0516AC72-1789-5C5F-F2FC-251AB873F8BC}"/>
                </a:ext>
                <a:ext uri="{C183D7F6-B498-43B3-948B-1728B52AA6E4}">
                  <adec:decorative xmlns:adec="http://schemas.microsoft.com/office/drawing/2017/decorative" val="1"/>
                </a:ext>
              </a:extLst>
            </p:cNvPr>
            <p:cNvSpPr/>
            <p:nvPr/>
          </p:nvSpPr>
          <p:spPr>
            <a:xfrm>
              <a:off x="2998012" y="3658862"/>
              <a:ext cx="6108410" cy="1952797"/>
            </a:xfrm>
            <a:prstGeom prst="rect">
              <a:avLst/>
            </a:prstGeom>
            <a:solidFill>
              <a:srgbClr val="FFDB00">
                <a:alpha val="10000"/>
              </a:srgbClr>
            </a:solidFill>
            <a:ln w="50800">
              <a:solidFill>
                <a:srgbClr val="FFDB00"/>
              </a:solidFill>
            </a:ln>
            <a:effectLst>
              <a:outerShdw blurRad="127000" algn="ctr" rotWithShape="0">
                <a:schemeClr val="tx1"/>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C97912CD-1E6F-869C-4789-BD1D4D381EBE}"/>
              </a:ext>
              <a:ext uri="{C183D7F6-B498-43B3-948B-1728B52AA6E4}">
                <adec:decorative xmlns:adec="http://schemas.microsoft.com/office/drawing/2017/decorative" val="1"/>
              </a:ext>
            </a:extLst>
          </p:cNvPr>
          <p:cNvGrpSpPr/>
          <p:nvPr/>
        </p:nvGrpSpPr>
        <p:grpSpPr>
          <a:xfrm>
            <a:off x="6827142" y="2835846"/>
            <a:ext cx="5212080" cy="502920"/>
            <a:chOff x="2998010" y="3658862"/>
            <a:chExt cx="6108412" cy="1952797"/>
          </a:xfrm>
        </p:grpSpPr>
        <p:sp>
          <p:nvSpPr>
            <p:cNvPr id="41" name="chart orange highlight dark">
              <a:extLst>
                <a:ext uri="{FF2B5EF4-FFF2-40B4-BE49-F238E27FC236}">
                  <a16:creationId xmlns:a16="http://schemas.microsoft.com/office/drawing/2014/main" id="{AD55B431-5867-5C70-5921-F0EF6403624A}"/>
                </a:ext>
                <a:ext uri="{C183D7F6-B498-43B3-948B-1728B52AA6E4}">
                  <adec:decorative xmlns:adec="http://schemas.microsoft.com/office/drawing/2017/decorative" val="1"/>
                </a:ext>
              </a:extLst>
            </p:cNvPr>
            <p:cNvSpPr/>
            <p:nvPr/>
          </p:nvSpPr>
          <p:spPr>
            <a:xfrm>
              <a:off x="2998010" y="3658862"/>
              <a:ext cx="6108411" cy="1952797"/>
            </a:xfrm>
            <a:prstGeom prst="rect">
              <a:avLst/>
            </a:prstGeom>
            <a:noFill/>
            <a:ln w="76200">
              <a:solidFill>
                <a:srgbClr val="333333"/>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2" name="chart orange highlight">
              <a:extLst>
                <a:ext uri="{FF2B5EF4-FFF2-40B4-BE49-F238E27FC236}">
                  <a16:creationId xmlns:a16="http://schemas.microsoft.com/office/drawing/2014/main" id="{1FE2B4D8-51BA-B4CE-7006-D347529F74F9}"/>
                </a:ext>
                <a:ext uri="{C183D7F6-B498-43B3-948B-1728B52AA6E4}">
                  <adec:decorative xmlns:adec="http://schemas.microsoft.com/office/drawing/2017/decorative" val="1"/>
                </a:ext>
              </a:extLst>
            </p:cNvPr>
            <p:cNvSpPr/>
            <p:nvPr/>
          </p:nvSpPr>
          <p:spPr>
            <a:xfrm>
              <a:off x="2998011" y="3658862"/>
              <a:ext cx="6108411" cy="1952797"/>
            </a:xfrm>
            <a:prstGeom prst="rect">
              <a:avLst/>
            </a:prstGeom>
            <a:solidFill>
              <a:srgbClr val="FFDB00">
                <a:alpha val="10000"/>
              </a:srgbClr>
            </a:solidFill>
            <a:ln w="50800">
              <a:solidFill>
                <a:srgbClr val="FFDB00"/>
              </a:solidFill>
            </a:ln>
            <a:effectLst>
              <a:outerShdw blurRad="127000" algn="ctr" rotWithShape="0">
                <a:schemeClr val="tx1"/>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DA7B3619-DBAE-772E-C480-C49D1D9CB2F5}"/>
              </a:ext>
              <a:ext uri="{C183D7F6-B498-43B3-948B-1728B52AA6E4}">
                <adec:decorative xmlns:adec="http://schemas.microsoft.com/office/drawing/2017/decorative" val="1"/>
              </a:ext>
            </a:extLst>
          </p:cNvPr>
          <p:cNvGrpSpPr/>
          <p:nvPr/>
        </p:nvGrpSpPr>
        <p:grpSpPr>
          <a:xfrm>
            <a:off x="6827141" y="3258318"/>
            <a:ext cx="5212080" cy="1618488"/>
            <a:chOff x="2998010" y="3658862"/>
            <a:chExt cx="6108412" cy="1952797"/>
          </a:xfrm>
        </p:grpSpPr>
        <p:sp>
          <p:nvSpPr>
            <p:cNvPr id="44" name="chart orange highlight dark">
              <a:extLst>
                <a:ext uri="{FF2B5EF4-FFF2-40B4-BE49-F238E27FC236}">
                  <a16:creationId xmlns:a16="http://schemas.microsoft.com/office/drawing/2014/main" id="{5A236E0E-1A2C-A217-B214-29FCF5EB6547}"/>
                </a:ext>
                <a:ext uri="{C183D7F6-B498-43B3-948B-1728B52AA6E4}">
                  <adec:decorative xmlns:adec="http://schemas.microsoft.com/office/drawing/2017/decorative" val="1"/>
                </a:ext>
              </a:extLst>
            </p:cNvPr>
            <p:cNvSpPr/>
            <p:nvPr/>
          </p:nvSpPr>
          <p:spPr>
            <a:xfrm>
              <a:off x="2998010" y="3658862"/>
              <a:ext cx="6108411" cy="1952797"/>
            </a:xfrm>
            <a:prstGeom prst="rect">
              <a:avLst/>
            </a:prstGeom>
            <a:noFill/>
            <a:ln w="76200">
              <a:solidFill>
                <a:srgbClr val="333333"/>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5" name="chart orange highlight">
              <a:extLst>
                <a:ext uri="{FF2B5EF4-FFF2-40B4-BE49-F238E27FC236}">
                  <a16:creationId xmlns:a16="http://schemas.microsoft.com/office/drawing/2014/main" id="{50C3FD5F-5405-5038-901D-B407C817CB89}"/>
                </a:ext>
                <a:ext uri="{C183D7F6-B498-43B3-948B-1728B52AA6E4}">
                  <adec:decorative xmlns:adec="http://schemas.microsoft.com/office/drawing/2017/decorative" val="1"/>
                </a:ext>
              </a:extLst>
            </p:cNvPr>
            <p:cNvSpPr/>
            <p:nvPr/>
          </p:nvSpPr>
          <p:spPr>
            <a:xfrm>
              <a:off x="2998011" y="3658862"/>
              <a:ext cx="6108411" cy="1952797"/>
            </a:xfrm>
            <a:prstGeom prst="rect">
              <a:avLst/>
            </a:prstGeom>
            <a:solidFill>
              <a:srgbClr val="FFDB00">
                <a:alpha val="10000"/>
              </a:srgbClr>
            </a:solidFill>
            <a:ln w="50800">
              <a:solidFill>
                <a:srgbClr val="FFDB00"/>
              </a:solidFill>
            </a:ln>
            <a:effectLst>
              <a:outerShdw blurRad="127000" algn="ctr" rotWithShape="0">
                <a:schemeClr val="tx1"/>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63CF73-C22D-A710-FB5D-468C56A3EDD9}"/>
              </a:ext>
              <a:ext uri="{C183D7F6-B498-43B3-948B-1728B52AA6E4}">
                <adec:decorative xmlns:adec="http://schemas.microsoft.com/office/drawing/2017/decorative" val="1"/>
              </a:ext>
            </a:extLst>
          </p:cNvPr>
          <p:cNvGrpSpPr/>
          <p:nvPr/>
        </p:nvGrpSpPr>
        <p:grpSpPr>
          <a:xfrm>
            <a:off x="6827141" y="4788871"/>
            <a:ext cx="5212080" cy="502920"/>
            <a:chOff x="2998010" y="3658862"/>
            <a:chExt cx="6108412" cy="1952797"/>
          </a:xfrm>
        </p:grpSpPr>
        <p:sp>
          <p:nvSpPr>
            <p:cNvPr id="47" name="chart orange highlight dark">
              <a:extLst>
                <a:ext uri="{FF2B5EF4-FFF2-40B4-BE49-F238E27FC236}">
                  <a16:creationId xmlns:a16="http://schemas.microsoft.com/office/drawing/2014/main" id="{C64FD8D4-B511-6191-BCB0-F6652948E462}"/>
                </a:ext>
                <a:ext uri="{C183D7F6-B498-43B3-948B-1728B52AA6E4}">
                  <adec:decorative xmlns:adec="http://schemas.microsoft.com/office/drawing/2017/decorative" val="1"/>
                </a:ext>
              </a:extLst>
            </p:cNvPr>
            <p:cNvSpPr/>
            <p:nvPr/>
          </p:nvSpPr>
          <p:spPr>
            <a:xfrm>
              <a:off x="2998010" y="3658862"/>
              <a:ext cx="6108411" cy="1952797"/>
            </a:xfrm>
            <a:prstGeom prst="rect">
              <a:avLst/>
            </a:prstGeom>
            <a:noFill/>
            <a:ln w="76200">
              <a:solidFill>
                <a:srgbClr val="333333"/>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8" name="chart orange highlight">
              <a:extLst>
                <a:ext uri="{FF2B5EF4-FFF2-40B4-BE49-F238E27FC236}">
                  <a16:creationId xmlns:a16="http://schemas.microsoft.com/office/drawing/2014/main" id="{20C36E6F-0BE6-1875-DD74-C280C995DFCD}"/>
                </a:ext>
                <a:ext uri="{C183D7F6-B498-43B3-948B-1728B52AA6E4}">
                  <adec:decorative xmlns:adec="http://schemas.microsoft.com/office/drawing/2017/decorative" val="1"/>
                </a:ext>
              </a:extLst>
            </p:cNvPr>
            <p:cNvSpPr/>
            <p:nvPr/>
          </p:nvSpPr>
          <p:spPr>
            <a:xfrm>
              <a:off x="2998011" y="3658862"/>
              <a:ext cx="6108411" cy="1952797"/>
            </a:xfrm>
            <a:prstGeom prst="rect">
              <a:avLst/>
            </a:prstGeom>
            <a:solidFill>
              <a:srgbClr val="FFDB00">
                <a:alpha val="10000"/>
              </a:srgbClr>
            </a:solidFill>
            <a:ln w="50800">
              <a:solidFill>
                <a:srgbClr val="FFDB00"/>
              </a:solidFill>
            </a:ln>
            <a:effectLst>
              <a:outerShdw blurRad="127000" algn="ctr" rotWithShape="0">
                <a:schemeClr val="tx1"/>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05C44F5B-FD9F-6EFF-6C30-B057FFD65C84}"/>
              </a:ext>
              <a:ext uri="{C183D7F6-B498-43B3-948B-1728B52AA6E4}">
                <adec:decorative xmlns:adec="http://schemas.microsoft.com/office/drawing/2017/decorative" val="1"/>
              </a:ext>
            </a:extLst>
          </p:cNvPr>
          <p:cNvGrpSpPr/>
          <p:nvPr/>
        </p:nvGrpSpPr>
        <p:grpSpPr>
          <a:xfrm>
            <a:off x="6827143" y="5220366"/>
            <a:ext cx="5212080" cy="941832"/>
            <a:chOff x="2998010" y="3658862"/>
            <a:chExt cx="6108412" cy="1952797"/>
          </a:xfrm>
        </p:grpSpPr>
        <p:sp>
          <p:nvSpPr>
            <p:cNvPr id="50" name="chart orange highlight dark">
              <a:extLst>
                <a:ext uri="{FF2B5EF4-FFF2-40B4-BE49-F238E27FC236}">
                  <a16:creationId xmlns:a16="http://schemas.microsoft.com/office/drawing/2014/main" id="{9EF6A0AE-1E89-8E4B-F8E4-04386C7C3025}"/>
                </a:ext>
                <a:ext uri="{C183D7F6-B498-43B3-948B-1728B52AA6E4}">
                  <adec:decorative xmlns:adec="http://schemas.microsoft.com/office/drawing/2017/decorative" val="1"/>
                </a:ext>
              </a:extLst>
            </p:cNvPr>
            <p:cNvSpPr/>
            <p:nvPr/>
          </p:nvSpPr>
          <p:spPr>
            <a:xfrm>
              <a:off x="2998010" y="3658862"/>
              <a:ext cx="6108411" cy="1952797"/>
            </a:xfrm>
            <a:prstGeom prst="rect">
              <a:avLst/>
            </a:prstGeom>
            <a:noFill/>
            <a:ln w="76200">
              <a:solidFill>
                <a:srgbClr val="333333"/>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1" name="chart orange highlight">
              <a:extLst>
                <a:ext uri="{FF2B5EF4-FFF2-40B4-BE49-F238E27FC236}">
                  <a16:creationId xmlns:a16="http://schemas.microsoft.com/office/drawing/2014/main" id="{1A739904-0978-A0B3-ABEC-C98A93B5B96A}"/>
                </a:ext>
                <a:ext uri="{C183D7F6-B498-43B3-948B-1728B52AA6E4}">
                  <adec:decorative xmlns:adec="http://schemas.microsoft.com/office/drawing/2017/decorative" val="1"/>
                </a:ext>
              </a:extLst>
            </p:cNvPr>
            <p:cNvSpPr/>
            <p:nvPr/>
          </p:nvSpPr>
          <p:spPr>
            <a:xfrm>
              <a:off x="2998011" y="3658862"/>
              <a:ext cx="6108411" cy="1952797"/>
            </a:xfrm>
            <a:prstGeom prst="rect">
              <a:avLst/>
            </a:prstGeom>
            <a:solidFill>
              <a:srgbClr val="FFDB00">
                <a:alpha val="10000"/>
              </a:srgbClr>
            </a:solidFill>
            <a:ln w="50800">
              <a:solidFill>
                <a:srgbClr val="FFDB00"/>
              </a:solidFill>
            </a:ln>
            <a:effectLst>
              <a:outerShdw blurRad="127000" algn="ctr" rotWithShape="0">
                <a:schemeClr val="tx1"/>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ACE45827-F1E1-3A47-2D5E-95ED900CCF88}"/>
              </a:ext>
              <a:ext uri="{C183D7F6-B498-43B3-948B-1728B52AA6E4}">
                <adec:decorative xmlns:adec="http://schemas.microsoft.com/office/drawing/2017/decorative" val="1"/>
              </a:ext>
            </a:extLst>
          </p:cNvPr>
          <p:cNvGrpSpPr/>
          <p:nvPr/>
        </p:nvGrpSpPr>
        <p:grpSpPr>
          <a:xfrm>
            <a:off x="6826072" y="6058600"/>
            <a:ext cx="5212080" cy="745921"/>
            <a:chOff x="2998010" y="3658862"/>
            <a:chExt cx="6108412" cy="1952797"/>
          </a:xfrm>
        </p:grpSpPr>
        <p:sp>
          <p:nvSpPr>
            <p:cNvPr id="53" name="chart orange highlight dark">
              <a:extLst>
                <a:ext uri="{FF2B5EF4-FFF2-40B4-BE49-F238E27FC236}">
                  <a16:creationId xmlns:a16="http://schemas.microsoft.com/office/drawing/2014/main" id="{A81ED73C-E8BF-4A0C-BE91-D75C23D40F2C}"/>
                </a:ext>
                <a:ext uri="{C183D7F6-B498-43B3-948B-1728B52AA6E4}">
                  <adec:decorative xmlns:adec="http://schemas.microsoft.com/office/drawing/2017/decorative" val="1"/>
                </a:ext>
              </a:extLst>
            </p:cNvPr>
            <p:cNvSpPr/>
            <p:nvPr/>
          </p:nvSpPr>
          <p:spPr>
            <a:xfrm>
              <a:off x="2998010" y="3658862"/>
              <a:ext cx="6108411" cy="1952797"/>
            </a:xfrm>
            <a:prstGeom prst="rect">
              <a:avLst/>
            </a:prstGeom>
            <a:noFill/>
            <a:ln w="76200">
              <a:solidFill>
                <a:srgbClr val="333333"/>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4" name="chart orange highlight">
              <a:extLst>
                <a:ext uri="{FF2B5EF4-FFF2-40B4-BE49-F238E27FC236}">
                  <a16:creationId xmlns:a16="http://schemas.microsoft.com/office/drawing/2014/main" id="{4BC3CEF8-5CC5-AED5-1FAB-0C6E057E8B66}"/>
                </a:ext>
                <a:ext uri="{C183D7F6-B498-43B3-948B-1728B52AA6E4}">
                  <adec:decorative xmlns:adec="http://schemas.microsoft.com/office/drawing/2017/decorative" val="1"/>
                </a:ext>
              </a:extLst>
            </p:cNvPr>
            <p:cNvSpPr/>
            <p:nvPr/>
          </p:nvSpPr>
          <p:spPr>
            <a:xfrm>
              <a:off x="2998011" y="3658862"/>
              <a:ext cx="6108411" cy="1952797"/>
            </a:xfrm>
            <a:prstGeom prst="rect">
              <a:avLst/>
            </a:prstGeom>
            <a:solidFill>
              <a:srgbClr val="FFDB00">
                <a:alpha val="10000"/>
              </a:srgbClr>
            </a:solidFill>
            <a:ln w="50800">
              <a:solidFill>
                <a:srgbClr val="FFDB00"/>
              </a:solidFill>
            </a:ln>
            <a:effectLst>
              <a:outerShdw blurRad="127000" algn="ctr" rotWithShape="0">
                <a:schemeClr val="tx1"/>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246782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subTnLst>
                                    <p:set>
                                      <p:cBhvr override="childStyle">
                                        <p:cTn dur="1" fill="hold" display="0" masterRel="nextClick" afterEffect="1"/>
                                        <p:tgtEl>
                                          <p:spTgt spid="37"/>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500"/>
                                        <p:tgtEl>
                                          <p:spTgt spid="40"/>
                                        </p:tgtEl>
                                      </p:cBhvr>
                                    </p:animEffect>
                                  </p:childTnLst>
                                  <p:subTnLst>
                                    <p:set>
                                      <p:cBhvr override="childStyle">
                                        <p:cTn dur="1" fill="hold" display="0" masterRel="nextClick" afterEffect="1"/>
                                        <p:tgtEl>
                                          <p:spTgt spid="40"/>
                                        </p:tgtEl>
                                        <p:attrNameLst>
                                          <p:attrName>style.visibility</p:attrName>
                                        </p:attrNameLst>
                                      </p:cBhvr>
                                      <p:to>
                                        <p:strVal val="hidden"/>
                                      </p:to>
                                    </p:set>
                                  </p:sub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subTnLst>
                                    <p:set>
                                      <p:cBhvr override="childStyle">
                                        <p:cTn dur="1" fill="hold" display="0" masterRel="nextClick" afterEffect="1"/>
                                        <p:tgtEl>
                                          <p:spTgt spid="43"/>
                                        </p:tgtEl>
                                        <p:attrNameLst>
                                          <p:attrName>style.visibility</p:attrName>
                                        </p:attrNameLst>
                                      </p:cBhvr>
                                      <p:to>
                                        <p:strVal val="hidden"/>
                                      </p:to>
                                    </p:set>
                                  </p:sub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fade">
                                      <p:cBhvr>
                                        <p:cTn id="62" dur="500"/>
                                        <p:tgtEl>
                                          <p:spTgt spid="46"/>
                                        </p:tgtEl>
                                      </p:cBhvr>
                                    </p:animEffect>
                                  </p:childTnLst>
                                  <p:subTnLst>
                                    <p:set>
                                      <p:cBhvr override="childStyle">
                                        <p:cTn dur="1" fill="hold" display="0" masterRel="nextClick" afterEffect="1"/>
                                        <p:tgtEl>
                                          <p:spTgt spid="46"/>
                                        </p:tgtEl>
                                        <p:attrNameLst>
                                          <p:attrName>style.visibility</p:attrName>
                                        </p:attrNameLst>
                                      </p:cBhvr>
                                      <p:to>
                                        <p:strVal val="hidden"/>
                                      </p:to>
                                    </p:set>
                                  </p:sub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500"/>
                                        <p:tgtEl>
                                          <p:spTgt spid="49"/>
                                        </p:tgtEl>
                                      </p:cBhvr>
                                    </p:animEffect>
                                  </p:childTnLst>
                                  <p:subTnLst>
                                    <p:set>
                                      <p:cBhvr override="childStyle">
                                        <p:cTn dur="1" fill="hold" display="0" masterRel="nextClick" afterEffect="1"/>
                                        <p:tgtEl>
                                          <p:spTgt spid="49"/>
                                        </p:tgtEl>
                                        <p:attrNameLst>
                                          <p:attrName>style.visibility</p:attrName>
                                        </p:attrNameLst>
                                      </p:cBhvr>
                                      <p:to>
                                        <p:strVal val="hidden"/>
                                      </p:to>
                                    </p:set>
                                  </p:sub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52"/>
                                        </p:tgtEl>
                                        <p:attrNameLst>
                                          <p:attrName>style.visibility</p:attrName>
                                        </p:attrNameLst>
                                      </p:cBhvr>
                                      <p:to>
                                        <p:strVal val="visible"/>
                                      </p:to>
                                    </p:set>
                                    <p:animEffect transition="in" filter="fade">
                                      <p:cBhvr>
                                        <p:cTn id="7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7EA820-CE70-0866-D1F7-71B808E262ED}"/>
              </a:ext>
            </a:extLst>
          </p:cNvPr>
          <p:cNvPicPr>
            <a:picLocks noChangeAspect="1"/>
          </p:cNvPicPr>
          <p:nvPr/>
        </p:nvPicPr>
        <p:blipFill rotWithShape="1">
          <a:blip r:embed="rId4"/>
          <a:srcRect l="-120" t="9253" r="120" b="251"/>
          <a:stretch/>
        </p:blipFill>
        <p:spPr>
          <a:xfrm>
            <a:off x="1170432" y="1104902"/>
            <a:ext cx="9144000" cy="5102858"/>
          </a:xfrm>
          <a:prstGeom prst="rect">
            <a:avLst/>
          </a:prstGeom>
          <a:ln w="12700">
            <a:solidFill>
              <a:srgbClr val="143E86"/>
            </a:solidFill>
          </a:ln>
        </p:spPr>
      </p:pic>
      <p:sp>
        <p:nvSpPr>
          <p:cNvPr id="2" name="Title 1">
            <a:extLst>
              <a:ext uri="{FF2B5EF4-FFF2-40B4-BE49-F238E27FC236}">
                <a16:creationId xmlns:a16="http://schemas.microsoft.com/office/drawing/2014/main" id="{7BFFE972-2DA7-E99C-6F37-E55C831FC246}"/>
              </a:ext>
            </a:extLst>
          </p:cNvPr>
          <p:cNvSpPr>
            <a:spLocks noGrp="1"/>
          </p:cNvSpPr>
          <p:nvPr>
            <p:ph type="title"/>
          </p:nvPr>
        </p:nvSpPr>
        <p:spPr/>
        <p:txBody>
          <a:bodyPr anchor="ctr">
            <a:normAutofit/>
          </a:bodyPr>
          <a:lstStyle/>
          <a:p>
            <a:r>
              <a:rPr lang="en-US" dirty="0"/>
              <a:t>New Antibiotic Development and Approval</a:t>
            </a:r>
          </a:p>
        </p:txBody>
      </p:sp>
      <p:sp>
        <p:nvSpPr>
          <p:cNvPr id="4" name="Slide Number Placeholder 3">
            <a:extLst>
              <a:ext uri="{FF2B5EF4-FFF2-40B4-BE49-F238E27FC236}">
                <a16:creationId xmlns:a16="http://schemas.microsoft.com/office/drawing/2014/main" id="{99A93363-C2A4-7B8F-CE02-3481E4165B9B}"/>
              </a:ext>
            </a:extLst>
          </p:cNvPr>
          <p:cNvSpPr>
            <a:spLocks noGrp="1"/>
          </p:cNvSpPr>
          <p:nvPr>
            <p:ph type="sldNum" sz="quarter" idx="4"/>
          </p:nvPr>
        </p:nvSpPr>
        <p:spPr/>
        <p:txBody>
          <a:bodyPr anchor="b">
            <a:normAutofit/>
          </a:bodyPr>
          <a:lstStyle/>
          <a:p>
            <a:pPr>
              <a:lnSpc>
                <a:spcPct val="90000"/>
              </a:lnSpc>
              <a:spcAft>
                <a:spcPts val="600"/>
              </a:spcAft>
            </a:pPr>
            <a:fld id="{9DAB3369-7666-44EB-AEA9-5FA9440DB40A}" type="slidenum">
              <a:rPr lang="en-US" sz="800" smtClean="0"/>
              <a:pPr>
                <a:lnSpc>
                  <a:spcPct val="90000"/>
                </a:lnSpc>
                <a:spcAft>
                  <a:spcPts val="600"/>
                </a:spcAft>
              </a:pPr>
              <a:t>22</a:t>
            </a:fld>
            <a:endParaRPr lang="en-US" sz="800"/>
          </a:p>
        </p:txBody>
      </p:sp>
      <p:sp>
        <p:nvSpPr>
          <p:cNvPr id="11" name="TextBox 10">
            <a:extLst>
              <a:ext uri="{FF2B5EF4-FFF2-40B4-BE49-F238E27FC236}">
                <a16:creationId xmlns:a16="http://schemas.microsoft.com/office/drawing/2014/main" id="{0CE32B67-9BF4-799B-BA1F-880D3F3CC13B}"/>
              </a:ext>
            </a:extLst>
          </p:cNvPr>
          <p:cNvSpPr txBox="1"/>
          <p:nvPr/>
        </p:nvSpPr>
        <p:spPr>
          <a:xfrm>
            <a:off x="6478229" y="1625053"/>
            <a:ext cx="4924062" cy="1738938"/>
          </a:xfrm>
          <a:prstGeom prst="rect">
            <a:avLst/>
          </a:prstGeom>
          <a:solidFill>
            <a:srgbClr val="52A21F"/>
          </a:solidFill>
          <a:ln w="25400">
            <a:solidFill>
              <a:srgbClr val="0E4415"/>
            </a:solidFill>
          </a:ln>
        </p:spPr>
        <p:txBody>
          <a:bodyPr wrap="square" lIns="274320" tIns="182880" rIns="274320" bIns="182880">
            <a:spAutoFit/>
          </a:bodyPr>
          <a:lstStyle/>
          <a:p>
            <a:pPr marL="274320" indent="-274320" algn="l">
              <a:spcAft>
                <a:spcPts val="600"/>
              </a:spcAft>
              <a:buFont typeface="Arial" panose="020B0604020202020204" pitchFamily="34" charset="0"/>
              <a:buChar char="•"/>
            </a:pPr>
            <a:r>
              <a:rPr lang="en-US" sz="2800">
                <a:solidFill>
                  <a:schemeClr val="bg1"/>
                </a:solidFill>
              </a:rPr>
              <a:t>Administer drugs carefully</a:t>
            </a:r>
          </a:p>
          <a:p>
            <a:pPr marL="274320" indent="-274320">
              <a:spcAft>
                <a:spcPts val="600"/>
              </a:spcAft>
              <a:buFont typeface="Arial" panose="020B0604020202020204" pitchFamily="34" charset="0"/>
              <a:buChar char="•"/>
            </a:pPr>
            <a:r>
              <a:rPr lang="en-US" sz="2800">
                <a:solidFill>
                  <a:schemeClr val="bg1"/>
                </a:solidFill>
              </a:rPr>
              <a:t>Only use antibiotics when you absolutely must</a:t>
            </a:r>
          </a:p>
        </p:txBody>
      </p:sp>
      <p:sp>
        <p:nvSpPr>
          <p:cNvPr id="6" name="TextBox 5">
            <a:extLst>
              <a:ext uri="{FF2B5EF4-FFF2-40B4-BE49-F238E27FC236}">
                <a16:creationId xmlns:a16="http://schemas.microsoft.com/office/drawing/2014/main" id="{4FC679B2-8F38-51C4-86D0-622D8CA37463}"/>
              </a:ext>
            </a:extLst>
          </p:cNvPr>
          <p:cNvSpPr txBox="1"/>
          <p:nvPr/>
        </p:nvSpPr>
        <p:spPr>
          <a:xfrm>
            <a:off x="1198880" y="5643402"/>
            <a:ext cx="8961120" cy="523220"/>
          </a:xfrm>
          <a:prstGeom prst="rect">
            <a:avLst/>
          </a:prstGeom>
          <a:solidFill>
            <a:srgbClr val="DDEEF6"/>
          </a:solidFill>
        </p:spPr>
        <p:txBody>
          <a:bodyPr wrap="square" rtlCol="0">
            <a:spAutoFit/>
          </a:bodyPr>
          <a:lstStyle/>
          <a:p>
            <a:r>
              <a:rPr lang="en-US" sz="1400" i="1">
                <a:latin typeface="Noto Sans" panose="020B0502040504020204" pitchFamily="34" charset="0"/>
                <a:ea typeface="Noto Sans" panose="020B0502040504020204" pitchFamily="34" charset="0"/>
                <a:cs typeface="Noto Sans" panose="020B0502040504020204" pitchFamily="34" charset="0"/>
              </a:rPr>
              <a:t>Source: IDSA, 2011. ‘Combating antimicrobial resistance: Policy recommendations to save lives’. Clinical Infectious Diseases, 52(Supplement 5), S397–S428.</a:t>
            </a:r>
          </a:p>
        </p:txBody>
      </p:sp>
      <p:sp>
        <p:nvSpPr>
          <p:cNvPr id="8" name="TextBox 7">
            <a:extLst>
              <a:ext uri="{FF2B5EF4-FFF2-40B4-BE49-F238E27FC236}">
                <a16:creationId xmlns:a16="http://schemas.microsoft.com/office/drawing/2014/main" id="{6529F79E-C0F7-6E43-8D6C-DDF0FA5291F6}"/>
              </a:ext>
            </a:extLst>
          </p:cNvPr>
          <p:cNvSpPr txBox="1"/>
          <p:nvPr/>
        </p:nvSpPr>
        <p:spPr>
          <a:xfrm rot="16200000">
            <a:off x="-837980" y="3141763"/>
            <a:ext cx="4381502" cy="307777"/>
          </a:xfrm>
          <a:prstGeom prst="rect">
            <a:avLst/>
          </a:prstGeom>
          <a:solidFill>
            <a:srgbClr val="DDEEF6"/>
          </a:solidFill>
        </p:spPr>
        <p:txBody>
          <a:bodyPr wrap="square" rtlCol="0">
            <a:spAutoFit/>
          </a:bodyPr>
          <a:lstStyle/>
          <a:p>
            <a:pPr algn="ctr"/>
            <a:r>
              <a:rPr lang="en-US" sz="1400" i="1" dirty="0">
                <a:latin typeface="Noto Sans" panose="020B0502040504020204" pitchFamily="34" charset="0"/>
                <a:ea typeface="Noto Sans" panose="020B0502040504020204" pitchFamily="34" charset="0"/>
                <a:cs typeface="Noto Sans" panose="020B0502040504020204" pitchFamily="34" charset="0"/>
              </a:rPr>
              <a:t>Number of new antibiotics approved</a:t>
            </a:r>
          </a:p>
        </p:txBody>
      </p:sp>
    </p:spTree>
    <p:custDataLst>
      <p:tags r:id="rId1"/>
    </p:custDataLst>
    <p:extLst>
      <p:ext uri="{BB962C8B-B14F-4D97-AF65-F5344CB8AC3E}">
        <p14:creationId xmlns:p14="http://schemas.microsoft.com/office/powerpoint/2010/main" val="3020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fade">
                                      <p:cBhvr>
                                        <p:cTn id="7" dur="500"/>
                                        <p:tgtEl>
                                          <p:spTgt spid="11">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5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3F7E5-4383-9255-087F-A8BBA7001F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883F09-53F0-F41E-8492-323E417CF828}"/>
              </a:ext>
            </a:extLst>
          </p:cNvPr>
          <p:cNvSpPr>
            <a:spLocks noGrp="1"/>
          </p:cNvSpPr>
          <p:nvPr>
            <p:ph type="title"/>
          </p:nvPr>
        </p:nvSpPr>
        <p:spPr/>
        <p:txBody>
          <a:bodyPr anchor="ctr">
            <a:normAutofit/>
          </a:bodyPr>
          <a:lstStyle/>
          <a:p>
            <a:r>
              <a:rPr lang="en-US"/>
              <a:t>Human Pathogens</a:t>
            </a:r>
          </a:p>
        </p:txBody>
      </p:sp>
      <p:sp>
        <p:nvSpPr>
          <p:cNvPr id="4" name="Slide Number Placeholder 3">
            <a:extLst>
              <a:ext uri="{FF2B5EF4-FFF2-40B4-BE49-F238E27FC236}">
                <a16:creationId xmlns:a16="http://schemas.microsoft.com/office/drawing/2014/main" id="{F0636D09-C96A-66F2-3501-67266A586EA6}"/>
              </a:ext>
            </a:extLst>
          </p:cNvPr>
          <p:cNvSpPr>
            <a:spLocks noGrp="1"/>
          </p:cNvSpPr>
          <p:nvPr>
            <p:ph type="sldNum" sz="quarter" idx="4"/>
          </p:nvPr>
        </p:nvSpPr>
        <p:spPr/>
        <p:txBody>
          <a:bodyPr anchor="b">
            <a:normAutofit/>
          </a:bodyPr>
          <a:lstStyle/>
          <a:p>
            <a:pPr>
              <a:lnSpc>
                <a:spcPct val="90000"/>
              </a:lnSpc>
              <a:spcAft>
                <a:spcPts val="600"/>
              </a:spcAft>
            </a:pPr>
            <a:fld id="{9DAB3369-7666-44EB-AEA9-5FA9440DB40A}" type="slidenum">
              <a:rPr lang="en-US" sz="800" smtClean="0"/>
              <a:pPr>
                <a:lnSpc>
                  <a:spcPct val="90000"/>
                </a:lnSpc>
                <a:spcAft>
                  <a:spcPts val="600"/>
                </a:spcAft>
              </a:pPr>
              <a:t>23</a:t>
            </a:fld>
            <a:endParaRPr lang="en-US" sz="800"/>
          </a:p>
        </p:txBody>
      </p:sp>
      <p:grpSp>
        <p:nvGrpSpPr>
          <p:cNvPr id="5" name="Group 4">
            <a:extLst>
              <a:ext uri="{FF2B5EF4-FFF2-40B4-BE49-F238E27FC236}">
                <a16:creationId xmlns:a16="http://schemas.microsoft.com/office/drawing/2014/main" id="{85017DFE-00FC-749D-EA64-5A6A197A472F}"/>
              </a:ext>
            </a:extLst>
          </p:cNvPr>
          <p:cNvGrpSpPr/>
          <p:nvPr/>
        </p:nvGrpSpPr>
        <p:grpSpPr>
          <a:xfrm>
            <a:off x="2742771" y="1563623"/>
            <a:ext cx="6706458" cy="4189474"/>
            <a:chOff x="2659932" y="1563623"/>
            <a:chExt cx="6706458" cy="4189474"/>
          </a:xfrm>
        </p:grpSpPr>
        <p:pic>
          <p:nvPicPr>
            <p:cNvPr id="3" name="Picture 5">
              <a:extLst>
                <a:ext uri="{FF2B5EF4-FFF2-40B4-BE49-F238E27FC236}">
                  <a16:creationId xmlns:a16="http://schemas.microsoft.com/office/drawing/2014/main" id="{B355ED3D-4D46-789F-79E2-1390E103A75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0862"/>
            <a:stretch/>
          </p:blipFill>
          <p:spPr bwMode="auto">
            <a:xfrm>
              <a:off x="2663908" y="1563623"/>
              <a:ext cx="3145536" cy="18653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D212B97E-901F-A151-3B0F-707BA0F865C4}"/>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659932" y="3887721"/>
              <a:ext cx="3149512" cy="1865376"/>
            </a:xfrm>
            <a:prstGeom prst="rect">
              <a:avLst/>
            </a:prstGeom>
          </p:spPr>
        </p:pic>
        <p:pic>
          <p:nvPicPr>
            <p:cNvPr id="7" name="Picture 3">
              <a:extLst>
                <a:ext uri="{FF2B5EF4-FFF2-40B4-BE49-F238E27FC236}">
                  <a16:creationId xmlns:a16="http://schemas.microsoft.com/office/drawing/2014/main" id="{0C5EE02B-4923-FDCA-7AF9-120BCAC0B600}"/>
                </a:ext>
              </a:extLst>
            </p:cNvPr>
            <p:cNvPicPr>
              <a:picLocks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220854" y="3887721"/>
              <a:ext cx="3145536" cy="186537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905A6049-043B-3903-916E-4F8F7E20C7E6}"/>
                </a:ext>
              </a:extLst>
            </p:cNvPr>
            <p:cNvPicPr>
              <a:picLocks noChangeAspect="1"/>
            </p:cNvPicPr>
            <p:nvPr/>
          </p:nvPicPr>
          <p:blipFill>
            <a:blip r:embed="rId8"/>
            <a:srcRect b="20603"/>
            <a:stretch/>
          </p:blipFill>
          <p:spPr>
            <a:xfrm>
              <a:off x="6220854" y="1563623"/>
              <a:ext cx="3145536" cy="1865377"/>
            </a:xfrm>
            <a:prstGeom prst="rect">
              <a:avLst/>
            </a:prstGeom>
          </p:spPr>
        </p:pic>
      </p:grpSp>
    </p:spTree>
    <p:custDataLst>
      <p:tags r:id="rId1"/>
    </p:custDataLst>
    <p:extLst>
      <p:ext uri="{BB962C8B-B14F-4D97-AF65-F5344CB8AC3E}">
        <p14:creationId xmlns:p14="http://schemas.microsoft.com/office/powerpoint/2010/main" val="2432704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BD581-9A2C-2428-DD1B-DF81BFA04854}"/>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DE3E653D-10F8-EC1E-0C9E-7659231FA29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376621" y="1223401"/>
            <a:ext cx="3656472" cy="24376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932C564-FACE-AF75-2D71-34465A8BAF6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2193" r="12193"/>
          <a:stretch/>
        </p:blipFill>
        <p:spPr bwMode="auto">
          <a:xfrm>
            <a:off x="4267765" y="1223401"/>
            <a:ext cx="3656470" cy="24376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EEE739A-191D-93D8-0112-AF30690BAED3}"/>
              </a:ext>
            </a:extLst>
          </p:cNvPr>
          <p:cNvPicPr>
            <a:picLocks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375297" y="3899613"/>
            <a:ext cx="3657600" cy="24414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oke bowl with salmon, mango and vegetables top view - poke stock pictures, royalty-free photos &amp; images">
            <a:extLst>
              <a:ext uri="{FF2B5EF4-FFF2-40B4-BE49-F238E27FC236}">
                <a16:creationId xmlns:a16="http://schemas.microsoft.com/office/drawing/2014/main" id="{23B30DEA-E825-1638-F13B-B5D36707CF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3950" y="3899614"/>
            <a:ext cx="36576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00D0BC82-60A7-57C2-9A18-CB0F9F295A74}"/>
              </a:ext>
            </a:extLst>
          </p:cNvPr>
          <p:cNvPicPr>
            <a:picLocks noChangeArrowheads="1"/>
          </p:cNvPicPr>
          <p:nvPr/>
        </p:nvPicPr>
        <p:blipFill rotWithShape="1">
          <a:blip r:embed="rId8" cstate="print">
            <a:extLst>
              <a:ext uri="{28A0092B-C50C-407E-A947-70E740481C1C}">
                <a14:useLocalDpi xmlns:a14="http://schemas.microsoft.com/office/drawing/2010/main" val="0"/>
              </a:ext>
            </a:extLst>
          </a:blip>
          <a:srcRect l="5134" t="6224" r="5134" b="4044"/>
          <a:stretch/>
        </p:blipFill>
        <p:spPr bwMode="auto">
          <a:xfrm>
            <a:off x="8231375" y="3899614"/>
            <a:ext cx="3654030" cy="244144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96E4BCEF-F859-4A57-3B3C-0188B7F1B194}"/>
              </a:ext>
            </a:extLst>
          </p:cNvPr>
          <p:cNvSpPr>
            <a:spLocks noGrp="1"/>
          </p:cNvSpPr>
          <p:nvPr>
            <p:ph type="title"/>
          </p:nvPr>
        </p:nvSpPr>
        <p:spPr/>
        <p:txBody>
          <a:bodyPr>
            <a:normAutofit/>
          </a:bodyPr>
          <a:lstStyle/>
          <a:p>
            <a:r>
              <a:rPr lang="en-US"/>
              <a:t>What Do You Think?</a:t>
            </a:r>
          </a:p>
        </p:txBody>
      </p:sp>
      <p:sp>
        <p:nvSpPr>
          <p:cNvPr id="7" name="Slide Number Placeholder 6">
            <a:extLst>
              <a:ext uri="{FF2B5EF4-FFF2-40B4-BE49-F238E27FC236}">
                <a16:creationId xmlns:a16="http://schemas.microsoft.com/office/drawing/2014/main" id="{24268DF0-F061-3717-46F4-F35FEDE5554F}"/>
              </a:ext>
            </a:extLst>
          </p:cNvPr>
          <p:cNvSpPr>
            <a:spLocks noGrp="1"/>
          </p:cNvSpPr>
          <p:nvPr>
            <p:ph type="sldNum" sz="quarter" idx="4"/>
          </p:nvPr>
        </p:nvSpPr>
        <p:spPr/>
        <p:txBody>
          <a:bodyPr/>
          <a:lstStyle/>
          <a:p>
            <a:fld id="{9DAB3369-7666-44EB-AEA9-5FA9440DB40A}" type="slidenum">
              <a:rPr lang="en-US" smtClean="0"/>
              <a:pPr/>
              <a:t>24</a:t>
            </a:fld>
            <a:endParaRPr lang="en-US"/>
          </a:p>
        </p:txBody>
      </p:sp>
      <p:sp>
        <p:nvSpPr>
          <p:cNvPr id="3" name="TextBox 2">
            <a:extLst>
              <a:ext uri="{FF2B5EF4-FFF2-40B4-BE49-F238E27FC236}">
                <a16:creationId xmlns:a16="http://schemas.microsoft.com/office/drawing/2014/main" id="{FF03C31D-867A-9ADA-AAE9-1A4CBFF49654}"/>
              </a:ext>
            </a:extLst>
          </p:cNvPr>
          <p:cNvSpPr txBox="1"/>
          <p:nvPr/>
        </p:nvSpPr>
        <p:spPr>
          <a:xfrm>
            <a:off x="375297" y="3277526"/>
            <a:ext cx="3654028" cy="369332"/>
          </a:xfrm>
          <a:prstGeom prst="rect">
            <a:avLst/>
          </a:prstGeom>
          <a:solidFill>
            <a:schemeClr val="tx2"/>
          </a:solidFill>
        </p:spPr>
        <p:txBody>
          <a:bodyPr wrap="square">
            <a:spAutoFit/>
          </a:bodyPr>
          <a:lstStyle/>
          <a:p>
            <a:pPr algn="ctr"/>
            <a:r>
              <a:rPr lang="en-US">
                <a:solidFill>
                  <a:schemeClr val="bg1"/>
                </a:solidFill>
              </a:rPr>
              <a:t>Sashimi from Japan</a:t>
            </a:r>
          </a:p>
        </p:txBody>
      </p:sp>
      <p:sp>
        <p:nvSpPr>
          <p:cNvPr id="6" name="TextBox 5">
            <a:extLst>
              <a:ext uri="{FF2B5EF4-FFF2-40B4-BE49-F238E27FC236}">
                <a16:creationId xmlns:a16="http://schemas.microsoft.com/office/drawing/2014/main" id="{6E699FEA-9C01-903F-0814-A4DB7F6E4F70}"/>
              </a:ext>
            </a:extLst>
          </p:cNvPr>
          <p:cNvSpPr txBox="1"/>
          <p:nvPr/>
        </p:nvSpPr>
        <p:spPr>
          <a:xfrm>
            <a:off x="4267765" y="3023655"/>
            <a:ext cx="3656470" cy="646331"/>
          </a:xfrm>
          <a:prstGeom prst="rect">
            <a:avLst/>
          </a:prstGeom>
          <a:solidFill>
            <a:schemeClr val="tx2"/>
          </a:solidFill>
        </p:spPr>
        <p:txBody>
          <a:bodyPr wrap="square" lIns="91440" tIns="45720" rIns="91440" bIns="45720" anchor="t">
            <a:spAutoFit/>
          </a:bodyPr>
          <a:lstStyle>
            <a:defPPr>
              <a:defRPr lang="en-US"/>
            </a:defPPr>
            <a:lvl1pPr algn="ctr">
              <a:defRPr>
                <a:solidFill>
                  <a:schemeClr val="bg1"/>
                </a:solidFill>
              </a:defRPr>
            </a:lvl1pPr>
          </a:lstStyle>
          <a:p>
            <a:r>
              <a:rPr lang="en-US"/>
              <a:t>Ceviche from across North and South America</a:t>
            </a:r>
            <a:endParaRPr lang="en-US">
              <a:cs typeface="Arial"/>
            </a:endParaRPr>
          </a:p>
        </p:txBody>
      </p:sp>
      <p:sp>
        <p:nvSpPr>
          <p:cNvPr id="14" name="TextBox 13">
            <a:extLst>
              <a:ext uri="{FF2B5EF4-FFF2-40B4-BE49-F238E27FC236}">
                <a16:creationId xmlns:a16="http://schemas.microsoft.com/office/drawing/2014/main" id="{4183D136-87C9-ADCD-881E-6E31A73FBEAF}"/>
              </a:ext>
            </a:extLst>
          </p:cNvPr>
          <p:cNvSpPr txBox="1"/>
          <p:nvPr/>
        </p:nvSpPr>
        <p:spPr>
          <a:xfrm>
            <a:off x="382209" y="5998497"/>
            <a:ext cx="3657600" cy="369332"/>
          </a:xfrm>
          <a:prstGeom prst="rect">
            <a:avLst/>
          </a:prstGeom>
          <a:solidFill>
            <a:schemeClr val="tx2"/>
          </a:solidFill>
        </p:spPr>
        <p:txBody>
          <a:bodyPr wrap="square">
            <a:spAutoFit/>
          </a:bodyPr>
          <a:lstStyle>
            <a:defPPr>
              <a:defRPr lang="en-US"/>
            </a:defPPr>
            <a:lvl1pPr algn="ctr">
              <a:defRPr>
                <a:solidFill>
                  <a:schemeClr val="bg1"/>
                </a:solidFill>
              </a:defRPr>
            </a:lvl1pPr>
          </a:lstStyle>
          <a:p>
            <a:r>
              <a:rPr lang="en-US"/>
              <a:t>Yusheng from China</a:t>
            </a:r>
          </a:p>
        </p:txBody>
      </p:sp>
      <p:sp>
        <p:nvSpPr>
          <p:cNvPr id="16" name="TextBox 15">
            <a:extLst>
              <a:ext uri="{FF2B5EF4-FFF2-40B4-BE49-F238E27FC236}">
                <a16:creationId xmlns:a16="http://schemas.microsoft.com/office/drawing/2014/main" id="{6AFBB448-E493-5355-A627-F05E6FE552E6}"/>
              </a:ext>
            </a:extLst>
          </p:cNvPr>
          <p:cNvSpPr txBox="1"/>
          <p:nvPr/>
        </p:nvSpPr>
        <p:spPr>
          <a:xfrm>
            <a:off x="4299150" y="5721498"/>
            <a:ext cx="3657600" cy="646331"/>
          </a:xfrm>
          <a:prstGeom prst="rect">
            <a:avLst/>
          </a:prstGeom>
          <a:solidFill>
            <a:schemeClr val="tx2"/>
          </a:solidFill>
        </p:spPr>
        <p:txBody>
          <a:bodyPr wrap="square">
            <a:spAutoFit/>
          </a:bodyPr>
          <a:lstStyle>
            <a:defPPr>
              <a:defRPr lang="en-US"/>
            </a:defPPr>
            <a:lvl1pPr algn="ctr">
              <a:defRPr>
                <a:solidFill>
                  <a:schemeClr val="bg1"/>
                </a:solidFill>
              </a:defRPr>
            </a:lvl1pPr>
          </a:lstStyle>
          <a:p>
            <a:r>
              <a:rPr lang="en-US"/>
              <a:t>Poke, very common in the U.S., especially Hawaii</a:t>
            </a:r>
          </a:p>
        </p:txBody>
      </p:sp>
      <p:sp>
        <p:nvSpPr>
          <p:cNvPr id="20" name="TextBox 19">
            <a:extLst>
              <a:ext uri="{FF2B5EF4-FFF2-40B4-BE49-F238E27FC236}">
                <a16:creationId xmlns:a16="http://schemas.microsoft.com/office/drawing/2014/main" id="{DA7A6245-6149-56A7-4D64-BA0A23197EB3}"/>
              </a:ext>
            </a:extLst>
          </p:cNvPr>
          <p:cNvSpPr txBox="1"/>
          <p:nvPr/>
        </p:nvSpPr>
        <p:spPr>
          <a:xfrm>
            <a:off x="8231375" y="5721498"/>
            <a:ext cx="3654028" cy="646331"/>
          </a:xfrm>
          <a:prstGeom prst="rect">
            <a:avLst/>
          </a:prstGeom>
          <a:solidFill>
            <a:schemeClr val="tx2"/>
          </a:solidFill>
        </p:spPr>
        <p:txBody>
          <a:bodyPr wrap="square" lIns="457200" rIns="457200">
            <a:spAutoFit/>
          </a:bodyPr>
          <a:lstStyle>
            <a:defPPr>
              <a:defRPr lang="en-US"/>
            </a:defPPr>
            <a:lvl1pPr algn="ctr">
              <a:defRPr>
                <a:solidFill>
                  <a:schemeClr val="bg1"/>
                </a:solidFill>
              </a:defRPr>
            </a:lvl1pPr>
          </a:lstStyle>
          <a:p>
            <a:r>
              <a:rPr lang="en-US"/>
              <a:t>Tartare is a dish common in France</a:t>
            </a:r>
          </a:p>
        </p:txBody>
      </p:sp>
    </p:spTree>
    <p:custDataLst>
      <p:tags r:id="rId1"/>
    </p:custDataLst>
    <p:extLst>
      <p:ext uri="{BB962C8B-B14F-4D97-AF65-F5344CB8AC3E}">
        <p14:creationId xmlns:p14="http://schemas.microsoft.com/office/powerpoint/2010/main" val="99396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ppt_y</p:attrName>
                                        </p:attrNameLst>
                                      </p:cBhvr>
                                      <p:tavLst>
                                        <p:tav tm="0">
                                          <p:val>
                                            <p:strVal val="#ppt_y+#ppt_h*1.125000"/>
                                          </p:val>
                                        </p:tav>
                                        <p:tav tm="100000">
                                          <p:val>
                                            <p:strVal val="#ppt_y"/>
                                          </p:val>
                                        </p:tav>
                                      </p:tavLst>
                                    </p:anim>
                                    <p:animEffect transition="in" filter="wipe(up)">
                                      <p:cBhvr>
                                        <p:cTn id="12" dur="500"/>
                                        <p:tgtEl>
                                          <p:spTgt spid="6"/>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p:tgtEl>
                                          <p:spTgt spid="14"/>
                                        </p:tgtEl>
                                        <p:attrNameLst>
                                          <p:attrName>ppt_y</p:attrName>
                                        </p:attrNameLst>
                                      </p:cBhvr>
                                      <p:tavLst>
                                        <p:tav tm="0">
                                          <p:val>
                                            <p:strVal val="#ppt_y+#ppt_h*1.125000"/>
                                          </p:val>
                                        </p:tav>
                                        <p:tav tm="100000">
                                          <p:val>
                                            <p:strVal val="#ppt_y"/>
                                          </p:val>
                                        </p:tav>
                                      </p:tavLst>
                                    </p:anim>
                                    <p:animEffect transition="in" filter="wipe(up)">
                                      <p:cBhvr>
                                        <p:cTn id="16" dur="500"/>
                                        <p:tgtEl>
                                          <p:spTgt spid="14"/>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p:tgtEl>
                                          <p:spTgt spid="16"/>
                                        </p:tgtEl>
                                        <p:attrNameLst>
                                          <p:attrName>ppt_y</p:attrName>
                                        </p:attrNameLst>
                                      </p:cBhvr>
                                      <p:tavLst>
                                        <p:tav tm="0">
                                          <p:val>
                                            <p:strVal val="#ppt_y+#ppt_h*1.125000"/>
                                          </p:val>
                                        </p:tav>
                                        <p:tav tm="100000">
                                          <p:val>
                                            <p:strVal val="#ppt_y"/>
                                          </p:val>
                                        </p:tav>
                                      </p:tavLst>
                                    </p:anim>
                                    <p:animEffect transition="in" filter="wipe(up)">
                                      <p:cBhvr>
                                        <p:cTn id="20" dur="500"/>
                                        <p:tgtEl>
                                          <p:spTgt spid="16"/>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p:tgtEl>
                                          <p:spTgt spid="20"/>
                                        </p:tgtEl>
                                        <p:attrNameLst>
                                          <p:attrName>ppt_y</p:attrName>
                                        </p:attrNameLst>
                                      </p:cBhvr>
                                      <p:tavLst>
                                        <p:tav tm="0">
                                          <p:val>
                                            <p:strVal val="#ppt_y+#ppt_h*1.125000"/>
                                          </p:val>
                                        </p:tav>
                                        <p:tav tm="100000">
                                          <p:val>
                                            <p:strVal val="#ppt_y"/>
                                          </p:val>
                                        </p:tav>
                                      </p:tavLst>
                                    </p:anim>
                                    <p:animEffect transition="in" filter="wipe(up)">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14" grpId="0" animBg="1"/>
      <p:bldP spid="16" grpId="0" animBg="1"/>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20E25-B5AA-25BF-73DE-1BAE59CCDA2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53AF80D-78D5-D4C6-625E-C2B9A9150D6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 y="1063957"/>
            <a:ext cx="12191997" cy="5559551"/>
          </a:xfrm>
          <a:prstGeom prst="rect">
            <a:avLst/>
          </a:prstGeom>
        </p:spPr>
      </p:pic>
      <p:sp>
        <p:nvSpPr>
          <p:cNvPr id="6" name="dimmer top">
            <a:extLst>
              <a:ext uri="{FF2B5EF4-FFF2-40B4-BE49-F238E27FC236}">
                <a16:creationId xmlns:a16="http://schemas.microsoft.com/office/drawing/2014/main" id="{34083673-54C1-48F9-2514-5A8FF3956CF4}"/>
              </a:ext>
              <a:ext uri="{C183D7F6-B498-43B3-948B-1728B52AA6E4}">
                <adec:decorative xmlns:adec="http://schemas.microsoft.com/office/drawing/2017/decorative" val="1"/>
              </a:ext>
            </a:extLst>
          </p:cNvPr>
          <p:cNvSpPr/>
          <p:nvPr/>
        </p:nvSpPr>
        <p:spPr>
          <a:xfrm>
            <a:off x="0" y="1063958"/>
            <a:ext cx="12192000" cy="874024"/>
          </a:xfrm>
          <a:prstGeom prst="rect">
            <a:avLst/>
          </a:prstGeom>
          <a:gradFill flip="none" rotWithShape="1">
            <a:gsLst>
              <a:gs pos="10000">
                <a:schemeClr val="bg1"/>
              </a:gs>
              <a:gs pos="100000">
                <a:schemeClr val="bg1">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DA6B3-E1FF-2DEC-418C-2625275A0EDB}"/>
              </a:ext>
            </a:extLst>
          </p:cNvPr>
          <p:cNvSpPr>
            <a:spLocks noGrp="1"/>
          </p:cNvSpPr>
          <p:nvPr>
            <p:ph type="title"/>
          </p:nvPr>
        </p:nvSpPr>
        <p:spPr/>
        <p:txBody>
          <a:bodyPr>
            <a:normAutofit/>
          </a:bodyPr>
          <a:lstStyle/>
          <a:p>
            <a:r>
              <a:rPr lang="en-US"/>
              <a:t>Ice and Water: Critical to Food Safety</a:t>
            </a:r>
          </a:p>
        </p:txBody>
      </p:sp>
      <p:sp>
        <p:nvSpPr>
          <p:cNvPr id="4" name="Slide Number Placeholder 3">
            <a:extLst>
              <a:ext uri="{FF2B5EF4-FFF2-40B4-BE49-F238E27FC236}">
                <a16:creationId xmlns:a16="http://schemas.microsoft.com/office/drawing/2014/main" id="{840A4075-A469-E90D-87D5-43BD5D49C59B}"/>
              </a:ext>
            </a:extLst>
          </p:cNvPr>
          <p:cNvSpPr>
            <a:spLocks noGrp="1"/>
          </p:cNvSpPr>
          <p:nvPr>
            <p:ph type="sldNum" sz="quarter" idx="4"/>
          </p:nvPr>
        </p:nvSpPr>
        <p:spPr/>
        <p:txBody>
          <a:bodyPr/>
          <a:lstStyle/>
          <a:p>
            <a:fld id="{9DAB3369-7666-44EB-AEA9-5FA9440DB40A}" type="slidenum">
              <a:rPr lang="en-US" smtClean="0"/>
              <a:pPr/>
              <a:t>25</a:t>
            </a:fld>
            <a:endParaRPr lang="en-US"/>
          </a:p>
        </p:txBody>
      </p:sp>
      <p:sp>
        <p:nvSpPr>
          <p:cNvPr id="8" name="dimmer top">
            <a:extLst>
              <a:ext uri="{FF2B5EF4-FFF2-40B4-BE49-F238E27FC236}">
                <a16:creationId xmlns:a16="http://schemas.microsoft.com/office/drawing/2014/main" id="{C1CC60BB-C44C-774E-47BD-F84832A725A3}"/>
              </a:ext>
              <a:ext uri="{C183D7F6-B498-43B3-948B-1728B52AA6E4}">
                <adec:decorative xmlns:adec="http://schemas.microsoft.com/office/drawing/2017/decorative" val="1"/>
              </a:ext>
            </a:extLst>
          </p:cNvPr>
          <p:cNvSpPr/>
          <p:nvPr/>
        </p:nvSpPr>
        <p:spPr>
          <a:xfrm rot="16200000">
            <a:off x="3336697" y="-2231796"/>
            <a:ext cx="5518606" cy="12192000"/>
          </a:xfrm>
          <a:prstGeom prst="rect">
            <a:avLst/>
          </a:prstGeom>
          <a:gradFill flip="none" rotWithShape="1">
            <a:gsLst>
              <a:gs pos="10000">
                <a:schemeClr val="bg1">
                  <a:alpha val="42842"/>
                </a:schemeClr>
              </a:gs>
              <a:gs pos="100000">
                <a:schemeClr val="bg1">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5C7F30C-DC3B-965D-D6A7-05158093A276}"/>
              </a:ext>
            </a:extLst>
          </p:cNvPr>
          <p:cNvSpPr txBox="1">
            <a:spLocks/>
          </p:cNvSpPr>
          <p:nvPr/>
        </p:nvSpPr>
        <p:spPr>
          <a:xfrm>
            <a:off x="1170433" y="1828800"/>
            <a:ext cx="5885276" cy="4457858"/>
          </a:xfrm>
          <a:prstGeom prst="rect">
            <a:avLst/>
          </a:prstGeom>
        </p:spPr>
        <p:txBody>
          <a:bodyPr>
            <a:normAutofit fontScale="92500" lnSpcReduction="10000"/>
          </a:bodyPr>
          <a:lstStyle>
            <a:lvl1pPr marL="257175" indent="-257175" algn="l" defTabSz="685800" rtl="0" eaLnBrk="1" latinLnBrk="0" hangingPunct="1">
              <a:spcBef>
                <a:spcPct val="20000"/>
              </a:spcBef>
              <a:buClrTx/>
              <a:buFont typeface="Arial"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ClrTx/>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ClrTx/>
              <a:buFont typeface="Arial"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ClrTx/>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ClrTx/>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65760" indent="-365760">
              <a:spcBef>
                <a:spcPts val="2400"/>
              </a:spcBef>
              <a:buFont typeface="Wingdings" panose="05000000000000000000" pitchFamily="2" charset="2"/>
              <a:buChar char="ü"/>
            </a:pPr>
            <a:r>
              <a:rPr lang="en-US" sz="2400" dirty="0"/>
              <a:t>The farm has a list with names of the only approved ice suppliers that can be used.</a:t>
            </a:r>
          </a:p>
          <a:p>
            <a:pPr marL="365760" indent="-365760">
              <a:spcBef>
                <a:spcPts val="2400"/>
              </a:spcBef>
              <a:buFont typeface="Wingdings" panose="05000000000000000000" pitchFamily="2" charset="2"/>
              <a:buChar char="ü"/>
            </a:pPr>
            <a:r>
              <a:rPr lang="en-US" sz="2400" dirty="0"/>
              <a:t>List comes from their own inspection and/or Competent Authority (CA) “approved list”.</a:t>
            </a:r>
          </a:p>
          <a:p>
            <a:pPr marL="365760" indent="-365760">
              <a:spcBef>
                <a:spcPts val="2400"/>
              </a:spcBef>
              <a:buFont typeface="Wingdings" panose="05000000000000000000" pitchFamily="2" charset="2"/>
              <a:buChar char="ü"/>
            </a:pPr>
            <a:r>
              <a:rPr lang="en-US" sz="2400" dirty="0"/>
              <a:t>The farm documents how “approval is determined” (i.e., ice plant inspection, checks the current list of CA approved ice plants).</a:t>
            </a:r>
          </a:p>
          <a:p>
            <a:pPr marL="365760" indent="-365760">
              <a:spcBef>
                <a:spcPts val="2400"/>
              </a:spcBef>
              <a:buFont typeface="Wingdings" panose="05000000000000000000" pitchFamily="2" charset="2"/>
              <a:buChar char="ü"/>
            </a:pPr>
            <a:r>
              <a:rPr lang="en-US" sz="2400" dirty="0"/>
              <a:t>Staff must be trained to implement all controls.</a:t>
            </a:r>
          </a:p>
          <a:p>
            <a:pPr marL="0" indent="0">
              <a:buFont typeface="Arial" pitchFamily="34" charset="0"/>
              <a:buNone/>
            </a:pPr>
            <a:endParaRPr lang="en-US" sz="2400" dirty="0"/>
          </a:p>
        </p:txBody>
      </p:sp>
    </p:spTree>
    <p:custDataLst>
      <p:tags r:id="rId1"/>
    </p:custDataLst>
    <p:extLst>
      <p:ext uri="{BB962C8B-B14F-4D97-AF65-F5344CB8AC3E}">
        <p14:creationId xmlns:p14="http://schemas.microsoft.com/office/powerpoint/2010/main" val="2771553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823DD-5C54-E9AF-E1BF-D16CF788C9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19F108-D084-83CA-E3D7-C40FAFF658F0}"/>
              </a:ext>
            </a:extLst>
          </p:cNvPr>
          <p:cNvSpPr>
            <a:spLocks noGrp="1"/>
          </p:cNvSpPr>
          <p:nvPr>
            <p:ph type="title"/>
          </p:nvPr>
        </p:nvSpPr>
        <p:spPr>
          <a:xfrm>
            <a:off x="1170432" y="-1"/>
            <a:ext cx="5205654" cy="2151529"/>
          </a:xfrm>
        </p:spPr>
        <p:txBody>
          <a:bodyPr>
            <a:normAutofit/>
          </a:bodyPr>
          <a:lstStyle/>
          <a:p>
            <a:r>
              <a:rPr lang="en-US"/>
              <a:t>Example of a Food Safety Plan to Address Pathogens in Ice</a:t>
            </a:r>
          </a:p>
        </p:txBody>
      </p:sp>
      <p:sp>
        <p:nvSpPr>
          <p:cNvPr id="4" name="Slide Number Placeholder 3">
            <a:extLst>
              <a:ext uri="{FF2B5EF4-FFF2-40B4-BE49-F238E27FC236}">
                <a16:creationId xmlns:a16="http://schemas.microsoft.com/office/drawing/2014/main" id="{40DD0C5D-722F-B751-EC72-A23686DFB402}"/>
              </a:ext>
            </a:extLst>
          </p:cNvPr>
          <p:cNvSpPr>
            <a:spLocks noGrp="1"/>
          </p:cNvSpPr>
          <p:nvPr>
            <p:ph type="sldNum" sz="quarter" idx="4"/>
          </p:nvPr>
        </p:nvSpPr>
        <p:spPr/>
        <p:txBody>
          <a:bodyPr/>
          <a:lstStyle/>
          <a:p>
            <a:fld id="{9DAB3369-7666-44EB-AEA9-5FA9440DB40A}" type="slidenum">
              <a:rPr lang="en-US" smtClean="0"/>
              <a:pPr/>
              <a:t>26</a:t>
            </a:fld>
            <a:endParaRPr lang="en-US"/>
          </a:p>
        </p:txBody>
      </p:sp>
      <p:pic>
        <p:nvPicPr>
          <p:cNvPr id="5" name="Picture 4">
            <a:extLst>
              <a:ext uri="{FF2B5EF4-FFF2-40B4-BE49-F238E27FC236}">
                <a16:creationId xmlns:a16="http://schemas.microsoft.com/office/drawing/2014/main" id="{E10637E8-CA9E-B6A3-B9FD-7170675C2D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294377" y="86374"/>
            <a:ext cx="5111946" cy="6709965"/>
          </a:xfrm>
          <a:prstGeom prst="rect">
            <a:avLst/>
          </a:prstGeom>
          <a:ln>
            <a:solidFill>
              <a:schemeClr val="tx1"/>
            </a:solidFill>
          </a:ln>
        </p:spPr>
      </p:pic>
      <p:grpSp>
        <p:nvGrpSpPr>
          <p:cNvPr id="31" name="Group 30">
            <a:extLst>
              <a:ext uri="{FF2B5EF4-FFF2-40B4-BE49-F238E27FC236}">
                <a16:creationId xmlns:a16="http://schemas.microsoft.com/office/drawing/2014/main" id="{96ADE54C-5D25-BC11-E9CA-118E054EF70A}"/>
              </a:ext>
              <a:ext uri="{C183D7F6-B498-43B3-948B-1728B52AA6E4}">
                <adec:decorative xmlns:adec="http://schemas.microsoft.com/office/drawing/2017/decorative" val="1"/>
              </a:ext>
            </a:extLst>
          </p:cNvPr>
          <p:cNvGrpSpPr/>
          <p:nvPr/>
        </p:nvGrpSpPr>
        <p:grpSpPr>
          <a:xfrm>
            <a:off x="6306187" y="89133"/>
            <a:ext cx="4187950" cy="1764792"/>
            <a:chOff x="2998010" y="3658862"/>
            <a:chExt cx="6108412" cy="1952797"/>
          </a:xfrm>
        </p:grpSpPr>
        <p:sp>
          <p:nvSpPr>
            <p:cNvPr id="32" name="chart orange highlight dark">
              <a:extLst>
                <a:ext uri="{FF2B5EF4-FFF2-40B4-BE49-F238E27FC236}">
                  <a16:creationId xmlns:a16="http://schemas.microsoft.com/office/drawing/2014/main" id="{C5282A75-6A0A-EACC-E026-04AF5C0425B5}"/>
                </a:ext>
                <a:ext uri="{C183D7F6-B498-43B3-948B-1728B52AA6E4}">
                  <adec:decorative xmlns:adec="http://schemas.microsoft.com/office/drawing/2017/decorative" val="1"/>
                </a:ext>
              </a:extLst>
            </p:cNvPr>
            <p:cNvSpPr/>
            <p:nvPr/>
          </p:nvSpPr>
          <p:spPr>
            <a:xfrm>
              <a:off x="2998010" y="3658862"/>
              <a:ext cx="6108411" cy="1952797"/>
            </a:xfrm>
            <a:prstGeom prst="rect">
              <a:avLst/>
            </a:prstGeom>
            <a:noFill/>
            <a:ln w="76200">
              <a:solidFill>
                <a:srgbClr val="333333"/>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3" name="chart orange highlight">
              <a:extLst>
                <a:ext uri="{FF2B5EF4-FFF2-40B4-BE49-F238E27FC236}">
                  <a16:creationId xmlns:a16="http://schemas.microsoft.com/office/drawing/2014/main" id="{92311BDF-4A69-5D8B-7DD9-9082D1428A37}"/>
                </a:ext>
                <a:ext uri="{C183D7F6-B498-43B3-948B-1728B52AA6E4}">
                  <adec:decorative xmlns:adec="http://schemas.microsoft.com/office/drawing/2017/decorative" val="1"/>
                </a:ext>
              </a:extLst>
            </p:cNvPr>
            <p:cNvSpPr/>
            <p:nvPr/>
          </p:nvSpPr>
          <p:spPr>
            <a:xfrm>
              <a:off x="2998011" y="3658862"/>
              <a:ext cx="6108411" cy="1952797"/>
            </a:xfrm>
            <a:prstGeom prst="rect">
              <a:avLst/>
            </a:prstGeom>
            <a:solidFill>
              <a:srgbClr val="FFDB00">
                <a:alpha val="10000"/>
              </a:srgbClr>
            </a:solidFill>
            <a:ln w="50800">
              <a:solidFill>
                <a:srgbClr val="FFDB00"/>
              </a:solidFill>
            </a:ln>
            <a:effectLst>
              <a:outerShdw blurRad="127000" algn="ctr" rotWithShape="0">
                <a:schemeClr val="tx1"/>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A42A1B2F-C494-20CF-1E21-EB8C219A34E6}"/>
              </a:ext>
              <a:ext uri="{C183D7F6-B498-43B3-948B-1728B52AA6E4}">
                <adec:decorative xmlns:adec="http://schemas.microsoft.com/office/drawing/2017/decorative" val="1"/>
              </a:ext>
            </a:extLst>
          </p:cNvPr>
          <p:cNvGrpSpPr/>
          <p:nvPr/>
        </p:nvGrpSpPr>
        <p:grpSpPr>
          <a:xfrm>
            <a:off x="6294377" y="1673466"/>
            <a:ext cx="4187952" cy="737406"/>
            <a:chOff x="2998010" y="3658862"/>
            <a:chExt cx="6108412" cy="1952797"/>
          </a:xfrm>
        </p:grpSpPr>
        <p:sp>
          <p:nvSpPr>
            <p:cNvPr id="53" name="chart orange highlight dark">
              <a:extLst>
                <a:ext uri="{FF2B5EF4-FFF2-40B4-BE49-F238E27FC236}">
                  <a16:creationId xmlns:a16="http://schemas.microsoft.com/office/drawing/2014/main" id="{6764FEC3-7CF1-8FE5-8F6D-EA89BCEF20EF}"/>
                </a:ext>
                <a:ext uri="{C183D7F6-B498-43B3-948B-1728B52AA6E4}">
                  <adec:decorative xmlns:adec="http://schemas.microsoft.com/office/drawing/2017/decorative" val="1"/>
                </a:ext>
              </a:extLst>
            </p:cNvPr>
            <p:cNvSpPr/>
            <p:nvPr/>
          </p:nvSpPr>
          <p:spPr>
            <a:xfrm>
              <a:off x="2998010" y="3658862"/>
              <a:ext cx="6108411" cy="1952797"/>
            </a:xfrm>
            <a:prstGeom prst="rect">
              <a:avLst/>
            </a:prstGeom>
            <a:noFill/>
            <a:ln w="76200">
              <a:solidFill>
                <a:srgbClr val="333333"/>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4" name="chart orange highlight">
              <a:extLst>
                <a:ext uri="{FF2B5EF4-FFF2-40B4-BE49-F238E27FC236}">
                  <a16:creationId xmlns:a16="http://schemas.microsoft.com/office/drawing/2014/main" id="{31A9E5B1-C94A-BE13-D6C2-DD38B6AC6D72}"/>
                </a:ext>
                <a:ext uri="{C183D7F6-B498-43B3-948B-1728B52AA6E4}">
                  <adec:decorative xmlns:adec="http://schemas.microsoft.com/office/drawing/2017/decorative" val="1"/>
                </a:ext>
              </a:extLst>
            </p:cNvPr>
            <p:cNvSpPr/>
            <p:nvPr/>
          </p:nvSpPr>
          <p:spPr>
            <a:xfrm>
              <a:off x="2998011" y="3658862"/>
              <a:ext cx="6108411" cy="1952797"/>
            </a:xfrm>
            <a:prstGeom prst="rect">
              <a:avLst/>
            </a:prstGeom>
            <a:solidFill>
              <a:srgbClr val="FFDB00">
                <a:alpha val="10000"/>
              </a:srgbClr>
            </a:solidFill>
            <a:ln w="50800">
              <a:solidFill>
                <a:srgbClr val="FFDB00"/>
              </a:solidFill>
            </a:ln>
            <a:effectLst>
              <a:outerShdw blurRad="127000" algn="ctr" rotWithShape="0">
                <a:schemeClr val="tx1"/>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B1D2689A-0949-E79E-4EB9-5BC4F461ED84}"/>
              </a:ext>
              <a:ext uri="{C183D7F6-B498-43B3-948B-1728B52AA6E4}">
                <adec:decorative xmlns:adec="http://schemas.microsoft.com/office/drawing/2017/decorative" val="1"/>
              </a:ext>
            </a:extLst>
          </p:cNvPr>
          <p:cNvGrpSpPr/>
          <p:nvPr/>
        </p:nvGrpSpPr>
        <p:grpSpPr>
          <a:xfrm>
            <a:off x="6306187" y="2387854"/>
            <a:ext cx="4183618" cy="502920"/>
            <a:chOff x="2998010" y="3658862"/>
            <a:chExt cx="6108412" cy="1952797"/>
          </a:xfrm>
        </p:grpSpPr>
        <p:sp>
          <p:nvSpPr>
            <p:cNvPr id="56" name="chart orange highlight dark">
              <a:extLst>
                <a:ext uri="{FF2B5EF4-FFF2-40B4-BE49-F238E27FC236}">
                  <a16:creationId xmlns:a16="http://schemas.microsoft.com/office/drawing/2014/main" id="{43D888FC-F96E-B88D-2AF7-19F0D6B4CE66}"/>
                </a:ext>
                <a:ext uri="{C183D7F6-B498-43B3-948B-1728B52AA6E4}">
                  <adec:decorative xmlns:adec="http://schemas.microsoft.com/office/drawing/2017/decorative" val="1"/>
                </a:ext>
              </a:extLst>
            </p:cNvPr>
            <p:cNvSpPr/>
            <p:nvPr/>
          </p:nvSpPr>
          <p:spPr>
            <a:xfrm>
              <a:off x="2998010" y="3862296"/>
              <a:ext cx="6108411" cy="1749363"/>
            </a:xfrm>
            <a:prstGeom prst="rect">
              <a:avLst/>
            </a:prstGeom>
            <a:noFill/>
            <a:ln w="76200">
              <a:solidFill>
                <a:srgbClr val="333333"/>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7" name="chart orange highlight">
              <a:extLst>
                <a:ext uri="{FF2B5EF4-FFF2-40B4-BE49-F238E27FC236}">
                  <a16:creationId xmlns:a16="http://schemas.microsoft.com/office/drawing/2014/main" id="{65AFD6A7-F993-C7DD-3CD2-91FE0B55BA54}"/>
                </a:ext>
                <a:ext uri="{C183D7F6-B498-43B3-948B-1728B52AA6E4}">
                  <adec:decorative xmlns:adec="http://schemas.microsoft.com/office/drawing/2017/decorative" val="1"/>
                </a:ext>
              </a:extLst>
            </p:cNvPr>
            <p:cNvSpPr/>
            <p:nvPr/>
          </p:nvSpPr>
          <p:spPr>
            <a:xfrm>
              <a:off x="2998012" y="3658862"/>
              <a:ext cx="6108410" cy="1952797"/>
            </a:xfrm>
            <a:prstGeom prst="rect">
              <a:avLst/>
            </a:prstGeom>
            <a:solidFill>
              <a:srgbClr val="FFDB00">
                <a:alpha val="10000"/>
              </a:srgbClr>
            </a:solidFill>
            <a:ln w="50800">
              <a:solidFill>
                <a:srgbClr val="FFDB00"/>
              </a:solidFill>
            </a:ln>
            <a:effectLst>
              <a:outerShdw blurRad="127000" algn="ctr" rotWithShape="0">
                <a:schemeClr val="tx1"/>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3BDBBFFE-2B44-4BA8-3A50-0C29AA469970}"/>
              </a:ext>
              <a:ext uri="{C183D7F6-B498-43B3-948B-1728B52AA6E4}">
                <adec:decorative xmlns:adec="http://schemas.microsoft.com/office/drawing/2017/decorative" val="1"/>
              </a:ext>
            </a:extLst>
          </p:cNvPr>
          <p:cNvGrpSpPr/>
          <p:nvPr/>
        </p:nvGrpSpPr>
        <p:grpSpPr>
          <a:xfrm>
            <a:off x="6306187" y="2920148"/>
            <a:ext cx="5029200" cy="521208"/>
            <a:chOff x="2998010" y="3658862"/>
            <a:chExt cx="6108412" cy="1952797"/>
          </a:xfrm>
        </p:grpSpPr>
        <p:sp>
          <p:nvSpPr>
            <p:cNvPr id="59" name="chart orange highlight dark">
              <a:extLst>
                <a:ext uri="{FF2B5EF4-FFF2-40B4-BE49-F238E27FC236}">
                  <a16:creationId xmlns:a16="http://schemas.microsoft.com/office/drawing/2014/main" id="{6CBB9012-0BE2-C10D-E638-B50CD2BAA56F}"/>
                </a:ext>
                <a:ext uri="{C183D7F6-B498-43B3-948B-1728B52AA6E4}">
                  <adec:decorative xmlns:adec="http://schemas.microsoft.com/office/drawing/2017/decorative" val="1"/>
                </a:ext>
              </a:extLst>
            </p:cNvPr>
            <p:cNvSpPr/>
            <p:nvPr/>
          </p:nvSpPr>
          <p:spPr>
            <a:xfrm>
              <a:off x="2998010" y="3658862"/>
              <a:ext cx="6108411" cy="1952797"/>
            </a:xfrm>
            <a:prstGeom prst="rect">
              <a:avLst/>
            </a:prstGeom>
            <a:noFill/>
            <a:ln w="76200">
              <a:solidFill>
                <a:srgbClr val="333333"/>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0" name="chart orange highlight">
              <a:extLst>
                <a:ext uri="{FF2B5EF4-FFF2-40B4-BE49-F238E27FC236}">
                  <a16:creationId xmlns:a16="http://schemas.microsoft.com/office/drawing/2014/main" id="{97CA1E6A-116F-0569-A1ED-3F26BC81E934}"/>
                </a:ext>
                <a:ext uri="{C183D7F6-B498-43B3-948B-1728B52AA6E4}">
                  <adec:decorative xmlns:adec="http://schemas.microsoft.com/office/drawing/2017/decorative" val="1"/>
                </a:ext>
              </a:extLst>
            </p:cNvPr>
            <p:cNvSpPr/>
            <p:nvPr/>
          </p:nvSpPr>
          <p:spPr>
            <a:xfrm>
              <a:off x="2998011" y="3658862"/>
              <a:ext cx="6108411" cy="1952797"/>
            </a:xfrm>
            <a:prstGeom prst="rect">
              <a:avLst/>
            </a:prstGeom>
            <a:solidFill>
              <a:srgbClr val="FFDB00">
                <a:alpha val="10000"/>
              </a:srgbClr>
            </a:solidFill>
            <a:ln w="50800">
              <a:solidFill>
                <a:srgbClr val="FFDB00"/>
              </a:solidFill>
            </a:ln>
            <a:effectLst>
              <a:outerShdw blurRad="127000" algn="ctr" rotWithShape="0">
                <a:schemeClr val="tx1"/>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FB469446-C20C-7557-6097-347B00898418}"/>
              </a:ext>
              <a:ext uri="{C183D7F6-B498-43B3-948B-1728B52AA6E4}">
                <adec:decorative xmlns:adec="http://schemas.microsoft.com/office/drawing/2017/decorative" val="1"/>
              </a:ext>
            </a:extLst>
          </p:cNvPr>
          <p:cNvGrpSpPr/>
          <p:nvPr/>
        </p:nvGrpSpPr>
        <p:grpSpPr>
          <a:xfrm>
            <a:off x="6306187" y="3400478"/>
            <a:ext cx="5029200" cy="1563624"/>
            <a:chOff x="2998010" y="3658862"/>
            <a:chExt cx="6108412" cy="1952797"/>
          </a:xfrm>
        </p:grpSpPr>
        <p:sp>
          <p:nvSpPr>
            <p:cNvPr id="62" name="chart orange highlight dark">
              <a:extLst>
                <a:ext uri="{FF2B5EF4-FFF2-40B4-BE49-F238E27FC236}">
                  <a16:creationId xmlns:a16="http://schemas.microsoft.com/office/drawing/2014/main" id="{4E388427-F6E0-4AC3-F9BA-A6C48AB5FF78}"/>
                </a:ext>
                <a:ext uri="{C183D7F6-B498-43B3-948B-1728B52AA6E4}">
                  <adec:decorative xmlns:adec="http://schemas.microsoft.com/office/drawing/2017/decorative" val="1"/>
                </a:ext>
              </a:extLst>
            </p:cNvPr>
            <p:cNvSpPr/>
            <p:nvPr/>
          </p:nvSpPr>
          <p:spPr>
            <a:xfrm>
              <a:off x="2998010" y="3658862"/>
              <a:ext cx="6108411" cy="1952797"/>
            </a:xfrm>
            <a:prstGeom prst="rect">
              <a:avLst/>
            </a:prstGeom>
            <a:noFill/>
            <a:ln w="76200">
              <a:solidFill>
                <a:srgbClr val="333333"/>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3" name="chart orange highlight">
              <a:extLst>
                <a:ext uri="{FF2B5EF4-FFF2-40B4-BE49-F238E27FC236}">
                  <a16:creationId xmlns:a16="http://schemas.microsoft.com/office/drawing/2014/main" id="{25A42E48-4265-3FEA-5AE7-A19C5CEFEA6F}"/>
                </a:ext>
                <a:ext uri="{C183D7F6-B498-43B3-948B-1728B52AA6E4}">
                  <adec:decorative xmlns:adec="http://schemas.microsoft.com/office/drawing/2017/decorative" val="1"/>
                </a:ext>
              </a:extLst>
            </p:cNvPr>
            <p:cNvSpPr/>
            <p:nvPr/>
          </p:nvSpPr>
          <p:spPr>
            <a:xfrm>
              <a:off x="2998011" y="3658862"/>
              <a:ext cx="6108411" cy="1952797"/>
            </a:xfrm>
            <a:prstGeom prst="rect">
              <a:avLst/>
            </a:prstGeom>
            <a:solidFill>
              <a:srgbClr val="FFDB00">
                <a:alpha val="10000"/>
              </a:srgbClr>
            </a:solidFill>
            <a:ln w="50800">
              <a:solidFill>
                <a:srgbClr val="FFDB00"/>
              </a:solidFill>
            </a:ln>
            <a:effectLst>
              <a:outerShdw blurRad="127000" algn="ctr" rotWithShape="0">
                <a:schemeClr val="tx1"/>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1996B89A-399D-73A9-FCB1-DDE3E85661E2}"/>
              </a:ext>
              <a:ext uri="{C183D7F6-B498-43B3-948B-1728B52AA6E4}">
                <adec:decorative xmlns:adec="http://schemas.microsoft.com/office/drawing/2017/decorative" val="1"/>
              </a:ext>
            </a:extLst>
          </p:cNvPr>
          <p:cNvGrpSpPr/>
          <p:nvPr/>
        </p:nvGrpSpPr>
        <p:grpSpPr>
          <a:xfrm>
            <a:off x="6306187" y="4919422"/>
            <a:ext cx="5029200" cy="502920"/>
            <a:chOff x="2998010" y="3658862"/>
            <a:chExt cx="6108412" cy="1952797"/>
          </a:xfrm>
        </p:grpSpPr>
        <p:sp>
          <p:nvSpPr>
            <p:cNvPr id="65" name="chart orange highlight dark">
              <a:extLst>
                <a:ext uri="{FF2B5EF4-FFF2-40B4-BE49-F238E27FC236}">
                  <a16:creationId xmlns:a16="http://schemas.microsoft.com/office/drawing/2014/main" id="{EE8084A4-198B-2A54-C880-F11FD43A5A0E}"/>
                </a:ext>
                <a:ext uri="{C183D7F6-B498-43B3-948B-1728B52AA6E4}">
                  <adec:decorative xmlns:adec="http://schemas.microsoft.com/office/drawing/2017/decorative" val="1"/>
                </a:ext>
              </a:extLst>
            </p:cNvPr>
            <p:cNvSpPr/>
            <p:nvPr/>
          </p:nvSpPr>
          <p:spPr>
            <a:xfrm>
              <a:off x="2998010" y="3658862"/>
              <a:ext cx="6108411" cy="1952797"/>
            </a:xfrm>
            <a:prstGeom prst="rect">
              <a:avLst/>
            </a:prstGeom>
            <a:noFill/>
            <a:ln w="76200">
              <a:solidFill>
                <a:srgbClr val="333333"/>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6" name="chart orange highlight">
              <a:extLst>
                <a:ext uri="{FF2B5EF4-FFF2-40B4-BE49-F238E27FC236}">
                  <a16:creationId xmlns:a16="http://schemas.microsoft.com/office/drawing/2014/main" id="{9BD2D4A4-23A7-C50E-CC82-31F5ED615D43}"/>
                </a:ext>
                <a:ext uri="{C183D7F6-B498-43B3-948B-1728B52AA6E4}">
                  <adec:decorative xmlns:adec="http://schemas.microsoft.com/office/drawing/2017/decorative" val="1"/>
                </a:ext>
              </a:extLst>
            </p:cNvPr>
            <p:cNvSpPr/>
            <p:nvPr/>
          </p:nvSpPr>
          <p:spPr>
            <a:xfrm>
              <a:off x="2998011" y="3658862"/>
              <a:ext cx="6108411" cy="1952797"/>
            </a:xfrm>
            <a:prstGeom prst="rect">
              <a:avLst/>
            </a:prstGeom>
            <a:solidFill>
              <a:srgbClr val="FFDB00">
                <a:alpha val="10000"/>
              </a:srgbClr>
            </a:solidFill>
            <a:ln w="50800">
              <a:solidFill>
                <a:srgbClr val="FFDB00"/>
              </a:solidFill>
            </a:ln>
            <a:effectLst>
              <a:outerShdw blurRad="127000" algn="ctr" rotWithShape="0">
                <a:schemeClr val="tx1"/>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28B69BE8-4FD2-2DAB-57A6-31E124E4973F}"/>
              </a:ext>
              <a:ext uri="{C183D7F6-B498-43B3-948B-1728B52AA6E4}">
                <adec:decorative xmlns:adec="http://schemas.microsoft.com/office/drawing/2017/decorative" val="1"/>
              </a:ext>
            </a:extLst>
          </p:cNvPr>
          <p:cNvGrpSpPr/>
          <p:nvPr/>
        </p:nvGrpSpPr>
        <p:grpSpPr>
          <a:xfrm>
            <a:off x="6306187" y="5400745"/>
            <a:ext cx="5029200" cy="1321443"/>
            <a:chOff x="2998010" y="3658862"/>
            <a:chExt cx="6108412" cy="1952797"/>
          </a:xfrm>
        </p:grpSpPr>
        <p:sp>
          <p:nvSpPr>
            <p:cNvPr id="68" name="chart orange highlight dark">
              <a:extLst>
                <a:ext uri="{FF2B5EF4-FFF2-40B4-BE49-F238E27FC236}">
                  <a16:creationId xmlns:a16="http://schemas.microsoft.com/office/drawing/2014/main" id="{EC61BE53-5FB7-224C-CE8B-98C285F94AF8}"/>
                </a:ext>
                <a:ext uri="{C183D7F6-B498-43B3-948B-1728B52AA6E4}">
                  <adec:decorative xmlns:adec="http://schemas.microsoft.com/office/drawing/2017/decorative" val="1"/>
                </a:ext>
              </a:extLst>
            </p:cNvPr>
            <p:cNvSpPr/>
            <p:nvPr/>
          </p:nvSpPr>
          <p:spPr>
            <a:xfrm>
              <a:off x="2998010" y="3658862"/>
              <a:ext cx="6108411" cy="1952797"/>
            </a:xfrm>
            <a:prstGeom prst="rect">
              <a:avLst/>
            </a:prstGeom>
            <a:noFill/>
            <a:ln w="76200">
              <a:solidFill>
                <a:srgbClr val="333333"/>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9" name="chart orange highlight">
              <a:extLst>
                <a:ext uri="{FF2B5EF4-FFF2-40B4-BE49-F238E27FC236}">
                  <a16:creationId xmlns:a16="http://schemas.microsoft.com/office/drawing/2014/main" id="{21E1D2DE-D2B5-E8DC-319C-8EC387898B71}"/>
                </a:ext>
                <a:ext uri="{C183D7F6-B498-43B3-948B-1728B52AA6E4}">
                  <adec:decorative xmlns:adec="http://schemas.microsoft.com/office/drawing/2017/decorative" val="1"/>
                </a:ext>
              </a:extLst>
            </p:cNvPr>
            <p:cNvSpPr/>
            <p:nvPr/>
          </p:nvSpPr>
          <p:spPr>
            <a:xfrm>
              <a:off x="2998011" y="3658862"/>
              <a:ext cx="6108411" cy="1952797"/>
            </a:xfrm>
            <a:prstGeom prst="rect">
              <a:avLst/>
            </a:prstGeom>
            <a:solidFill>
              <a:srgbClr val="FFDB00">
                <a:alpha val="10000"/>
              </a:srgbClr>
            </a:solidFill>
            <a:ln w="50800">
              <a:solidFill>
                <a:srgbClr val="FFDB00"/>
              </a:solidFill>
            </a:ln>
            <a:effectLst>
              <a:outerShdw blurRad="127000" algn="ctr" rotWithShape="0">
                <a:schemeClr val="tx1"/>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52760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subTnLst>
                                    <p:set>
                                      <p:cBhvr override="childStyle">
                                        <p:cTn dur="1" fill="hold" display="0" masterRel="nextClick" afterEffect="1"/>
                                        <p:tgtEl>
                                          <p:spTgt spid="52"/>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500"/>
                                        <p:tgtEl>
                                          <p:spTgt spid="55"/>
                                        </p:tgtEl>
                                      </p:cBhvr>
                                    </p:animEffect>
                                  </p:childTnLst>
                                  <p:subTnLst>
                                    <p:set>
                                      <p:cBhvr override="childStyle">
                                        <p:cTn dur="1" fill="hold" display="0" masterRel="nextClick" afterEffect="1"/>
                                        <p:tgtEl>
                                          <p:spTgt spid="55"/>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childTnLst>
                                  <p:subTnLst>
                                    <p:set>
                                      <p:cBhvr override="childStyle">
                                        <p:cTn dur="1" fill="hold" display="0" masterRel="nextClick" afterEffect="1"/>
                                        <p:tgtEl>
                                          <p:spTgt spid="58"/>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500"/>
                                        <p:tgtEl>
                                          <p:spTgt spid="61"/>
                                        </p:tgtEl>
                                      </p:cBhvr>
                                    </p:animEffect>
                                  </p:childTnLst>
                                  <p:subTnLst>
                                    <p:set>
                                      <p:cBhvr override="childStyle">
                                        <p:cTn dur="1" fill="hold" display="0" masterRel="nextClick" afterEffect="1"/>
                                        <p:tgtEl>
                                          <p:spTgt spid="61"/>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500"/>
                                        <p:tgtEl>
                                          <p:spTgt spid="64"/>
                                        </p:tgtEl>
                                      </p:cBhvr>
                                    </p:animEffect>
                                  </p:childTnLst>
                                  <p:subTnLst>
                                    <p:set>
                                      <p:cBhvr override="childStyle">
                                        <p:cTn dur="1" fill="hold" display="0" masterRel="nextClick" afterEffect="1"/>
                                        <p:tgtEl>
                                          <p:spTgt spid="64"/>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fade">
                                      <p:cBhvr>
                                        <p:cTn id="37" dur="500"/>
                                        <p:tgtEl>
                                          <p:spTgt spid="67"/>
                                        </p:tgtEl>
                                      </p:cBhvr>
                                    </p:animEffect>
                                  </p:childTnLst>
                                  <p:subTnLst>
                                    <p:set>
                                      <p:cBhvr override="childStyle">
                                        <p:cTn dur="1" fill="hold" display="0" masterRel="nextClick" afterEffect="1"/>
                                        <p:tgtEl>
                                          <p:spTgt spid="6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D2B7C-ADA8-0661-BB84-00909C88DD3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E33F673B-AA44-3D38-A58D-0A4105DC6D05}"/>
              </a:ext>
            </a:extLst>
          </p:cNvPr>
          <p:cNvSpPr/>
          <p:nvPr/>
        </p:nvSpPr>
        <p:spPr>
          <a:xfrm>
            <a:off x="0" y="3790002"/>
            <a:ext cx="12192000" cy="284261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D8C9A4-999F-EC66-AF2B-64B0CF0EF92F}"/>
              </a:ext>
            </a:extLst>
          </p:cNvPr>
          <p:cNvSpPr>
            <a:spLocks noGrp="1"/>
          </p:cNvSpPr>
          <p:nvPr>
            <p:ph type="title"/>
          </p:nvPr>
        </p:nvSpPr>
        <p:spPr/>
        <p:txBody>
          <a:bodyPr>
            <a:normAutofit/>
          </a:bodyPr>
          <a:lstStyle/>
          <a:p>
            <a:r>
              <a:rPr lang="en-US" sz="3600" dirty="0"/>
              <a:t>What </a:t>
            </a:r>
            <a:r>
              <a:rPr lang="en-US" dirty="0"/>
              <a:t>is Traceability? </a:t>
            </a:r>
          </a:p>
        </p:txBody>
      </p:sp>
      <p:sp>
        <p:nvSpPr>
          <p:cNvPr id="3" name="Content Placeholder 2">
            <a:extLst>
              <a:ext uri="{FF2B5EF4-FFF2-40B4-BE49-F238E27FC236}">
                <a16:creationId xmlns:a16="http://schemas.microsoft.com/office/drawing/2014/main" id="{2B9B4DB8-F861-1D56-6CD3-53298AC8FEB3}"/>
              </a:ext>
            </a:extLst>
          </p:cNvPr>
          <p:cNvSpPr>
            <a:spLocks noGrp="1"/>
          </p:cNvSpPr>
          <p:nvPr>
            <p:ph sz="quarter" idx="13"/>
          </p:nvPr>
        </p:nvSpPr>
        <p:spPr>
          <a:xfrm>
            <a:off x="1657044" y="1780612"/>
            <a:ext cx="4230609" cy="1794991"/>
          </a:xfrm>
        </p:spPr>
        <p:txBody>
          <a:bodyPr>
            <a:normAutofit/>
          </a:bodyPr>
          <a:lstStyle/>
          <a:p>
            <a:pPr marL="0" indent="0">
              <a:buNone/>
            </a:pPr>
            <a:r>
              <a:rPr lang="en-US" sz="2000" dirty="0"/>
              <a:t>Traceability </a:t>
            </a:r>
            <a:r>
              <a:rPr lang="en-US" sz="2000" b="1" dirty="0"/>
              <a:t>does not </a:t>
            </a:r>
            <a:r>
              <a:rPr lang="en-US" sz="2000" dirty="0"/>
              <a:t>refer to collecting and recording a lot of product data alone.</a:t>
            </a:r>
          </a:p>
        </p:txBody>
      </p:sp>
      <p:sp>
        <p:nvSpPr>
          <p:cNvPr id="4" name="Slide Number Placeholder 3">
            <a:extLst>
              <a:ext uri="{FF2B5EF4-FFF2-40B4-BE49-F238E27FC236}">
                <a16:creationId xmlns:a16="http://schemas.microsoft.com/office/drawing/2014/main" id="{76E415A9-2A7C-1B98-B5CC-C2C4AC0147F0}"/>
              </a:ext>
            </a:extLst>
          </p:cNvPr>
          <p:cNvSpPr>
            <a:spLocks noGrp="1"/>
          </p:cNvSpPr>
          <p:nvPr>
            <p:ph type="sldNum" sz="quarter" idx="4"/>
          </p:nvPr>
        </p:nvSpPr>
        <p:spPr/>
        <p:txBody>
          <a:bodyPr/>
          <a:lstStyle/>
          <a:p>
            <a:fld id="{9DAB3369-7666-44EB-AEA9-5FA9440DB40A}" type="slidenum">
              <a:rPr lang="en-US" smtClean="0"/>
              <a:pPr/>
              <a:t>27</a:t>
            </a:fld>
            <a:endParaRPr lang="en-US"/>
          </a:p>
        </p:txBody>
      </p:sp>
      <p:sp>
        <p:nvSpPr>
          <p:cNvPr id="6" name="Content Placeholder 2">
            <a:extLst>
              <a:ext uri="{FF2B5EF4-FFF2-40B4-BE49-F238E27FC236}">
                <a16:creationId xmlns:a16="http://schemas.microsoft.com/office/drawing/2014/main" id="{C60D60B8-EFE6-8D09-72BB-325807BBAE2E}"/>
              </a:ext>
            </a:extLst>
          </p:cNvPr>
          <p:cNvSpPr txBox="1">
            <a:spLocks/>
          </p:cNvSpPr>
          <p:nvPr/>
        </p:nvSpPr>
        <p:spPr>
          <a:xfrm>
            <a:off x="7553958" y="1780612"/>
            <a:ext cx="4230610" cy="2030410"/>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ClrTx/>
              <a:buFont typeface="Arial"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ClrTx/>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ClrTx/>
              <a:buFont typeface="Arial"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ClrTx/>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ClrTx/>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itchFamily="34" charset="0"/>
              <a:buNone/>
            </a:pPr>
            <a:r>
              <a:rPr lang="en-US" sz="2000" dirty="0"/>
              <a:t>Traceability </a:t>
            </a:r>
            <a:r>
              <a:rPr lang="en-US" sz="2000" b="1" dirty="0"/>
              <a:t>does</a:t>
            </a:r>
            <a:r>
              <a:rPr lang="en-US" sz="2000" dirty="0"/>
              <a:t> refer to your ability to access and track product data you have collected and recorded at any point in time, quickly, thoroughly, and on any level.</a:t>
            </a:r>
          </a:p>
        </p:txBody>
      </p:sp>
      <p:pic>
        <p:nvPicPr>
          <p:cNvPr id="17" name="Picture 16" descr="A red x on a black background&#10;&#10;Description automatically generated">
            <a:extLst>
              <a:ext uri="{FF2B5EF4-FFF2-40B4-BE49-F238E27FC236}">
                <a16:creationId xmlns:a16="http://schemas.microsoft.com/office/drawing/2014/main" id="{6142334C-D6E2-8621-881A-D30E59340B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172" y="1316330"/>
            <a:ext cx="1035873" cy="979549"/>
          </a:xfrm>
          <a:prstGeom prst="rect">
            <a:avLst/>
          </a:prstGeom>
        </p:spPr>
      </p:pic>
      <p:pic>
        <p:nvPicPr>
          <p:cNvPr id="19" name="Picture 18" descr="A green check mark on a black background&#10;&#10;Description automatically generated">
            <a:extLst>
              <a:ext uri="{FF2B5EF4-FFF2-40B4-BE49-F238E27FC236}">
                <a16:creationId xmlns:a16="http://schemas.microsoft.com/office/drawing/2014/main" id="{4E0B08A0-DCF3-B5F3-1775-0F25B20680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1581" y="1317472"/>
            <a:ext cx="1064307" cy="978408"/>
          </a:xfrm>
          <a:prstGeom prst="rect">
            <a:avLst/>
          </a:prstGeom>
        </p:spPr>
      </p:pic>
      <p:pic>
        <p:nvPicPr>
          <p:cNvPr id="8" name="Picture 7" descr="A conveyor belt and truck&#10;&#10;AI-generated content may be incorrect." hidden="1">
            <a:extLst>
              <a:ext uri="{FF2B5EF4-FFF2-40B4-BE49-F238E27FC236}">
                <a16:creationId xmlns:a16="http://schemas.microsoft.com/office/drawing/2014/main" id="{011D3023-1000-1EB2-2636-AF754FB05E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4414" y="4106165"/>
            <a:ext cx="9443173" cy="2344207"/>
          </a:xfrm>
          <a:prstGeom prst="rect">
            <a:avLst/>
          </a:prstGeom>
        </p:spPr>
      </p:pic>
      <p:pic>
        <p:nvPicPr>
          <p:cNvPr id="21" name="Picture 20" descr="A white wire on a black background&#10;&#10;AI-generated content may be incorrect.">
            <a:extLst>
              <a:ext uri="{FF2B5EF4-FFF2-40B4-BE49-F238E27FC236}">
                <a16:creationId xmlns:a16="http://schemas.microsoft.com/office/drawing/2014/main" id="{F854D0B0-D266-8496-53A6-42E067A6A185}"/>
              </a:ext>
            </a:extLst>
          </p:cNvPr>
          <p:cNvPicPr>
            <a:picLocks noChangeAspect="1"/>
          </p:cNvPicPr>
          <p:nvPr/>
        </p:nvPicPr>
        <p:blipFill>
          <a:blip r:embed="rId7">
            <a:alphaModFix/>
            <a:extLst>
              <a:ext uri="{28A0092B-C50C-407E-A947-70E740481C1C}">
                <a14:useLocalDpi xmlns:a14="http://schemas.microsoft.com/office/drawing/2010/main" val="0"/>
              </a:ext>
            </a:extLst>
          </a:blip>
          <a:stretch>
            <a:fillRect/>
          </a:stretch>
        </p:blipFill>
        <p:spPr>
          <a:xfrm>
            <a:off x="1375973" y="4050624"/>
            <a:ext cx="9347454" cy="2342388"/>
          </a:xfrm>
          <a:prstGeom prst="rect">
            <a:avLst/>
          </a:prstGeom>
        </p:spPr>
      </p:pic>
      <p:pic>
        <p:nvPicPr>
          <p:cNvPr id="18" name="Picture 17" descr="A group of blue fish in a round container&#10;&#10;AI-generated content may be incorrect.">
            <a:extLst>
              <a:ext uri="{FF2B5EF4-FFF2-40B4-BE49-F238E27FC236}">
                <a16:creationId xmlns:a16="http://schemas.microsoft.com/office/drawing/2014/main" id="{3CBB3F42-DFDA-F6C9-931D-5A54D16D0C93}"/>
              </a:ext>
            </a:extLst>
          </p:cNvPr>
          <p:cNvPicPr>
            <a:picLocks noChangeAspect="1"/>
          </p:cNvPicPr>
          <p:nvPr/>
        </p:nvPicPr>
        <p:blipFill>
          <a:blip r:embed="rId8">
            <a:alphaModFix/>
            <a:extLst>
              <a:ext uri="{28A0092B-C50C-407E-A947-70E740481C1C}">
                <a14:useLocalDpi xmlns:a14="http://schemas.microsoft.com/office/drawing/2010/main" val="0"/>
              </a:ext>
            </a:extLst>
          </a:blip>
          <a:stretch>
            <a:fillRect/>
          </a:stretch>
        </p:blipFill>
        <p:spPr>
          <a:xfrm>
            <a:off x="1787287" y="4355072"/>
            <a:ext cx="2110359" cy="1701546"/>
          </a:xfrm>
          <a:prstGeom prst="rect">
            <a:avLst/>
          </a:prstGeom>
        </p:spPr>
      </p:pic>
      <p:pic>
        <p:nvPicPr>
          <p:cNvPr id="15" name="Picture 14" descr="A person in overalls working on a conveyor belt&#10;&#10;AI-generated content may be incorrect.">
            <a:extLst>
              <a:ext uri="{FF2B5EF4-FFF2-40B4-BE49-F238E27FC236}">
                <a16:creationId xmlns:a16="http://schemas.microsoft.com/office/drawing/2014/main" id="{65CFA2B5-EE8E-7E84-ADD4-DF5BC8848C7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93884" y="4362419"/>
            <a:ext cx="2110359" cy="1701546"/>
          </a:xfrm>
          <a:prstGeom prst="rect">
            <a:avLst/>
          </a:prstGeom>
        </p:spPr>
      </p:pic>
      <p:pic>
        <p:nvPicPr>
          <p:cNvPr id="13" name="Picture 12" descr="A cartoon of a truck&#10;&#10;AI-generated content may be incorrect.">
            <a:extLst>
              <a:ext uri="{FF2B5EF4-FFF2-40B4-BE49-F238E27FC236}">
                <a16:creationId xmlns:a16="http://schemas.microsoft.com/office/drawing/2014/main" id="{F406E10A-F953-CD56-6172-01F538C6582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00481" y="4362419"/>
            <a:ext cx="2110359" cy="1701546"/>
          </a:xfrm>
          <a:prstGeom prst="rect">
            <a:avLst/>
          </a:prstGeom>
        </p:spPr>
      </p:pic>
      <p:pic>
        <p:nvPicPr>
          <p:cNvPr id="11" name="Picture 10" descr="A blue and white building with a fish sign&#10;&#10;AI-generated content may be incorrect.">
            <a:extLst>
              <a:ext uri="{FF2B5EF4-FFF2-40B4-BE49-F238E27FC236}">
                <a16:creationId xmlns:a16="http://schemas.microsoft.com/office/drawing/2014/main" id="{31570304-8CE0-F9F3-A8EF-BF20AE6777B4}"/>
              </a:ext>
            </a:extLst>
          </p:cNvPr>
          <p:cNvPicPr>
            <a:picLocks noChangeAspect="1"/>
          </p:cNvPicPr>
          <p:nvPr/>
        </p:nvPicPr>
        <p:blipFill>
          <a:blip r:embed="rId11">
            <a:alphaModFix/>
            <a:extLst>
              <a:ext uri="{28A0092B-C50C-407E-A947-70E740481C1C}">
                <a14:useLocalDpi xmlns:a14="http://schemas.microsoft.com/office/drawing/2010/main" val="0"/>
              </a:ext>
            </a:extLst>
          </a:blip>
          <a:stretch>
            <a:fillRect/>
          </a:stretch>
        </p:blipFill>
        <p:spPr>
          <a:xfrm>
            <a:off x="8707077" y="4353711"/>
            <a:ext cx="2110359" cy="1701546"/>
          </a:xfrm>
          <a:prstGeom prst="rect">
            <a:avLst/>
          </a:prstGeom>
        </p:spPr>
      </p:pic>
      <p:sp>
        <p:nvSpPr>
          <p:cNvPr id="22" name="TextBox 21">
            <a:extLst>
              <a:ext uri="{FF2B5EF4-FFF2-40B4-BE49-F238E27FC236}">
                <a16:creationId xmlns:a16="http://schemas.microsoft.com/office/drawing/2014/main" id="{051CDFE3-C76A-5549-A6A0-26636F791498}"/>
              </a:ext>
            </a:extLst>
          </p:cNvPr>
          <p:cNvSpPr txBox="1"/>
          <p:nvPr/>
        </p:nvSpPr>
        <p:spPr>
          <a:xfrm>
            <a:off x="1471555" y="3918362"/>
            <a:ext cx="2337173" cy="400110"/>
          </a:xfrm>
          <a:prstGeom prst="rect">
            <a:avLst/>
          </a:prstGeom>
          <a:noFill/>
        </p:spPr>
        <p:txBody>
          <a:bodyPr wrap="square" rtlCol="0">
            <a:spAutoFit/>
          </a:bodyPr>
          <a:lstStyle/>
          <a:p>
            <a:pPr algn="ctr"/>
            <a:r>
              <a:rPr lang="en-US" sz="2000">
                <a:solidFill>
                  <a:schemeClr val="bg1"/>
                </a:solidFill>
              </a:rPr>
              <a:t>Harvested</a:t>
            </a:r>
          </a:p>
        </p:txBody>
      </p:sp>
      <p:sp>
        <p:nvSpPr>
          <p:cNvPr id="23" name="TextBox 22">
            <a:extLst>
              <a:ext uri="{FF2B5EF4-FFF2-40B4-BE49-F238E27FC236}">
                <a16:creationId xmlns:a16="http://schemas.microsoft.com/office/drawing/2014/main" id="{66CA0F0E-2B0D-0F92-905A-10FA45BC56EB}"/>
              </a:ext>
            </a:extLst>
          </p:cNvPr>
          <p:cNvSpPr txBox="1"/>
          <p:nvPr/>
        </p:nvSpPr>
        <p:spPr>
          <a:xfrm>
            <a:off x="3794455" y="6099031"/>
            <a:ext cx="2337173" cy="400110"/>
          </a:xfrm>
          <a:prstGeom prst="rect">
            <a:avLst/>
          </a:prstGeom>
          <a:noFill/>
        </p:spPr>
        <p:txBody>
          <a:bodyPr wrap="square" rtlCol="0">
            <a:spAutoFit/>
          </a:bodyPr>
          <a:lstStyle/>
          <a:p>
            <a:pPr algn="ctr"/>
            <a:r>
              <a:rPr lang="en-US" sz="2000">
                <a:solidFill>
                  <a:schemeClr val="bg1"/>
                </a:solidFill>
              </a:rPr>
              <a:t>Processed</a:t>
            </a:r>
          </a:p>
        </p:txBody>
      </p:sp>
      <p:sp>
        <p:nvSpPr>
          <p:cNvPr id="24" name="TextBox 23">
            <a:extLst>
              <a:ext uri="{FF2B5EF4-FFF2-40B4-BE49-F238E27FC236}">
                <a16:creationId xmlns:a16="http://schemas.microsoft.com/office/drawing/2014/main" id="{89AC4CA0-58ED-0FAC-0D94-EC5C57118680}"/>
              </a:ext>
            </a:extLst>
          </p:cNvPr>
          <p:cNvSpPr txBox="1"/>
          <p:nvPr/>
        </p:nvSpPr>
        <p:spPr>
          <a:xfrm>
            <a:off x="6076494" y="3918362"/>
            <a:ext cx="2337173" cy="400110"/>
          </a:xfrm>
          <a:prstGeom prst="rect">
            <a:avLst/>
          </a:prstGeom>
          <a:noFill/>
        </p:spPr>
        <p:txBody>
          <a:bodyPr wrap="square" rtlCol="0">
            <a:spAutoFit/>
          </a:bodyPr>
          <a:lstStyle/>
          <a:p>
            <a:pPr algn="ctr"/>
            <a:r>
              <a:rPr lang="en-US" sz="2000">
                <a:solidFill>
                  <a:schemeClr val="bg1"/>
                </a:solidFill>
              </a:rPr>
              <a:t>Distributed</a:t>
            </a:r>
          </a:p>
        </p:txBody>
      </p:sp>
      <p:sp>
        <p:nvSpPr>
          <p:cNvPr id="25" name="TextBox 24">
            <a:extLst>
              <a:ext uri="{FF2B5EF4-FFF2-40B4-BE49-F238E27FC236}">
                <a16:creationId xmlns:a16="http://schemas.microsoft.com/office/drawing/2014/main" id="{B0F0E028-BB7B-CF9F-34D9-134E4A89FE0C}"/>
              </a:ext>
            </a:extLst>
          </p:cNvPr>
          <p:cNvSpPr txBox="1"/>
          <p:nvPr/>
        </p:nvSpPr>
        <p:spPr>
          <a:xfrm>
            <a:off x="8441768" y="6099031"/>
            <a:ext cx="2337173" cy="400110"/>
          </a:xfrm>
          <a:prstGeom prst="rect">
            <a:avLst/>
          </a:prstGeom>
          <a:noFill/>
        </p:spPr>
        <p:txBody>
          <a:bodyPr wrap="square" rtlCol="0">
            <a:spAutoFit/>
          </a:bodyPr>
          <a:lstStyle/>
          <a:p>
            <a:pPr algn="ctr"/>
            <a:r>
              <a:rPr lang="en-US" sz="2000">
                <a:solidFill>
                  <a:schemeClr val="bg1"/>
                </a:solidFill>
              </a:rPr>
              <a:t>Sold to</a:t>
            </a:r>
          </a:p>
        </p:txBody>
      </p:sp>
    </p:spTree>
    <p:custDataLst>
      <p:tags r:id="rId1"/>
    </p:custDataLst>
    <p:extLst>
      <p:ext uri="{BB962C8B-B14F-4D97-AF65-F5344CB8AC3E}">
        <p14:creationId xmlns:p14="http://schemas.microsoft.com/office/powerpoint/2010/main" val="17675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 grpId="0"/>
      <p:bldP spid="23" grpId="0"/>
      <p:bldP spid="24" grpId="0"/>
      <p:bldP spid="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A1FED4-6428-9253-F23F-24E34CD69BB4}"/>
              </a:ext>
            </a:extLst>
          </p:cNvPr>
          <p:cNvSpPr>
            <a:spLocks noGrp="1"/>
          </p:cNvSpPr>
          <p:nvPr>
            <p:ph type="title"/>
          </p:nvPr>
        </p:nvSpPr>
        <p:spPr/>
        <p:txBody>
          <a:bodyPr/>
          <a:lstStyle/>
          <a:p>
            <a:r>
              <a:rPr lang="en-US"/>
              <a:t>An Example</a:t>
            </a:r>
          </a:p>
        </p:txBody>
      </p:sp>
      <p:sp>
        <p:nvSpPr>
          <p:cNvPr id="4" name="Slide Number Placeholder 3">
            <a:extLst>
              <a:ext uri="{FF2B5EF4-FFF2-40B4-BE49-F238E27FC236}">
                <a16:creationId xmlns:a16="http://schemas.microsoft.com/office/drawing/2014/main" id="{662732D2-8D9B-83C4-422B-76178C816F23}"/>
              </a:ext>
            </a:extLst>
          </p:cNvPr>
          <p:cNvSpPr>
            <a:spLocks noGrp="1"/>
          </p:cNvSpPr>
          <p:nvPr>
            <p:ph type="sldNum" sz="quarter" idx="4"/>
          </p:nvPr>
        </p:nvSpPr>
        <p:spPr/>
        <p:txBody>
          <a:bodyPr/>
          <a:lstStyle/>
          <a:p>
            <a:fld id="{9DAB3369-7666-44EB-AEA9-5FA9440DB40A}" type="slidenum">
              <a:rPr lang="en-US" smtClean="0"/>
              <a:pPr/>
              <a:t>28</a:t>
            </a:fld>
            <a:endParaRPr lang="en-US"/>
          </a:p>
        </p:txBody>
      </p:sp>
      <p:sp>
        <p:nvSpPr>
          <p:cNvPr id="8" name="Rectangle 7">
            <a:extLst>
              <a:ext uri="{FF2B5EF4-FFF2-40B4-BE49-F238E27FC236}">
                <a16:creationId xmlns:a16="http://schemas.microsoft.com/office/drawing/2014/main" id="{65FD3042-466D-67F3-683A-D184000EE550}"/>
              </a:ext>
            </a:extLst>
          </p:cNvPr>
          <p:cNvSpPr/>
          <p:nvPr/>
        </p:nvSpPr>
        <p:spPr>
          <a:xfrm>
            <a:off x="608939" y="1448058"/>
            <a:ext cx="1416424" cy="860612"/>
          </a:xfrm>
          <a:prstGeom prst="rect">
            <a:avLst/>
          </a:prstGeom>
          <a:solidFill>
            <a:srgbClr val="4F1384"/>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Point of Service A</a:t>
            </a:r>
          </a:p>
        </p:txBody>
      </p:sp>
      <p:sp>
        <p:nvSpPr>
          <p:cNvPr id="9" name="Rectangle 8">
            <a:extLst>
              <a:ext uri="{FF2B5EF4-FFF2-40B4-BE49-F238E27FC236}">
                <a16:creationId xmlns:a16="http://schemas.microsoft.com/office/drawing/2014/main" id="{3C863E8F-AF7A-A875-5D6B-E30DDADB992D}"/>
              </a:ext>
            </a:extLst>
          </p:cNvPr>
          <p:cNvSpPr/>
          <p:nvPr/>
        </p:nvSpPr>
        <p:spPr>
          <a:xfrm>
            <a:off x="608939" y="2576260"/>
            <a:ext cx="1416424" cy="860612"/>
          </a:xfrm>
          <a:prstGeom prst="rect">
            <a:avLst/>
          </a:prstGeom>
          <a:solidFill>
            <a:srgbClr val="4F1384"/>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Point of Service B</a:t>
            </a:r>
          </a:p>
        </p:txBody>
      </p:sp>
      <p:sp>
        <p:nvSpPr>
          <p:cNvPr id="10" name="Rectangle 9">
            <a:extLst>
              <a:ext uri="{FF2B5EF4-FFF2-40B4-BE49-F238E27FC236}">
                <a16:creationId xmlns:a16="http://schemas.microsoft.com/office/drawing/2014/main" id="{87E4D48D-945F-506E-5F70-0E42EDD73E8C}"/>
              </a:ext>
            </a:extLst>
          </p:cNvPr>
          <p:cNvSpPr/>
          <p:nvPr/>
        </p:nvSpPr>
        <p:spPr>
          <a:xfrm>
            <a:off x="608939" y="3702259"/>
            <a:ext cx="1416424" cy="860612"/>
          </a:xfrm>
          <a:prstGeom prst="rect">
            <a:avLst/>
          </a:prstGeom>
          <a:solidFill>
            <a:srgbClr val="4F1384"/>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Point of Service C</a:t>
            </a:r>
          </a:p>
        </p:txBody>
      </p:sp>
      <p:sp>
        <p:nvSpPr>
          <p:cNvPr id="11" name="Rectangle 10">
            <a:extLst>
              <a:ext uri="{FF2B5EF4-FFF2-40B4-BE49-F238E27FC236}">
                <a16:creationId xmlns:a16="http://schemas.microsoft.com/office/drawing/2014/main" id="{11468632-C7CD-B311-B04B-77D3B72B84C6}"/>
              </a:ext>
            </a:extLst>
          </p:cNvPr>
          <p:cNvSpPr/>
          <p:nvPr/>
        </p:nvSpPr>
        <p:spPr>
          <a:xfrm>
            <a:off x="608939" y="5247988"/>
            <a:ext cx="1416424" cy="860612"/>
          </a:xfrm>
          <a:prstGeom prst="rect">
            <a:avLst/>
          </a:prstGeom>
          <a:solidFill>
            <a:srgbClr val="4F1384"/>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Point of Service D</a:t>
            </a:r>
          </a:p>
        </p:txBody>
      </p:sp>
      <p:sp>
        <p:nvSpPr>
          <p:cNvPr id="12" name="Rectangle 11">
            <a:extLst>
              <a:ext uri="{FF2B5EF4-FFF2-40B4-BE49-F238E27FC236}">
                <a16:creationId xmlns:a16="http://schemas.microsoft.com/office/drawing/2014/main" id="{03B917A4-7961-45D4-6B04-DED5BCFAB818}"/>
              </a:ext>
            </a:extLst>
          </p:cNvPr>
          <p:cNvSpPr/>
          <p:nvPr/>
        </p:nvSpPr>
        <p:spPr>
          <a:xfrm>
            <a:off x="2355822" y="1448058"/>
            <a:ext cx="1416424" cy="860612"/>
          </a:xfrm>
          <a:prstGeom prst="rect">
            <a:avLst/>
          </a:prstGeom>
          <a:solidFill>
            <a:srgbClr val="0096DB"/>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Distributor A</a:t>
            </a:r>
          </a:p>
        </p:txBody>
      </p:sp>
      <p:sp>
        <p:nvSpPr>
          <p:cNvPr id="13" name="Rectangle 12">
            <a:extLst>
              <a:ext uri="{FF2B5EF4-FFF2-40B4-BE49-F238E27FC236}">
                <a16:creationId xmlns:a16="http://schemas.microsoft.com/office/drawing/2014/main" id="{594217A6-A366-FD2D-C423-D336BB9F5CAF}"/>
              </a:ext>
            </a:extLst>
          </p:cNvPr>
          <p:cNvSpPr/>
          <p:nvPr/>
        </p:nvSpPr>
        <p:spPr>
          <a:xfrm>
            <a:off x="2355822" y="2576260"/>
            <a:ext cx="1416424" cy="860612"/>
          </a:xfrm>
          <a:prstGeom prst="rect">
            <a:avLst/>
          </a:prstGeom>
          <a:solidFill>
            <a:srgbClr val="0096DB"/>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Distributor B</a:t>
            </a:r>
          </a:p>
        </p:txBody>
      </p:sp>
      <p:sp>
        <p:nvSpPr>
          <p:cNvPr id="14" name="Rectangle 13">
            <a:extLst>
              <a:ext uri="{FF2B5EF4-FFF2-40B4-BE49-F238E27FC236}">
                <a16:creationId xmlns:a16="http://schemas.microsoft.com/office/drawing/2014/main" id="{1852CED4-EDB7-55C0-82CE-B433D83EDD54}"/>
              </a:ext>
            </a:extLst>
          </p:cNvPr>
          <p:cNvSpPr/>
          <p:nvPr/>
        </p:nvSpPr>
        <p:spPr>
          <a:xfrm>
            <a:off x="2355822" y="3702259"/>
            <a:ext cx="1416424" cy="860612"/>
          </a:xfrm>
          <a:prstGeom prst="rect">
            <a:avLst/>
          </a:prstGeom>
          <a:solidFill>
            <a:srgbClr val="0096DB"/>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Distributor C</a:t>
            </a:r>
          </a:p>
        </p:txBody>
      </p:sp>
      <p:sp>
        <p:nvSpPr>
          <p:cNvPr id="15" name="Rectangle 14">
            <a:extLst>
              <a:ext uri="{FF2B5EF4-FFF2-40B4-BE49-F238E27FC236}">
                <a16:creationId xmlns:a16="http://schemas.microsoft.com/office/drawing/2014/main" id="{AA5EF2C2-D1EF-8224-5487-43043D624C81}"/>
              </a:ext>
            </a:extLst>
          </p:cNvPr>
          <p:cNvSpPr/>
          <p:nvPr/>
        </p:nvSpPr>
        <p:spPr>
          <a:xfrm>
            <a:off x="2355822" y="5247988"/>
            <a:ext cx="1416424" cy="860612"/>
          </a:xfrm>
          <a:prstGeom prst="rect">
            <a:avLst/>
          </a:prstGeom>
          <a:solidFill>
            <a:srgbClr val="0096DB"/>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Distributor D</a:t>
            </a:r>
          </a:p>
        </p:txBody>
      </p:sp>
      <p:sp>
        <p:nvSpPr>
          <p:cNvPr id="17" name="Rectangle 16">
            <a:extLst>
              <a:ext uri="{FF2B5EF4-FFF2-40B4-BE49-F238E27FC236}">
                <a16:creationId xmlns:a16="http://schemas.microsoft.com/office/drawing/2014/main" id="{14EF8C66-1D30-1275-4982-58594AB6A797}"/>
              </a:ext>
            </a:extLst>
          </p:cNvPr>
          <p:cNvSpPr/>
          <p:nvPr/>
        </p:nvSpPr>
        <p:spPr>
          <a:xfrm>
            <a:off x="4095402" y="1448942"/>
            <a:ext cx="1416424" cy="860612"/>
          </a:xfrm>
          <a:prstGeom prst="rect">
            <a:avLst/>
          </a:prstGeom>
          <a:solidFill>
            <a:srgbClr val="0096DB"/>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Distributor </a:t>
            </a:r>
            <a:br>
              <a:rPr lang="en-US"/>
            </a:br>
            <a:r>
              <a:rPr lang="en-US"/>
              <a:t>E</a:t>
            </a:r>
          </a:p>
        </p:txBody>
      </p:sp>
      <p:sp>
        <p:nvSpPr>
          <p:cNvPr id="18" name="Rectangle 17">
            <a:extLst>
              <a:ext uri="{FF2B5EF4-FFF2-40B4-BE49-F238E27FC236}">
                <a16:creationId xmlns:a16="http://schemas.microsoft.com/office/drawing/2014/main" id="{E1C3383C-12B5-937B-F5B5-9EBA6CA488D1}"/>
              </a:ext>
            </a:extLst>
          </p:cNvPr>
          <p:cNvSpPr/>
          <p:nvPr/>
        </p:nvSpPr>
        <p:spPr>
          <a:xfrm>
            <a:off x="4095402" y="2580439"/>
            <a:ext cx="1416424" cy="860612"/>
          </a:xfrm>
          <a:prstGeom prst="rect">
            <a:avLst/>
          </a:prstGeom>
          <a:solidFill>
            <a:srgbClr val="0096DB"/>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Distributor </a:t>
            </a:r>
            <a:br>
              <a:rPr lang="en-US"/>
            </a:br>
            <a:r>
              <a:rPr lang="en-US"/>
              <a:t>F</a:t>
            </a:r>
          </a:p>
        </p:txBody>
      </p:sp>
      <p:sp>
        <p:nvSpPr>
          <p:cNvPr id="19" name="Rectangle 18">
            <a:extLst>
              <a:ext uri="{FF2B5EF4-FFF2-40B4-BE49-F238E27FC236}">
                <a16:creationId xmlns:a16="http://schemas.microsoft.com/office/drawing/2014/main" id="{69E59B78-654F-3652-EE40-B494843527EA}"/>
              </a:ext>
            </a:extLst>
          </p:cNvPr>
          <p:cNvSpPr/>
          <p:nvPr/>
        </p:nvSpPr>
        <p:spPr>
          <a:xfrm>
            <a:off x="4095402" y="3702259"/>
            <a:ext cx="1416424" cy="860612"/>
          </a:xfrm>
          <a:prstGeom prst="rect">
            <a:avLst/>
          </a:prstGeom>
          <a:solidFill>
            <a:srgbClr val="0096DB"/>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Distributor G</a:t>
            </a:r>
          </a:p>
        </p:txBody>
      </p:sp>
      <p:sp>
        <p:nvSpPr>
          <p:cNvPr id="20" name="Rectangle 19">
            <a:extLst>
              <a:ext uri="{FF2B5EF4-FFF2-40B4-BE49-F238E27FC236}">
                <a16:creationId xmlns:a16="http://schemas.microsoft.com/office/drawing/2014/main" id="{691BFBB7-4D22-78DE-6123-4551A9F43930}"/>
              </a:ext>
            </a:extLst>
          </p:cNvPr>
          <p:cNvSpPr/>
          <p:nvPr/>
        </p:nvSpPr>
        <p:spPr>
          <a:xfrm>
            <a:off x="4088944" y="4856326"/>
            <a:ext cx="1554480" cy="478489"/>
          </a:xfrm>
          <a:prstGeom prst="rect">
            <a:avLst/>
          </a:prstGeom>
          <a:solidFill>
            <a:srgbClr val="0096DB"/>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Distributor H</a:t>
            </a:r>
          </a:p>
        </p:txBody>
      </p:sp>
      <p:sp>
        <p:nvSpPr>
          <p:cNvPr id="21" name="Rectangle 20">
            <a:extLst>
              <a:ext uri="{FF2B5EF4-FFF2-40B4-BE49-F238E27FC236}">
                <a16:creationId xmlns:a16="http://schemas.microsoft.com/office/drawing/2014/main" id="{FC56F217-D7C7-E742-58C1-583D11053FF3}"/>
              </a:ext>
            </a:extLst>
          </p:cNvPr>
          <p:cNvSpPr/>
          <p:nvPr/>
        </p:nvSpPr>
        <p:spPr>
          <a:xfrm>
            <a:off x="4088944" y="5844840"/>
            <a:ext cx="1554480" cy="478489"/>
          </a:xfrm>
          <a:prstGeom prst="rect">
            <a:avLst/>
          </a:prstGeom>
          <a:solidFill>
            <a:srgbClr val="0096DB"/>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Distributor I</a:t>
            </a:r>
          </a:p>
        </p:txBody>
      </p:sp>
      <p:sp>
        <p:nvSpPr>
          <p:cNvPr id="22" name="Rectangle 21">
            <a:extLst>
              <a:ext uri="{FF2B5EF4-FFF2-40B4-BE49-F238E27FC236}">
                <a16:creationId xmlns:a16="http://schemas.microsoft.com/office/drawing/2014/main" id="{EC09F4E8-82DB-721C-8E73-396719D81A92}"/>
              </a:ext>
            </a:extLst>
          </p:cNvPr>
          <p:cNvSpPr/>
          <p:nvPr/>
        </p:nvSpPr>
        <p:spPr>
          <a:xfrm>
            <a:off x="7778568" y="1596424"/>
            <a:ext cx="1554480" cy="478489"/>
          </a:xfrm>
          <a:prstGeom prst="rect">
            <a:avLst/>
          </a:prstGeom>
          <a:solidFill>
            <a:srgbClr val="0096DB"/>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Distributor J</a:t>
            </a:r>
          </a:p>
        </p:txBody>
      </p:sp>
      <p:sp>
        <p:nvSpPr>
          <p:cNvPr id="23" name="Rectangle 22">
            <a:extLst>
              <a:ext uri="{FF2B5EF4-FFF2-40B4-BE49-F238E27FC236}">
                <a16:creationId xmlns:a16="http://schemas.microsoft.com/office/drawing/2014/main" id="{AF4A55D1-D7BF-C666-87F3-9BE3BC77E6B5}"/>
              </a:ext>
            </a:extLst>
          </p:cNvPr>
          <p:cNvSpPr/>
          <p:nvPr/>
        </p:nvSpPr>
        <p:spPr>
          <a:xfrm>
            <a:off x="7694232" y="4070174"/>
            <a:ext cx="1416424" cy="478489"/>
          </a:xfrm>
          <a:prstGeom prst="rect">
            <a:avLst/>
          </a:prstGeom>
          <a:solidFill>
            <a:srgbClr val="51A21E"/>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Grower A</a:t>
            </a:r>
          </a:p>
        </p:txBody>
      </p:sp>
      <p:sp>
        <p:nvSpPr>
          <p:cNvPr id="24" name="Rectangle 23">
            <a:extLst>
              <a:ext uri="{FF2B5EF4-FFF2-40B4-BE49-F238E27FC236}">
                <a16:creationId xmlns:a16="http://schemas.microsoft.com/office/drawing/2014/main" id="{8B296FB0-DACC-DC24-55CD-5529C4055452}"/>
              </a:ext>
            </a:extLst>
          </p:cNvPr>
          <p:cNvSpPr/>
          <p:nvPr/>
        </p:nvSpPr>
        <p:spPr>
          <a:xfrm>
            <a:off x="6115909" y="723451"/>
            <a:ext cx="1416424" cy="478489"/>
          </a:xfrm>
          <a:prstGeom prst="rect">
            <a:avLst/>
          </a:prstGeom>
          <a:solidFill>
            <a:srgbClr val="51A21E"/>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Grower B</a:t>
            </a:r>
          </a:p>
        </p:txBody>
      </p:sp>
      <p:sp>
        <p:nvSpPr>
          <p:cNvPr id="25" name="Rectangle 24">
            <a:extLst>
              <a:ext uri="{FF2B5EF4-FFF2-40B4-BE49-F238E27FC236}">
                <a16:creationId xmlns:a16="http://schemas.microsoft.com/office/drawing/2014/main" id="{D3729C76-F612-54B6-9E27-310B8745564A}"/>
              </a:ext>
            </a:extLst>
          </p:cNvPr>
          <p:cNvSpPr/>
          <p:nvPr/>
        </p:nvSpPr>
        <p:spPr>
          <a:xfrm>
            <a:off x="6122230" y="1275376"/>
            <a:ext cx="1416424" cy="478489"/>
          </a:xfrm>
          <a:prstGeom prst="rect">
            <a:avLst/>
          </a:prstGeom>
          <a:solidFill>
            <a:srgbClr val="51A21E"/>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Grower C</a:t>
            </a:r>
          </a:p>
        </p:txBody>
      </p:sp>
      <p:sp>
        <p:nvSpPr>
          <p:cNvPr id="26" name="Rectangle 25">
            <a:extLst>
              <a:ext uri="{FF2B5EF4-FFF2-40B4-BE49-F238E27FC236}">
                <a16:creationId xmlns:a16="http://schemas.microsoft.com/office/drawing/2014/main" id="{09E89B84-D511-2769-380E-B9D2703F6C3F}"/>
              </a:ext>
            </a:extLst>
          </p:cNvPr>
          <p:cNvSpPr/>
          <p:nvPr/>
        </p:nvSpPr>
        <p:spPr>
          <a:xfrm>
            <a:off x="9749091" y="1042333"/>
            <a:ext cx="1416424" cy="478489"/>
          </a:xfrm>
          <a:prstGeom prst="rect">
            <a:avLst/>
          </a:prstGeom>
          <a:solidFill>
            <a:srgbClr val="51A21E"/>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Grower H</a:t>
            </a:r>
          </a:p>
        </p:txBody>
      </p:sp>
      <p:sp>
        <p:nvSpPr>
          <p:cNvPr id="27" name="Rectangle 26">
            <a:extLst>
              <a:ext uri="{FF2B5EF4-FFF2-40B4-BE49-F238E27FC236}">
                <a16:creationId xmlns:a16="http://schemas.microsoft.com/office/drawing/2014/main" id="{7615E44A-1354-AF51-F7C3-584DDCD02993}"/>
              </a:ext>
            </a:extLst>
          </p:cNvPr>
          <p:cNvSpPr/>
          <p:nvPr/>
        </p:nvSpPr>
        <p:spPr>
          <a:xfrm>
            <a:off x="5839497" y="2475839"/>
            <a:ext cx="1416424" cy="478489"/>
          </a:xfrm>
          <a:prstGeom prst="rect">
            <a:avLst/>
          </a:prstGeom>
          <a:solidFill>
            <a:srgbClr val="51A21E"/>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Grower E</a:t>
            </a:r>
          </a:p>
        </p:txBody>
      </p:sp>
      <p:sp>
        <p:nvSpPr>
          <p:cNvPr id="28" name="Rectangle 27">
            <a:extLst>
              <a:ext uri="{FF2B5EF4-FFF2-40B4-BE49-F238E27FC236}">
                <a16:creationId xmlns:a16="http://schemas.microsoft.com/office/drawing/2014/main" id="{2CC8C169-4CC5-B891-F32A-3C01A1FCD76D}"/>
              </a:ext>
            </a:extLst>
          </p:cNvPr>
          <p:cNvSpPr/>
          <p:nvPr/>
        </p:nvSpPr>
        <p:spPr>
          <a:xfrm>
            <a:off x="5834982" y="1935296"/>
            <a:ext cx="1416424" cy="478489"/>
          </a:xfrm>
          <a:prstGeom prst="rect">
            <a:avLst/>
          </a:prstGeom>
          <a:solidFill>
            <a:srgbClr val="51A21E"/>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Grower D</a:t>
            </a:r>
          </a:p>
        </p:txBody>
      </p:sp>
      <p:sp>
        <p:nvSpPr>
          <p:cNvPr id="29" name="Rectangle 28">
            <a:extLst>
              <a:ext uri="{FF2B5EF4-FFF2-40B4-BE49-F238E27FC236}">
                <a16:creationId xmlns:a16="http://schemas.microsoft.com/office/drawing/2014/main" id="{3C300F13-4C42-C803-7679-A259DDDBA8D9}"/>
              </a:ext>
            </a:extLst>
          </p:cNvPr>
          <p:cNvSpPr/>
          <p:nvPr/>
        </p:nvSpPr>
        <p:spPr>
          <a:xfrm>
            <a:off x="5933671" y="4367209"/>
            <a:ext cx="1554480" cy="478489"/>
          </a:xfrm>
          <a:prstGeom prst="rect">
            <a:avLst/>
          </a:prstGeom>
          <a:solidFill>
            <a:srgbClr val="0096DB"/>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Distributor L</a:t>
            </a:r>
          </a:p>
        </p:txBody>
      </p:sp>
      <p:sp>
        <p:nvSpPr>
          <p:cNvPr id="30" name="Rectangle 29">
            <a:extLst>
              <a:ext uri="{FF2B5EF4-FFF2-40B4-BE49-F238E27FC236}">
                <a16:creationId xmlns:a16="http://schemas.microsoft.com/office/drawing/2014/main" id="{D39B2E72-15FC-7318-EE7A-F4D0A5AB2F1F}"/>
              </a:ext>
            </a:extLst>
          </p:cNvPr>
          <p:cNvSpPr/>
          <p:nvPr/>
        </p:nvSpPr>
        <p:spPr>
          <a:xfrm>
            <a:off x="7722272" y="2144594"/>
            <a:ext cx="1416424" cy="478489"/>
          </a:xfrm>
          <a:prstGeom prst="rect">
            <a:avLst/>
          </a:prstGeom>
          <a:solidFill>
            <a:srgbClr val="51A21E"/>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Grower J</a:t>
            </a:r>
          </a:p>
        </p:txBody>
      </p:sp>
      <p:sp>
        <p:nvSpPr>
          <p:cNvPr id="32" name="Rectangle 31">
            <a:extLst>
              <a:ext uri="{FF2B5EF4-FFF2-40B4-BE49-F238E27FC236}">
                <a16:creationId xmlns:a16="http://schemas.microsoft.com/office/drawing/2014/main" id="{3FAEC19C-4C5E-FD93-9EEE-511DE8BD5DEE}"/>
              </a:ext>
            </a:extLst>
          </p:cNvPr>
          <p:cNvSpPr/>
          <p:nvPr/>
        </p:nvSpPr>
        <p:spPr>
          <a:xfrm>
            <a:off x="10036190" y="2210120"/>
            <a:ext cx="1416424" cy="478489"/>
          </a:xfrm>
          <a:prstGeom prst="rect">
            <a:avLst/>
          </a:prstGeom>
          <a:solidFill>
            <a:srgbClr val="51A21E"/>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Grower K</a:t>
            </a:r>
          </a:p>
        </p:txBody>
      </p:sp>
      <p:sp>
        <p:nvSpPr>
          <p:cNvPr id="33" name="Rectangle 32">
            <a:extLst>
              <a:ext uri="{FF2B5EF4-FFF2-40B4-BE49-F238E27FC236}">
                <a16:creationId xmlns:a16="http://schemas.microsoft.com/office/drawing/2014/main" id="{3AEE9D3C-F31B-7BC9-2087-38A964589C5F}"/>
              </a:ext>
            </a:extLst>
          </p:cNvPr>
          <p:cNvSpPr/>
          <p:nvPr/>
        </p:nvSpPr>
        <p:spPr>
          <a:xfrm>
            <a:off x="5779578" y="3027216"/>
            <a:ext cx="1554480" cy="478489"/>
          </a:xfrm>
          <a:prstGeom prst="rect">
            <a:avLst/>
          </a:prstGeom>
          <a:solidFill>
            <a:srgbClr val="0096DB"/>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Distributor K</a:t>
            </a:r>
          </a:p>
        </p:txBody>
      </p:sp>
      <p:sp>
        <p:nvSpPr>
          <p:cNvPr id="34" name="Rectangle 33">
            <a:extLst>
              <a:ext uri="{FF2B5EF4-FFF2-40B4-BE49-F238E27FC236}">
                <a16:creationId xmlns:a16="http://schemas.microsoft.com/office/drawing/2014/main" id="{1C86E6AF-F62D-644A-4B82-E2F959A93174}"/>
              </a:ext>
            </a:extLst>
          </p:cNvPr>
          <p:cNvSpPr/>
          <p:nvPr/>
        </p:nvSpPr>
        <p:spPr>
          <a:xfrm>
            <a:off x="7707710" y="5547379"/>
            <a:ext cx="1554480" cy="478489"/>
          </a:xfrm>
          <a:prstGeom prst="rect">
            <a:avLst/>
          </a:prstGeom>
          <a:solidFill>
            <a:srgbClr val="0096DB"/>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Distributor U</a:t>
            </a:r>
          </a:p>
        </p:txBody>
      </p:sp>
      <p:sp>
        <p:nvSpPr>
          <p:cNvPr id="35" name="Rectangle 34">
            <a:extLst>
              <a:ext uri="{FF2B5EF4-FFF2-40B4-BE49-F238E27FC236}">
                <a16:creationId xmlns:a16="http://schemas.microsoft.com/office/drawing/2014/main" id="{3A11C092-D5FE-624F-6A3C-DF227F06854F}"/>
              </a:ext>
            </a:extLst>
          </p:cNvPr>
          <p:cNvSpPr/>
          <p:nvPr/>
        </p:nvSpPr>
        <p:spPr>
          <a:xfrm>
            <a:off x="5802476" y="5517106"/>
            <a:ext cx="1554480" cy="478489"/>
          </a:xfrm>
          <a:prstGeom prst="rect">
            <a:avLst/>
          </a:prstGeom>
          <a:solidFill>
            <a:srgbClr val="0096DB"/>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Distributor O</a:t>
            </a:r>
          </a:p>
        </p:txBody>
      </p:sp>
      <p:sp>
        <p:nvSpPr>
          <p:cNvPr id="36" name="Rectangle 35">
            <a:extLst>
              <a:ext uri="{FF2B5EF4-FFF2-40B4-BE49-F238E27FC236}">
                <a16:creationId xmlns:a16="http://schemas.microsoft.com/office/drawing/2014/main" id="{0FB6DFF3-0AAD-C24E-A08F-E32E32AFFAF0}"/>
              </a:ext>
            </a:extLst>
          </p:cNvPr>
          <p:cNvSpPr/>
          <p:nvPr/>
        </p:nvSpPr>
        <p:spPr>
          <a:xfrm>
            <a:off x="10164133" y="3527545"/>
            <a:ext cx="1416424" cy="478489"/>
          </a:xfrm>
          <a:prstGeom prst="rect">
            <a:avLst/>
          </a:prstGeom>
          <a:solidFill>
            <a:srgbClr val="51A21E"/>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Grower M</a:t>
            </a:r>
          </a:p>
        </p:txBody>
      </p:sp>
      <p:sp>
        <p:nvSpPr>
          <p:cNvPr id="37" name="Rectangle 36">
            <a:extLst>
              <a:ext uri="{FF2B5EF4-FFF2-40B4-BE49-F238E27FC236}">
                <a16:creationId xmlns:a16="http://schemas.microsoft.com/office/drawing/2014/main" id="{851E3BE5-4DB7-F701-6CBA-AC6DD299094C}"/>
              </a:ext>
            </a:extLst>
          </p:cNvPr>
          <p:cNvSpPr/>
          <p:nvPr/>
        </p:nvSpPr>
        <p:spPr>
          <a:xfrm>
            <a:off x="10170066" y="4874559"/>
            <a:ext cx="1416424" cy="475488"/>
          </a:xfrm>
          <a:prstGeom prst="rect">
            <a:avLst/>
          </a:prstGeom>
          <a:solidFill>
            <a:srgbClr val="51A21E"/>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gn="ctr"/>
            <a:r>
              <a:rPr lang="en-US"/>
              <a:t>Grower P</a:t>
            </a:r>
          </a:p>
        </p:txBody>
      </p:sp>
      <p:sp>
        <p:nvSpPr>
          <p:cNvPr id="38" name="Rectangle 37">
            <a:extLst>
              <a:ext uri="{FF2B5EF4-FFF2-40B4-BE49-F238E27FC236}">
                <a16:creationId xmlns:a16="http://schemas.microsoft.com/office/drawing/2014/main" id="{164ED158-57A0-F52D-6F75-15A5D79F8F42}"/>
              </a:ext>
            </a:extLst>
          </p:cNvPr>
          <p:cNvSpPr/>
          <p:nvPr/>
        </p:nvSpPr>
        <p:spPr>
          <a:xfrm>
            <a:off x="9527250" y="4320715"/>
            <a:ext cx="1416424" cy="478489"/>
          </a:xfrm>
          <a:prstGeom prst="rect">
            <a:avLst/>
          </a:prstGeom>
          <a:solidFill>
            <a:srgbClr val="51A21E"/>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Grower O</a:t>
            </a:r>
          </a:p>
        </p:txBody>
      </p:sp>
      <p:sp>
        <p:nvSpPr>
          <p:cNvPr id="39" name="Rectangle 38">
            <a:extLst>
              <a:ext uri="{FF2B5EF4-FFF2-40B4-BE49-F238E27FC236}">
                <a16:creationId xmlns:a16="http://schemas.microsoft.com/office/drawing/2014/main" id="{7021A1D1-9FB0-F8A8-E76F-271D3240C0C8}"/>
              </a:ext>
            </a:extLst>
          </p:cNvPr>
          <p:cNvSpPr/>
          <p:nvPr/>
        </p:nvSpPr>
        <p:spPr>
          <a:xfrm>
            <a:off x="9757944" y="1602742"/>
            <a:ext cx="1416424" cy="478489"/>
          </a:xfrm>
          <a:prstGeom prst="rect">
            <a:avLst/>
          </a:prstGeom>
          <a:solidFill>
            <a:srgbClr val="51A21E"/>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Grower I</a:t>
            </a:r>
          </a:p>
        </p:txBody>
      </p:sp>
      <p:sp>
        <p:nvSpPr>
          <p:cNvPr id="40" name="Rectangle 39">
            <a:extLst>
              <a:ext uri="{FF2B5EF4-FFF2-40B4-BE49-F238E27FC236}">
                <a16:creationId xmlns:a16="http://schemas.microsoft.com/office/drawing/2014/main" id="{FC6881D9-7F80-099F-113C-FFB943AB7AA9}"/>
              </a:ext>
            </a:extLst>
          </p:cNvPr>
          <p:cNvSpPr/>
          <p:nvPr/>
        </p:nvSpPr>
        <p:spPr>
          <a:xfrm>
            <a:off x="10170066" y="2995311"/>
            <a:ext cx="1416424" cy="478489"/>
          </a:xfrm>
          <a:prstGeom prst="rect">
            <a:avLst/>
          </a:prstGeom>
          <a:solidFill>
            <a:srgbClr val="51A21E"/>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Grower L</a:t>
            </a:r>
          </a:p>
        </p:txBody>
      </p:sp>
      <p:sp>
        <p:nvSpPr>
          <p:cNvPr id="42" name="Rectangle 41">
            <a:extLst>
              <a:ext uri="{FF2B5EF4-FFF2-40B4-BE49-F238E27FC236}">
                <a16:creationId xmlns:a16="http://schemas.microsoft.com/office/drawing/2014/main" id="{567B12F9-8C6A-BF03-DEDD-E51AF95C08FD}"/>
              </a:ext>
            </a:extLst>
          </p:cNvPr>
          <p:cNvSpPr/>
          <p:nvPr/>
        </p:nvSpPr>
        <p:spPr>
          <a:xfrm>
            <a:off x="7798178" y="4695107"/>
            <a:ext cx="1416424" cy="478489"/>
          </a:xfrm>
          <a:prstGeom prst="rect">
            <a:avLst/>
          </a:prstGeom>
          <a:solidFill>
            <a:srgbClr val="51A21E"/>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Grower F</a:t>
            </a:r>
          </a:p>
        </p:txBody>
      </p:sp>
      <p:sp>
        <p:nvSpPr>
          <p:cNvPr id="43" name="Rectangle 42">
            <a:extLst>
              <a:ext uri="{FF2B5EF4-FFF2-40B4-BE49-F238E27FC236}">
                <a16:creationId xmlns:a16="http://schemas.microsoft.com/office/drawing/2014/main" id="{9B9B0883-BFB4-9C6A-1E60-23619F5C824E}"/>
              </a:ext>
            </a:extLst>
          </p:cNvPr>
          <p:cNvSpPr/>
          <p:nvPr/>
        </p:nvSpPr>
        <p:spPr>
          <a:xfrm>
            <a:off x="7982230" y="6098959"/>
            <a:ext cx="1416424" cy="478489"/>
          </a:xfrm>
          <a:prstGeom prst="rect">
            <a:avLst/>
          </a:prstGeom>
          <a:solidFill>
            <a:srgbClr val="51A21E"/>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Grower G</a:t>
            </a:r>
          </a:p>
        </p:txBody>
      </p:sp>
      <p:sp>
        <p:nvSpPr>
          <p:cNvPr id="44" name="Rectangle 43">
            <a:extLst>
              <a:ext uri="{FF2B5EF4-FFF2-40B4-BE49-F238E27FC236}">
                <a16:creationId xmlns:a16="http://schemas.microsoft.com/office/drawing/2014/main" id="{F2AA35E8-FE35-0A0D-9253-823456E2280A}"/>
              </a:ext>
            </a:extLst>
          </p:cNvPr>
          <p:cNvSpPr/>
          <p:nvPr/>
        </p:nvSpPr>
        <p:spPr>
          <a:xfrm>
            <a:off x="5791527" y="3583725"/>
            <a:ext cx="1416424" cy="478489"/>
          </a:xfrm>
          <a:prstGeom prst="rect">
            <a:avLst/>
          </a:prstGeom>
          <a:solidFill>
            <a:srgbClr val="51A21E"/>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Broker A</a:t>
            </a:r>
          </a:p>
        </p:txBody>
      </p:sp>
      <p:sp>
        <p:nvSpPr>
          <p:cNvPr id="6" name="Rectangle 5">
            <a:extLst>
              <a:ext uri="{FF2B5EF4-FFF2-40B4-BE49-F238E27FC236}">
                <a16:creationId xmlns:a16="http://schemas.microsoft.com/office/drawing/2014/main" id="{62BF2292-5E2B-2D7B-2220-D3EB280CDEE3}"/>
              </a:ext>
            </a:extLst>
          </p:cNvPr>
          <p:cNvSpPr/>
          <p:nvPr/>
        </p:nvSpPr>
        <p:spPr>
          <a:xfrm>
            <a:off x="5965316" y="4946689"/>
            <a:ext cx="1554480" cy="478489"/>
          </a:xfrm>
          <a:prstGeom prst="rect">
            <a:avLst/>
          </a:prstGeom>
          <a:solidFill>
            <a:srgbClr val="0096DB"/>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Distributor M</a:t>
            </a:r>
          </a:p>
        </p:txBody>
      </p:sp>
      <p:sp>
        <p:nvSpPr>
          <p:cNvPr id="207" name="Rectangle 206">
            <a:extLst>
              <a:ext uri="{FF2B5EF4-FFF2-40B4-BE49-F238E27FC236}">
                <a16:creationId xmlns:a16="http://schemas.microsoft.com/office/drawing/2014/main" id="{AF91A731-E5AE-9432-79C9-01F9B32168AC}"/>
              </a:ext>
            </a:extLst>
          </p:cNvPr>
          <p:cNvSpPr/>
          <p:nvPr/>
        </p:nvSpPr>
        <p:spPr>
          <a:xfrm>
            <a:off x="6103372" y="6084085"/>
            <a:ext cx="1554480" cy="478489"/>
          </a:xfrm>
          <a:prstGeom prst="rect">
            <a:avLst/>
          </a:prstGeom>
          <a:solidFill>
            <a:srgbClr val="0096DB"/>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Distributor P</a:t>
            </a:r>
          </a:p>
        </p:txBody>
      </p:sp>
      <p:cxnSp>
        <p:nvCxnSpPr>
          <p:cNvPr id="209" name="Straight Arrow Connector 208">
            <a:extLst>
              <a:ext uri="{FF2B5EF4-FFF2-40B4-BE49-F238E27FC236}">
                <a16:creationId xmlns:a16="http://schemas.microsoft.com/office/drawing/2014/main" id="{DBB6E543-A7D1-A973-18BC-0633289A6A01}"/>
              </a:ext>
            </a:extLst>
          </p:cNvPr>
          <p:cNvCxnSpPr>
            <a:stCxn id="15" idx="1"/>
            <a:endCxn id="11" idx="3"/>
          </p:cNvCxnSpPr>
          <p:nvPr/>
        </p:nvCxnSpPr>
        <p:spPr>
          <a:xfrm flipH="1">
            <a:off x="2025363" y="5678294"/>
            <a:ext cx="33045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0" name="Straight Arrow Connector 209">
            <a:extLst>
              <a:ext uri="{FF2B5EF4-FFF2-40B4-BE49-F238E27FC236}">
                <a16:creationId xmlns:a16="http://schemas.microsoft.com/office/drawing/2014/main" id="{72A7C40C-C6EB-ABED-1C32-B968EBBC1D98}"/>
              </a:ext>
            </a:extLst>
          </p:cNvPr>
          <p:cNvCxnSpPr>
            <a:cxnSpLocks/>
            <a:stCxn id="20" idx="1"/>
          </p:cNvCxnSpPr>
          <p:nvPr/>
        </p:nvCxnSpPr>
        <p:spPr>
          <a:xfrm flipH="1">
            <a:off x="3772246" y="5095571"/>
            <a:ext cx="316698" cy="37869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2" name="Straight Arrow Connector 211">
            <a:extLst>
              <a:ext uri="{FF2B5EF4-FFF2-40B4-BE49-F238E27FC236}">
                <a16:creationId xmlns:a16="http://schemas.microsoft.com/office/drawing/2014/main" id="{C0C55714-CA62-2539-4716-A2A1DE2877C9}"/>
              </a:ext>
            </a:extLst>
          </p:cNvPr>
          <p:cNvCxnSpPr>
            <a:cxnSpLocks/>
            <a:stCxn id="35" idx="1"/>
            <a:endCxn id="15" idx="3"/>
          </p:cNvCxnSpPr>
          <p:nvPr/>
        </p:nvCxnSpPr>
        <p:spPr>
          <a:xfrm flipH="1" flipV="1">
            <a:off x="3772246" y="5678294"/>
            <a:ext cx="2030230" cy="7805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7" name="Straight Arrow Connector 216">
            <a:extLst>
              <a:ext uri="{FF2B5EF4-FFF2-40B4-BE49-F238E27FC236}">
                <a16:creationId xmlns:a16="http://schemas.microsoft.com/office/drawing/2014/main" id="{C33AF14F-9539-07EA-7355-955417F2CB62}"/>
              </a:ext>
            </a:extLst>
          </p:cNvPr>
          <p:cNvCxnSpPr>
            <a:cxnSpLocks/>
            <a:stCxn id="21" idx="1"/>
          </p:cNvCxnSpPr>
          <p:nvPr/>
        </p:nvCxnSpPr>
        <p:spPr>
          <a:xfrm flipH="1" flipV="1">
            <a:off x="3772246" y="5919324"/>
            <a:ext cx="316698" cy="16476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0" name="Straight Arrow Connector 219">
            <a:extLst>
              <a:ext uri="{FF2B5EF4-FFF2-40B4-BE49-F238E27FC236}">
                <a16:creationId xmlns:a16="http://schemas.microsoft.com/office/drawing/2014/main" id="{25B84811-21C1-69C5-A3A5-F784A317959B}"/>
              </a:ext>
            </a:extLst>
          </p:cNvPr>
          <p:cNvCxnSpPr>
            <a:cxnSpLocks/>
            <a:stCxn id="207" idx="1"/>
            <a:endCxn id="21" idx="3"/>
          </p:cNvCxnSpPr>
          <p:nvPr/>
        </p:nvCxnSpPr>
        <p:spPr>
          <a:xfrm flipH="1" flipV="1">
            <a:off x="5643424" y="6084085"/>
            <a:ext cx="459948" cy="23924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3" name="Straight Arrow Connector 222">
            <a:extLst>
              <a:ext uri="{FF2B5EF4-FFF2-40B4-BE49-F238E27FC236}">
                <a16:creationId xmlns:a16="http://schemas.microsoft.com/office/drawing/2014/main" id="{5A398A56-A166-90DE-86FA-96E2548B0159}"/>
              </a:ext>
            </a:extLst>
          </p:cNvPr>
          <p:cNvCxnSpPr>
            <a:cxnSpLocks/>
            <a:stCxn id="6" idx="1"/>
            <a:endCxn id="20" idx="3"/>
          </p:cNvCxnSpPr>
          <p:nvPr/>
        </p:nvCxnSpPr>
        <p:spPr>
          <a:xfrm flipH="1" flipV="1">
            <a:off x="5643424" y="5095571"/>
            <a:ext cx="321892" cy="9036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6" name="Straight Arrow Connector 225">
            <a:extLst>
              <a:ext uri="{FF2B5EF4-FFF2-40B4-BE49-F238E27FC236}">
                <a16:creationId xmlns:a16="http://schemas.microsoft.com/office/drawing/2014/main" id="{CD5473EF-8617-85B8-98E8-5EB82A8AAB3A}"/>
              </a:ext>
            </a:extLst>
          </p:cNvPr>
          <p:cNvCxnSpPr>
            <a:cxnSpLocks/>
            <a:stCxn id="43" idx="1"/>
            <a:endCxn id="207" idx="3"/>
          </p:cNvCxnSpPr>
          <p:nvPr/>
        </p:nvCxnSpPr>
        <p:spPr>
          <a:xfrm flipH="1" flipV="1">
            <a:off x="7657852" y="6323330"/>
            <a:ext cx="324378" cy="1487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0" name="Straight Arrow Connector 229">
            <a:extLst>
              <a:ext uri="{FF2B5EF4-FFF2-40B4-BE49-F238E27FC236}">
                <a16:creationId xmlns:a16="http://schemas.microsoft.com/office/drawing/2014/main" id="{95D4BADB-3CBF-89C8-D82A-DA0CD6AAACCF}"/>
              </a:ext>
            </a:extLst>
          </p:cNvPr>
          <p:cNvCxnSpPr>
            <a:cxnSpLocks/>
            <a:stCxn id="34" idx="1"/>
            <a:endCxn id="35" idx="3"/>
          </p:cNvCxnSpPr>
          <p:nvPr/>
        </p:nvCxnSpPr>
        <p:spPr>
          <a:xfrm flipH="1" flipV="1">
            <a:off x="7356956" y="5756351"/>
            <a:ext cx="350754" cy="3027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3" name="Straight Arrow Connector 232">
            <a:extLst>
              <a:ext uri="{FF2B5EF4-FFF2-40B4-BE49-F238E27FC236}">
                <a16:creationId xmlns:a16="http://schemas.microsoft.com/office/drawing/2014/main" id="{872077A0-01F3-5211-434C-F3AB1CD44046}"/>
              </a:ext>
            </a:extLst>
          </p:cNvPr>
          <p:cNvCxnSpPr>
            <a:cxnSpLocks/>
            <a:stCxn id="42" idx="1"/>
            <a:endCxn id="6" idx="3"/>
          </p:cNvCxnSpPr>
          <p:nvPr/>
        </p:nvCxnSpPr>
        <p:spPr>
          <a:xfrm flipH="1">
            <a:off x="7519796" y="4934352"/>
            <a:ext cx="278382" cy="251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6" name="Straight Arrow Connector 235">
            <a:extLst>
              <a:ext uri="{FF2B5EF4-FFF2-40B4-BE49-F238E27FC236}">
                <a16:creationId xmlns:a16="http://schemas.microsoft.com/office/drawing/2014/main" id="{D60772CB-55BA-DEE7-1345-E52DDE00922C}"/>
              </a:ext>
            </a:extLst>
          </p:cNvPr>
          <p:cNvCxnSpPr>
            <a:cxnSpLocks/>
            <a:endCxn id="34" idx="3"/>
          </p:cNvCxnSpPr>
          <p:nvPr/>
        </p:nvCxnSpPr>
        <p:spPr>
          <a:xfrm flipH="1">
            <a:off x="9262190" y="5270137"/>
            <a:ext cx="901943" cy="51648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2" name="Straight Arrow Connector 241">
            <a:extLst>
              <a:ext uri="{FF2B5EF4-FFF2-40B4-BE49-F238E27FC236}">
                <a16:creationId xmlns:a16="http://schemas.microsoft.com/office/drawing/2014/main" id="{26A060C9-D015-6F1D-5117-C42FB62E8186}"/>
              </a:ext>
            </a:extLst>
          </p:cNvPr>
          <p:cNvCxnSpPr>
            <a:cxnSpLocks/>
            <a:stCxn id="29" idx="1"/>
          </p:cNvCxnSpPr>
          <p:nvPr/>
        </p:nvCxnSpPr>
        <p:spPr>
          <a:xfrm flipH="1" flipV="1">
            <a:off x="5511826" y="4320715"/>
            <a:ext cx="421845" cy="28573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5" name="Straight Arrow Connector 244">
            <a:extLst>
              <a:ext uri="{FF2B5EF4-FFF2-40B4-BE49-F238E27FC236}">
                <a16:creationId xmlns:a16="http://schemas.microsoft.com/office/drawing/2014/main" id="{2041E9DC-81BE-BDDB-89FA-D653CE676273}"/>
              </a:ext>
            </a:extLst>
          </p:cNvPr>
          <p:cNvCxnSpPr>
            <a:cxnSpLocks/>
            <a:stCxn id="23" idx="1"/>
            <a:endCxn id="19" idx="3"/>
          </p:cNvCxnSpPr>
          <p:nvPr/>
        </p:nvCxnSpPr>
        <p:spPr>
          <a:xfrm flipH="1" flipV="1">
            <a:off x="5511826" y="4132565"/>
            <a:ext cx="2182406" cy="17685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8" name="Straight Arrow Connector 247">
            <a:extLst>
              <a:ext uri="{FF2B5EF4-FFF2-40B4-BE49-F238E27FC236}">
                <a16:creationId xmlns:a16="http://schemas.microsoft.com/office/drawing/2014/main" id="{A34CD035-C75D-D8CF-32AD-E9A846438162}"/>
              </a:ext>
            </a:extLst>
          </p:cNvPr>
          <p:cNvCxnSpPr>
            <a:cxnSpLocks/>
            <a:stCxn id="44" idx="1"/>
          </p:cNvCxnSpPr>
          <p:nvPr/>
        </p:nvCxnSpPr>
        <p:spPr>
          <a:xfrm flipH="1">
            <a:off x="5511826" y="3822970"/>
            <a:ext cx="279701" cy="105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1" name="Straight Arrow Connector 250">
            <a:extLst>
              <a:ext uri="{FF2B5EF4-FFF2-40B4-BE49-F238E27FC236}">
                <a16:creationId xmlns:a16="http://schemas.microsoft.com/office/drawing/2014/main" id="{9FB79130-7CE6-1FD2-D505-8F6107B6DFE3}"/>
              </a:ext>
            </a:extLst>
          </p:cNvPr>
          <p:cNvCxnSpPr>
            <a:cxnSpLocks/>
            <a:stCxn id="19" idx="1"/>
            <a:endCxn id="14" idx="3"/>
          </p:cNvCxnSpPr>
          <p:nvPr/>
        </p:nvCxnSpPr>
        <p:spPr>
          <a:xfrm flipH="1">
            <a:off x="3772246" y="4132565"/>
            <a:ext cx="32315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4" name="Straight Arrow Connector 253">
            <a:extLst>
              <a:ext uri="{FF2B5EF4-FFF2-40B4-BE49-F238E27FC236}">
                <a16:creationId xmlns:a16="http://schemas.microsoft.com/office/drawing/2014/main" id="{B063CC24-C33E-F3D5-6553-DEE63545A030}"/>
              </a:ext>
            </a:extLst>
          </p:cNvPr>
          <p:cNvCxnSpPr>
            <a:cxnSpLocks/>
            <a:stCxn id="18" idx="1"/>
            <a:endCxn id="13" idx="3"/>
          </p:cNvCxnSpPr>
          <p:nvPr/>
        </p:nvCxnSpPr>
        <p:spPr>
          <a:xfrm flipH="1" flipV="1">
            <a:off x="3772246" y="3006566"/>
            <a:ext cx="323156" cy="41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7" name="Straight Arrow Connector 256">
            <a:extLst>
              <a:ext uri="{FF2B5EF4-FFF2-40B4-BE49-F238E27FC236}">
                <a16:creationId xmlns:a16="http://schemas.microsoft.com/office/drawing/2014/main" id="{E6F25124-A98C-2E74-9327-D2E511BA949D}"/>
              </a:ext>
            </a:extLst>
          </p:cNvPr>
          <p:cNvCxnSpPr>
            <a:cxnSpLocks/>
            <a:stCxn id="17" idx="1"/>
            <a:endCxn id="12" idx="3"/>
          </p:cNvCxnSpPr>
          <p:nvPr/>
        </p:nvCxnSpPr>
        <p:spPr>
          <a:xfrm flipH="1" flipV="1">
            <a:off x="3772246" y="1878364"/>
            <a:ext cx="323156" cy="88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0" name="Straight Arrow Connector 259">
            <a:extLst>
              <a:ext uri="{FF2B5EF4-FFF2-40B4-BE49-F238E27FC236}">
                <a16:creationId xmlns:a16="http://schemas.microsoft.com/office/drawing/2014/main" id="{BD306F15-DC80-F6C0-2487-0F41B904FDE6}"/>
              </a:ext>
            </a:extLst>
          </p:cNvPr>
          <p:cNvCxnSpPr>
            <a:cxnSpLocks/>
            <a:stCxn id="14" idx="1"/>
            <a:endCxn id="10" idx="3"/>
          </p:cNvCxnSpPr>
          <p:nvPr/>
        </p:nvCxnSpPr>
        <p:spPr>
          <a:xfrm flipH="1">
            <a:off x="2025363" y="4132565"/>
            <a:ext cx="33045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3" name="Straight Arrow Connector 262">
            <a:extLst>
              <a:ext uri="{FF2B5EF4-FFF2-40B4-BE49-F238E27FC236}">
                <a16:creationId xmlns:a16="http://schemas.microsoft.com/office/drawing/2014/main" id="{AE50CA65-B561-1E24-06CF-BB94431410B5}"/>
              </a:ext>
            </a:extLst>
          </p:cNvPr>
          <p:cNvCxnSpPr>
            <a:cxnSpLocks/>
            <a:stCxn id="13" idx="1"/>
            <a:endCxn id="9" idx="3"/>
          </p:cNvCxnSpPr>
          <p:nvPr/>
        </p:nvCxnSpPr>
        <p:spPr>
          <a:xfrm flipH="1">
            <a:off x="2025363" y="3006566"/>
            <a:ext cx="33045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6" name="Straight Arrow Connector 265">
            <a:extLst>
              <a:ext uri="{FF2B5EF4-FFF2-40B4-BE49-F238E27FC236}">
                <a16:creationId xmlns:a16="http://schemas.microsoft.com/office/drawing/2014/main" id="{A7CE8F74-7484-5EF6-177E-A35611EA0360}"/>
              </a:ext>
            </a:extLst>
          </p:cNvPr>
          <p:cNvCxnSpPr>
            <a:cxnSpLocks/>
            <a:stCxn id="12" idx="1"/>
            <a:endCxn id="8" idx="3"/>
          </p:cNvCxnSpPr>
          <p:nvPr/>
        </p:nvCxnSpPr>
        <p:spPr>
          <a:xfrm flipH="1">
            <a:off x="2025363" y="1878364"/>
            <a:ext cx="33045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5" name="Straight Arrow Connector 274">
            <a:extLst>
              <a:ext uri="{FF2B5EF4-FFF2-40B4-BE49-F238E27FC236}">
                <a16:creationId xmlns:a16="http://schemas.microsoft.com/office/drawing/2014/main" id="{7F0A3CBF-89E0-17A4-15FC-F761D80AB475}"/>
              </a:ext>
            </a:extLst>
          </p:cNvPr>
          <p:cNvCxnSpPr>
            <a:cxnSpLocks/>
            <a:stCxn id="28" idx="1"/>
          </p:cNvCxnSpPr>
          <p:nvPr/>
        </p:nvCxnSpPr>
        <p:spPr>
          <a:xfrm flipH="1">
            <a:off x="5511826" y="2174541"/>
            <a:ext cx="323156" cy="58079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8" name="Straight Arrow Connector 277">
            <a:extLst>
              <a:ext uri="{FF2B5EF4-FFF2-40B4-BE49-F238E27FC236}">
                <a16:creationId xmlns:a16="http://schemas.microsoft.com/office/drawing/2014/main" id="{CFD4DD69-5057-CEDC-C298-A0ABA51370EA}"/>
              </a:ext>
            </a:extLst>
          </p:cNvPr>
          <p:cNvCxnSpPr>
            <a:cxnSpLocks/>
            <a:stCxn id="33" idx="1"/>
          </p:cNvCxnSpPr>
          <p:nvPr/>
        </p:nvCxnSpPr>
        <p:spPr>
          <a:xfrm flipH="1">
            <a:off x="5511826" y="3266461"/>
            <a:ext cx="26775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1" name="Straight Arrow Connector 280">
            <a:extLst>
              <a:ext uri="{FF2B5EF4-FFF2-40B4-BE49-F238E27FC236}">
                <a16:creationId xmlns:a16="http://schemas.microsoft.com/office/drawing/2014/main" id="{C964652B-FD12-C8E7-333F-531FA5B7F320}"/>
              </a:ext>
            </a:extLst>
          </p:cNvPr>
          <p:cNvCxnSpPr>
            <a:cxnSpLocks/>
            <a:stCxn id="27" idx="1"/>
            <a:endCxn id="18" idx="3"/>
          </p:cNvCxnSpPr>
          <p:nvPr/>
        </p:nvCxnSpPr>
        <p:spPr>
          <a:xfrm flipH="1">
            <a:off x="5511826" y="2715084"/>
            <a:ext cx="327671" cy="29566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1" name="Straight Arrow Connector 290">
            <a:extLst>
              <a:ext uri="{FF2B5EF4-FFF2-40B4-BE49-F238E27FC236}">
                <a16:creationId xmlns:a16="http://schemas.microsoft.com/office/drawing/2014/main" id="{E51BC357-A361-B9D2-0EB3-07F78DC04F56}"/>
              </a:ext>
            </a:extLst>
          </p:cNvPr>
          <p:cNvCxnSpPr>
            <a:cxnSpLocks/>
            <a:stCxn id="24" idx="1"/>
          </p:cNvCxnSpPr>
          <p:nvPr/>
        </p:nvCxnSpPr>
        <p:spPr>
          <a:xfrm flipH="1">
            <a:off x="5511826" y="962696"/>
            <a:ext cx="604083" cy="67594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4" name="Straight Arrow Connector 293">
            <a:extLst>
              <a:ext uri="{FF2B5EF4-FFF2-40B4-BE49-F238E27FC236}">
                <a16:creationId xmlns:a16="http://schemas.microsoft.com/office/drawing/2014/main" id="{EBC049CA-5E86-BA01-AD03-A64D05FEBA03}"/>
              </a:ext>
            </a:extLst>
          </p:cNvPr>
          <p:cNvCxnSpPr>
            <a:cxnSpLocks/>
            <a:stCxn id="22" idx="1"/>
            <a:endCxn id="17" idx="3"/>
          </p:cNvCxnSpPr>
          <p:nvPr/>
        </p:nvCxnSpPr>
        <p:spPr>
          <a:xfrm flipH="1">
            <a:off x="5511826" y="1835669"/>
            <a:ext cx="2266742" cy="435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7" name="Straight Arrow Connector 296">
            <a:extLst>
              <a:ext uri="{FF2B5EF4-FFF2-40B4-BE49-F238E27FC236}">
                <a16:creationId xmlns:a16="http://schemas.microsoft.com/office/drawing/2014/main" id="{85EDF9AD-38F0-3EDD-350D-FACDF3A26803}"/>
              </a:ext>
            </a:extLst>
          </p:cNvPr>
          <p:cNvCxnSpPr>
            <a:cxnSpLocks/>
            <a:stCxn id="25" idx="1"/>
          </p:cNvCxnSpPr>
          <p:nvPr/>
        </p:nvCxnSpPr>
        <p:spPr>
          <a:xfrm flipH="1">
            <a:off x="5511826" y="1514621"/>
            <a:ext cx="610404" cy="2392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0" name="Straight Arrow Connector 299">
            <a:extLst>
              <a:ext uri="{FF2B5EF4-FFF2-40B4-BE49-F238E27FC236}">
                <a16:creationId xmlns:a16="http://schemas.microsoft.com/office/drawing/2014/main" id="{4CCFF4C6-42A5-D1A3-1E72-99248F119391}"/>
              </a:ext>
            </a:extLst>
          </p:cNvPr>
          <p:cNvCxnSpPr>
            <a:cxnSpLocks/>
            <a:stCxn id="26" idx="1"/>
          </p:cNvCxnSpPr>
          <p:nvPr/>
        </p:nvCxnSpPr>
        <p:spPr>
          <a:xfrm flipH="1">
            <a:off x="9333048" y="1281578"/>
            <a:ext cx="416043" cy="43070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3" name="Straight Arrow Connector 302">
            <a:extLst>
              <a:ext uri="{FF2B5EF4-FFF2-40B4-BE49-F238E27FC236}">
                <a16:creationId xmlns:a16="http://schemas.microsoft.com/office/drawing/2014/main" id="{FC9DBF25-A720-CFFF-EBE1-DD2E17360549}"/>
              </a:ext>
            </a:extLst>
          </p:cNvPr>
          <p:cNvCxnSpPr>
            <a:cxnSpLocks/>
            <a:stCxn id="39" idx="1"/>
            <a:endCxn id="22" idx="3"/>
          </p:cNvCxnSpPr>
          <p:nvPr/>
        </p:nvCxnSpPr>
        <p:spPr>
          <a:xfrm flipH="1" flipV="1">
            <a:off x="9333048" y="1835669"/>
            <a:ext cx="424896" cy="631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4" name="Rectangle 313">
            <a:extLst>
              <a:ext uri="{FF2B5EF4-FFF2-40B4-BE49-F238E27FC236}">
                <a16:creationId xmlns:a16="http://schemas.microsoft.com/office/drawing/2014/main" id="{CD542778-C83A-B806-7142-04D3E31BD6C8}"/>
              </a:ext>
            </a:extLst>
          </p:cNvPr>
          <p:cNvSpPr/>
          <p:nvPr/>
        </p:nvSpPr>
        <p:spPr>
          <a:xfrm>
            <a:off x="8401158" y="2997172"/>
            <a:ext cx="1554480" cy="478489"/>
          </a:xfrm>
          <a:prstGeom prst="rect">
            <a:avLst/>
          </a:prstGeom>
          <a:solidFill>
            <a:srgbClr val="0096DB"/>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Distributor R</a:t>
            </a:r>
          </a:p>
        </p:txBody>
      </p:sp>
      <p:sp>
        <p:nvSpPr>
          <p:cNvPr id="315" name="Rectangle 314">
            <a:extLst>
              <a:ext uri="{FF2B5EF4-FFF2-40B4-BE49-F238E27FC236}">
                <a16:creationId xmlns:a16="http://schemas.microsoft.com/office/drawing/2014/main" id="{49BCD005-D5DB-D26E-62DD-D92C3E4C4E5F}"/>
              </a:ext>
            </a:extLst>
          </p:cNvPr>
          <p:cNvSpPr/>
          <p:nvPr/>
        </p:nvSpPr>
        <p:spPr>
          <a:xfrm>
            <a:off x="8395855" y="3529750"/>
            <a:ext cx="1554480" cy="478489"/>
          </a:xfrm>
          <a:prstGeom prst="rect">
            <a:avLst/>
          </a:prstGeom>
          <a:solidFill>
            <a:srgbClr val="0096DB"/>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Distributor S</a:t>
            </a:r>
          </a:p>
        </p:txBody>
      </p:sp>
      <p:cxnSp>
        <p:nvCxnSpPr>
          <p:cNvPr id="317" name="Straight Arrow Connector 316">
            <a:extLst>
              <a:ext uri="{FF2B5EF4-FFF2-40B4-BE49-F238E27FC236}">
                <a16:creationId xmlns:a16="http://schemas.microsoft.com/office/drawing/2014/main" id="{64BCEA5C-F4C7-688F-66D4-0C40B8F2079C}"/>
              </a:ext>
            </a:extLst>
          </p:cNvPr>
          <p:cNvCxnSpPr>
            <a:cxnSpLocks/>
            <a:stCxn id="314" idx="1"/>
          </p:cNvCxnSpPr>
          <p:nvPr/>
        </p:nvCxnSpPr>
        <p:spPr>
          <a:xfrm flipH="1">
            <a:off x="7207951" y="3236417"/>
            <a:ext cx="1193207" cy="46584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0" name="Straight Arrow Connector 319">
            <a:extLst>
              <a:ext uri="{FF2B5EF4-FFF2-40B4-BE49-F238E27FC236}">
                <a16:creationId xmlns:a16="http://schemas.microsoft.com/office/drawing/2014/main" id="{568D350D-11C8-01C2-C686-1DFD53E91027}"/>
              </a:ext>
            </a:extLst>
          </p:cNvPr>
          <p:cNvCxnSpPr>
            <a:cxnSpLocks/>
            <a:stCxn id="315" idx="1"/>
            <a:endCxn id="44" idx="3"/>
          </p:cNvCxnSpPr>
          <p:nvPr/>
        </p:nvCxnSpPr>
        <p:spPr>
          <a:xfrm flipH="1">
            <a:off x="7207951" y="3768995"/>
            <a:ext cx="1187904" cy="5397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6" name="Straight Arrow Connector 325">
            <a:extLst>
              <a:ext uri="{FF2B5EF4-FFF2-40B4-BE49-F238E27FC236}">
                <a16:creationId xmlns:a16="http://schemas.microsoft.com/office/drawing/2014/main" id="{722E64B2-AFD5-89C6-84E0-C02F00884268}"/>
              </a:ext>
            </a:extLst>
          </p:cNvPr>
          <p:cNvCxnSpPr>
            <a:cxnSpLocks/>
          </p:cNvCxnSpPr>
          <p:nvPr/>
        </p:nvCxnSpPr>
        <p:spPr>
          <a:xfrm flipH="1">
            <a:off x="7488151" y="4629604"/>
            <a:ext cx="203909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4" name="Straight Arrow Connector 333">
            <a:extLst>
              <a:ext uri="{FF2B5EF4-FFF2-40B4-BE49-F238E27FC236}">
                <a16:creationId xmlns:a16="http://schemas.microsoft.com/office/drawing/2014/main" id="{9EC2CA37-EA84-AB05-AF4A-994B0D5CEF7B}"/>
              </a:ext>
            </a:extLst>
          </p:cNvPr>
          <p:cNvCxnSpPr>
            <a:cxnSpLocks/>
            <a:stCxn id="36" idx="1"/>
            <a:endCxn id="315" idx="3"/>
          </p:cNvCxnSpPr>
          <p:nvPr/>
        </p:nvCxnSpPr>
        <p:spPr>
          <a:xfrm flipH="1">
            <a:off x="9950335" y="3766790"/>
            <a:ext cx="213798" cy="220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7" name="Straight Arrow Connector 336">
            <a:extLst>
              <a:ext uri="{FF2B5EF4-FFF2-40B4-BE49-F238E27FC236}">
                <a16:creationId xmlns:a16="http://schemas.microsoft.com/office/drawing/2014/main" id="{734F99C8-84C2-CE21-41E8-5B3C84462DEB}"/>
              </a:ext>
            </a:extLst>
          </p:cNvPr>
          <p:cNvCxnSpPr>
            <a:cxnSpLocks/>
            <a:stCxn id="40" idx="1"/>
            <a:endCxn id="314" idx="3"/>
          </p:cNvCxnSpPr>
          <p:nvPr/>
        </p:nvCxnSpPr>
        <p:spPr>
          <a:xfrm flipH="1">
            <a:off x="9955638" y="3234556"/>
            <a:ext cx="214428" cy="186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2" name="Straight Arrow Connector 351">
            <a:extLst>
              <a:ext uri="{FF2B5EF4-FFF2-40B4-BE49-F238E27FC236}">
                <a16:creationId xmlns:a16="http://schemas.microsoft.com/office/drawing/2014/main" id="{872EAA5D-C498-DE45-B3E4-C9F55927DDAB}"/>
              </a:ext>
            </a:extLst>
          </p:cNvPr>
          <p:cNvCxnSpPr>
            <a:cxnSpLocks/>
            <a:stCxn id="32" idx="1"/>
            <a:endCxn id="33" idx="3"/>
          </p:cNvCxnSpPr>
          <p:nvPr/>
        </p:nvCxnSpPr>
        <p:spPr>
          <a:xfrm flipH="1">
            <a:off x="7334058" y="2449365"/>
            <a:ext cx="2702132" cy="81709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5" name="Straight Arrow Connector 354">
            <a:extLst>
              <a:ext uri="{FF2B5EF4-FFF2-40B4-BE49-F238E27FC236}">
                <a16:creationId xmlns:a16="http://schemas.microsoft.com/office/drawing/2014/main" id="{D00D61F6-BC92-F2BF-C4D5-0EEDC35F5540}"/>
              </a:ext>
            </a:extLst>
          </p:cNvPr>
          <p:cNvCxnSpPr>
            <a:cxnSpLocks/>
            <a:stCxn id="30" idx="1"/>
          </p:cNvCxnSpPr>
          <p:nvPr/>
        </p:nvCxnSpPr>
        <p:spPr>
          <a:xfrm flipH="1">
            <a:off x="7334058" y="2383839"/>
            <a:ext cx="388214" cy="76800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572F7D75-9250-171E-501A-E7AB7143ED0A}"/>
              </a:ext>
            </a:extLst>
          </p:cNvPr>
          <p:cNvSpPr/>
          <p:nvPr/>
        </p:nvSpPr>
        <p:spPr>
          <a:xfrm>
            <a:off x="9898986" y="5354327"/>
            <a:ext cx="1875927" cy="1339161"/>
          </a:xfrm>
          <a:prstGeom prst="rect">
            <a:avLst/>
          </a:prstGeom>
          <a:solidFill>
            <a:srgbClr val="51A21E"/>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tIns="91440" rtlCol="0" anchor="t" anchorCtr="0"/>
          <a:lstStyle/>
          <a:p>
            <a:pPr algn="ctr"/>
            <a:endParaRPr lang="en-US">
              <a:solidFill>
                <a:schemeClr val="tx1"/>
              </a:solidFill>
            </a:endParaRPr>
          </a:p>
          <a:p>
            <a:pPr algn="ctr"/>
            <a:r>
              <a:rPr lang="en-US">
                <a:solidFill>
                  <a:schemeClr val="bg1"/>
                </a:solidFill>
              </a:rPr>
              <a:t>Lot 112</a:t>
            </a:r>
          </a:p>
        </p:txBody>
      </p:sp>
      <p:cxnSp>
        <p:nvCxnSpPr>
          <p:cNvPr id="214" name="Straight Arrow Connector 213">
            <a:extLst>
              <a:ext uri="{FF2B5EF4-FFF2-40B4-BE49-F238E27FC236}">
                <a16:creationId xmlns:a16="http://schemas.microsoft.com/office/drawing/2014/main" id="{C837C6F1-50A8-8C37-DC9E-7A1455C6EA79}"/>
              </a:ext>
            </a:extLst>
          </p:cNvPr>
          <p:cNvCxnSpPr>
            <a:cxnSpLocks/>
          </p:cNvCxnSpPr>
          <p:nvPr/>
        </p:nvCxnSpPr>
        <p:spPr>
          <a:xfrm flipH="1">
            <a:off x="7519796" y="5242346"/>
            <a:ext cx="2653201" cy="10770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15407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500"/>
                                        <p:tgtEl>
                                          <p:spTgt spid="4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500"/>
                                        <p:tgtEl>
                                          <p:spTgt spid="3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14"/>
                                        </p:tgtEl>
                                        <p:attrNameLst>
                                          <p:attrName>style.visibility</p:attrName>
                                        </p:attrNameLst>
                                      </p:cBhvr>
                                      <p:to>
                                        <p:strVal val="visible"/>
                                      </p:to>
                                    </p:set>
                                    <p:animEffect transition="in" filter="fade">
                                      <p:cBhvr>
                                        <p:cTn id="63" dur="500"/>
                                        <p:tgtEl>
                                          <p:spTgt spid="31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15"/>
                                        </p:tgtEl>
                                        <p:attrNameLst>
                                          <p:attrName>style.visibility</p:attrName>
                                        </p:attrNameLst>
                                      </p:cBhvr>
                                      <p:to>
                                        <p:strVal val="visible"/>
                                      </p:to>
                                    </p:set>
                                    <p:animEffect transition="in" filter="fade">
                                      <p:cBhvr>
                                        <p:cTn id="66" dur="500"/>
                                        <p:tgtEl>
                                          <p:spTgt spid="31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fade">
                                      <p:cBhvr>
                                        <p:cTn id="72" dur="500"/>
                                        <p:tgtEl>
                                          <p:spTgt spid="6"/>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500"/>
                                        <p:tgtEl>
                                          <p:spTgt spid="35"/>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07"/>
                                        </p:tgtEl>
                                        <p:attrNameLst>
                                          <p:attrName>style.visibility</p:attrName>
                                        </p:attrNameLst>
                                      </p:cBhvr>
                                      <p:to>
                                        <p:strVal val="visible"/>
                                      </p:to>
                                    </p:set>
                                    <p:animEffect transition="in" filter="fade">
                                      <p:cBhvr>
                                        <p:cTn id="78" dur="500"/>
                                        <p:tgtEl>
                                          <p:spTgt spid="20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500"/>
                                        <p:tgtEl>
                                          <p:spTgt spid="3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500"/>
                                        <p:tgtEl>
                                          <p:spTgt spid="44"/>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500"/>
                                        <p:tgtEl>
                                          <p:spTgt spid="20"/>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1"/>
                                        </p:tgtEl>
                                        <p:attrNameLst>
                                          <p:attrName>style.visibility</p:attrName>
                                        </p:attrNameLst>
                                      </p:cBhvr>
                                      <p:to>
                                        <p:strVal val="visible"/>
                                      </p:to>
                                    </p:set>
                                    <p:animEffect transition="in" filter="fade">
                                      <p:cBhvr>
                                        <p:cTn id="90" dur="500"/>
                                        <p:tgtEl>
                                          <p:spTgt spid="21"/>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500"/>
                                        <p:tgtEl>
                                          <p:spTgt spid="19"/>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fade">
                                      <p:cBhvr>
                                        <p:cTn id="96" dur="500"/>
                                        <p:tgtEl>
                                          <p:spTgt spid="18"/>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fade">
                                      <p:cBhvr>
                                        <p:cTn id="99" dur="500"/>
                                        <p:tgtEl>
                                          <p:spTgt spid="17"/>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2"/>
                                        </p:tgtEl>
                                        <p:attrNameLst>
                                          <p:attrName>style.visibility</p:attrName>
                                        </p:attrNameLst>
                                      </p:cBhvr>
                                      <p:to>
                                        <p:strVal val="visible"/>
                                      </p:to>
                                    </p:set>
                                    <p:animEffect transition="in" filter="fade">
                                      <p:cBhvr>
                                        <p:cTn id="102" dur="500"/>
                                        <p:tgtEl>
                                          <p:spTgt spid="12"/>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3"/>
                                        </p:tgtEl>
                                        <p:attrNameLst>
                                          <p:attrName>style.visibility</p:attrName>
                                        </p:attrNameLst>
                                      </p:cBhvr>
                                      <p:to>
                                        <p:strVal val="visible"/>
                                      </p:to>
                                    </p:set>
                                    <p:animEffect transition="in" filter="fade">
                                      <p:cBhvr>
                                        <p:cTn id="105" dur="500"/>
                                        <p:tgtEl>
                                          <p:spTgt spid="13"/>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4"/>
                                        </p:tgtEl>
                                        <p:attrNameLst>
                                          <p:attrName>style.visibility</p:attrName>
                                        </p:attrNameLst>
                                      </p:cBhvr>
                                      <p:to>
                                        <p:strVal val="visible"/>
                                      </p:to>
                                    </p:set>
                                    <p:animEffect transition="in" filter="fade">
                                      <p:cBhvr>
                                        <p:cTn id="108" dur="500"/>
                                        <p:tgtEl>
                                          <p:spTgt spid="14"/>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5"/>
                                        </p:tgtEl>
                                        <p:attrNameLst>
                                          <p:attrName>style.visibility</p:attrName>
                                        </p:attrNameLst>
                                      </p:cBhvr>
                                      <p:to>
                                        <p:strVal val="visible"/>
                                      </p:to>
                                    </p:set>
                                    <p:animEffect transition="in" filter="fade">
                                      <p:cBhvr>
                                        <p:cTn id="111" dur="500"/>
                                        <p:tgtEl>
                                          <p:spTgt spid="15"/>
                                        </p:tgtEl>
                                      </p:cBhvr>
                                    </p:animEffect>
                                  </p:childTnLst>
                                </p:cTn>
                              </p:par>
                              <p:par>
                                <p:cTn id="112" presetID="10" presetClass="entr" presetSubtype="0" fill="hold" nodeType="withEffect">
                                  <p:stCondLst>
                                    <p:cond delay="0"/>
                                  </p:stCondLst>
                                  <p:childTnLst>
                                    <p:set>
                                      <p:cBhvr>
                                        <p:cTn id="113" dur="1" fill="hold">
                                          <p:stCondLst>
                                            <p:cond delay="0"/>
                                          </p:stCondLst>
                                        </p:cTn>
                                        <p:tgtEl>
                                          <p:spTgt spid="210"/>
                                        </p:tgtEl>
                                        <p:attrNameLst>
                                          <p:attrName>style.visibility</p:attrName>
                                        </p:attrNameLst>
                                      </p:cBhvr>
                                      <p:to>
                                        <p:strVal val="visible"/>
                                      </p:to>
                                    </p:set>
                                    <p:animEffect transition="in" filter="fade">
                                      <p:cBhvr>
                                        <p:cTn id="114" dur="500"/>
                                        <p:tgtEl>
                                          <p:spTgt spid="210"/>
                                        </p:tgtEl>
                                      </p:cBhvr>
                                    </p:animEffect>
                                  </p:childTnLst>
                                </p:cTn>
                              </p:par>
                              <p:par>
                                <p:cTn id="115" presetID="10" presetClass="entr" presetSubtype="0" fill="hold" nodeType="withEffect">
                                  <p:stCondLst>
                                    <p:cond delay="0"/>
                                  </p:stCondLst>
                                  <p:childTnLst>
                                    <p:set>
                                      <p:cBhvr>
                                        <p:cTn id="116" dur="1" fill="hold">
                                          <p:stCondLst>
                                            <p:cond delay="0"/>
                                          </p:stCondLst>
                                        </p:cTn>
                                        <p:tgtEl>
                                          <p:spTgt spid="212"/>
                                        </p:tgtEl>
                                        <p:attrNameLst>
                                          <p:attrName>style.visibility</p:attrName>
                                        </p:attrNameLst>
                                      </p:cBhvr>
                                      <p:to>
                                        <p:strVal val="visible"/>
                                      </p:to>
                                    </p:set>
                                    <p:animEffect transition="in" filter="fade">
                                      <p:cBhvr>
                                        <p:cTn id="117" dur="500"/>
                                        <p:tgtEl>
                                          <p:spTgt spid="212"/>
                                        </p:tgtEl>
                                      </p:cBhvr>
                                    </p:animEffect>
                                  </p:childTnLst>
                                </p:cTn>
                              </p:par>
                              <p:par>
                                <p:cTn id="118" presetID="10" presetClass="entr" presetSubtype="0" fill="hold" nodeType="withEffect">
                                  <p:stCondLst>
                                    <p:cond delay="0"/>
                                  </p:stCondLst>
                                  <p:childTnLst>
                                    <p:set>
                                      <p:cBhvr>
                                        <p:cTn id="119" dur="1" fill="hold">
                                          <p:stCondLst>
                                            <p:cond delay="0"/>
                                          </p:stCondLst>
                                        </p:cTn>
                                        <p:tgtEl>
                                          <p:spTgt spid="217"/>
                                        </p:tgtEl>
                                        <p:attrNameLst>
                                          <p:attrName>style.visibility</p:attrName>
                                        </p:attrNameLst>
                                      </p:cBhvr>
                                      <p:to>
                                        <p:strVal val="visible"/>
                                      </p:to>
                                    </p:set>
                                    <p:animEffect transition="in" filter="fade">
                                      <p:cBhvr>
                                        <p:cTn id="120" dur="500"/>
                                        <p:tgtEl>
                                          <p:spTgt spid="217"/>
                                        </p:tgtEl>
                                      </p:cBhvr>
                                    </p:animEffect>
                                  </p:childTnLst>
                                </p:cTn>
                              </p:par>
                              <p:par>
                                <p:cTn id="121" presetID="10" presetClass="entr" presetSubtype="0" fill="hold" nodeType="withEffect">
                                  <p:stCondLst>
                                    <p:cond delay="0"/>
                                  </p:stCondLst>
                                  <p:childTnLst>
                                    <p:set>
                                      <p:cBhvr>
                                        <p:cTn id="122" dur="1" fill="hold">
                                          <p:stCondLst>
                                            <p:cond delay="0"/>
                                          </p:stCondLst>
                                        </p:cTn>
                                        <p:tgtEl>
                                          <p:spTgt spid="220"/>
                                        </p:tgtEl>
                                        <p:attrNameLst>
                                          <p:attrName>style.visibility</p:attrName>
                                        </p:attrNameLst>
                                      </p:cBhvr>
                                      <p:to>
                                        <p:strVal val="visible"/>
                                      </p:to>
                                    </p:set>
                                    <p:animEffect transition="in" filter="fade">
                                      <p:cBhvr>
                                        <p:cTn id="123" dur="500"/>
                                        <p:tgtEl>
                                          <p:spTgt spid="220"/>
                                        </p:tgtEl>
                                      </p:cBhvr>
                                    </p:animEffect>
                                  </p:childTnLst>
                                </p:cTn>
                              </p:par>
                              <p:par>
                                <p:cTn id="124" presetID="10" presetClass="entr" presetSubtype="0" fill="hold" nodeType="withEffect">
                                  <p:stCondLst>
                                    <p:cond delay="0"/>
                                  </p:stCondLst>
                                  <p:childTnLst>
                                    <p:set>
                                      <p:cBhvr>
                                        <p:cTn id="125" dur="1" fill="hold">
                                          <p:stCondLst>
                                            <p:cond delay="0"/>
                                          </p:stCondLst>
                                        </p:cTn>
                                        <p:tgtEl>
                                          <p:spTgt spid="223"/>
                                        </p:tgtEl>
                                        <p:attrNameLst>
                                          <p:attrName>style.visibility</p:attrName>
                                        </p:attrNameLst>
                                      </p:cBhvr>
                                      <p:to>
                                        <p:strVal val="visible"/>
                                      </p:to>
                                    </p:set>
                                    <p:animEffect transition="in" filter="fade">
                                      <p:cBhvr>
                                        <p:cTn id="126" dur="500"/>
                                        <p:tgtEl>
                                          <p:spTgt spid="223"/>
                                        </p:tgtEl>
                                      </p:cBhvr>
                                    </p:animEffect>
                                  </p:childTnLst>
                                </p:cTn>
                              </p:par>
                              <p:par>
                                <p:cTn id="127" presetID="10" presetClass="entr" presetSubtype="0" fill="hold" nodeType="withEffect">
                                  <p:stCondLst>
                                    <p:cond delay="0"/>
                                  </p:stCondLst>
                                  <p:childTnLst>
                                    <p:set>
                                      <p:cBhvr>
                                        <p:cTn id="128" dur="1" fill="hold">
                                          <p:stCondLst>
                                            <p:cond delay="0"/>
                                          </p:stCondLst>
                                        </p:cTn>
                                        <p:tgtEl>
                                          <p:spTgt spid="226"/>
                                        </p:tgtEl>
                                        <p:attrNameLst>
                                          <p:attrName>style.visibility</p:attrName>
                                        </p:attrNameLst>
                                      </p:cBhvr>
                                      <p:to>
                                        <p:strVal val="visible"/>
                                      </p:to>
                                    </p:set>
                                    <p:animEffect transition="in" filter="fade">
                                      <p:cBhvr>
                                        <p:cTn id="129" dur="500"/>
                                        <p:tgtEl>
                                          <p:spTgt spid="226"/>
                                        </p:tgtEl>
                                      </p:cBhvr>
                                    </p:animEffect>
                                  </p:childTnLst>
                                </p:cTn>
                              </p:par>
                              <p:par>
                                <p:cTn id="130" presetID="10" presetClass="entr" presetSubtype="0" fill="hold" nodeType="withEffect">
                                  <p:stCondLst>
                                    <p:cond delay="0"/>
                                  </p:stCondLst>
                                  <p:childTnLst>
                                    <p:set>
                                      <p:cBhvr>
                                        <p:cTn id="131" dur="1" fill="hold">
                                          <p:stCondLst>
                                            <p:cond delay="0"/>
                                          </p:stCondLst>
                                        </p:cTn>
                                        <p:tgtEl>
                                          <p:spTgt spid="230"/>
                                        </p:tgtEl>
                                        <p:attrNameLst>
                                          <p:attrName>style.visibility</p:attrName>
                                        </p:attrNameLst>
                                      </p:cBhvr>
                                      <p:to>
                                        <p:strVal val="visible"/>
                                      </p:to>
                                    </p:set>
                                    <p:animEffect transition="in" filter="fade">
                                      <p:cBhvr>
                                        <p:cTn id="132" dur="500"/>
                                        <p:tgtEl>
                                          <p:spTgt spid="230"/>
                                        </p:tgtEl>
                                      </p:cBhvr>
                                    </p:animEffect>
                                  </p:childTnLst>
                                </p:cTn>
                              </p:par>
                              <p:par>
                                <p:cTn id="133" presetID="10" presetClass="entr" presetSubtype="0" fill="hold" nodeType="withEffect">
                                  <p:stCondLst>
                                    <p:cond delay="0"/>
                                  </p:stCondLst>
                                  <p:childTnLst>
                                    <p:set>
                                      <p:cBhvr>
                                        <p:cTn id="134" dur="1" fill="hold">
                                          <p:stCondLst>
                                            <p:cond delay="0"/>
                                          </p:stCondLst>
                                        </p:cTn>
                                        <p:tgtEl>
                                          <p:spTgt spid="233"/>
                                        </p:tgtEl>
                                        <p:attrNameLst>
                                          <p:attrName>style.visibility</p:attrName>
                                        </p:attrNameLst>
                                      </p:cBhvr>
                                      <p:to>
                                        <p:strVal val="visible"/>
                                      </p:to>
                                    </p:set>
                                    <p:animEffect transition="in" filter="fade">
                                      <p:cBhvr>
                                        <p:cTn id="135" dur="500"/>
                                        <p:tgtEl>
                                          <p:spTgt spid="233"/>
                                        </p:tgtEl>
                                      </p:cBhvr>
                                    </p:animEffect>
                                  </p:childTnLst>
                                </p:cTn>
                              </p:par>
                              <p:par>
                                <p:cTn id="136" presetID="10" presetClass="entr" presetSubtype="0" fill="hold" nodeType="withEffect">
                                  <p:stCondLst>
                                    <p:cond delay="0"/>
                                  </p:stCondLst>
                                  <p:childTnLst>
                                    <p:set>
                                      <p:cBhvr>
                                        <p:cTn id="137" dur="1" fill="hold">
                                          <p:stCondLst>
                                            <p:cond delay="0"/>
                                          </p:stCondLst>
                                        </p:cTn>
                                        <p:tgtEl>
                                          <p:spTgt spid="236"/>
                                        </p:tgtEl>
                                        <p:attrNameLst>
                                          <p:attrName>style.visibility</p:attrName>
                                        </p:attrNameLst>
                                      </p:cBhvr>
                                      <p:to>
                                        <p:strVal val="visible"/>
                                      </p:to>
                                    </p:set>
                                    <p:animEffect transition="in" filter="fade">
                                      <p:cBhvr>
                                        <p:cTn id="138" dur="500"/>
                                        <p:tgtEl>
                                          <p:spTgt spid="236"/>
                                        </p:tgtEl>
                                      </p:cBhvr>
                                    </p:animEffect>
                                  </p:childTnLst>
                                </p:cTn>
                              </p:par>
                              <p:par>
                                <p:cTn id="139" presetID="10" presetClass="entr" presetSubtype="0" fill="hold" nodeType="withEffect">
                                  <p:stCondLst>
                                    <p:cond delay="0"/>
                                  </p:stCondLst>
                                  <p:childTnLst>
                                    <p:set>
                                      <p:cBhvr>
                                        <p:cTn id="140" dur="1" fill="hold">
                                          <p:stCondLst>
                                            <p:cond delay="0"/>
                                          </p:stCondLst>
                                        </p:cTn>
                                        <p:tgtEl>
                                          <p:spTgt spid="242"/>
                                        </p:tgtEl>
                                        <p:attrNameLst>
                                          <p:attrName>style.visibility</p:attrName>
                                        </p:attrNameLst>
                                      </p:cBhvr>
                                      <p:to>
                                        <p:strVal val="visible"/>
                                      </p:to>
                                    </p:set>
                                    <p:animEffect transition="in" filter="fade">
                                      <p:cBhvr>
                                        <p:cTn id="141" dur="500"/>
                                        <p:tgtEl>
                                          <p:spTgt spid="242"/>
                                        </p:tgtEl>
                                      </p:cBhvr>
                                    </p:animEffect>
                                  </p:childTnLst>
                                </p:cTn>
                              </p:par>
                              <p:par>
                                <p:cTn id="142" presetID="10" presetClass="entr" presetSubtype="0" fill="hold" nodeType="withEffect">
                                  <p:stCondLst>
                                    <p:cond delay="0"/>
                                  </p:stCondLst>
                                  <p:childTnLst>
                                    <p:set>
                                      <p:cBhvr>
                                        <p:cTn id="143" dur="1" fill="hold">
                                          <p:stCondLst>
                                            <p:cond delay="0"/>
                                          </p:stCondLst>
                                        </p:cTn>
                                        <p:tgtEl>
                                          <p:spTgt spid="245"/>
                                        </p:tgtEl>
                                        <p:attrNameLst>
                                          <p:attrName>style.visibility</p:attrName>
                                        </p:attrNameLst>
                                      </p:cBhvr>
                                      <p:to>
                                        <p:strVal val="visible"/>
                                      </p:to>
                                    </p:set>
                                    <p:animEffect transition="in" filter="fade">
                                      <p:cBhvr>
                                        <p:cTn id="144" dur="500"/>
                                        <p:tgtEl>
                                          <p:spTgt spid="245"/>
                                        </p:tgtEl>
                                      </p:cBhvr>
                                    </p:animEffect>
                                  </p:childTnLst>
                                </p:cTn>
                              </p:par>
                              <p:par>
                                <p:cTn id="145" presetID="10" presetClass="entr" presetSubtype="0" fill="hold" nodeType="withEffect">
                                  <p:stCondLst>
                                    <p:cond delay="0"/>
                                  </p:stCondLst>
                                  <p:childTnLst>
                                    <p:set>
                                      <p:cBhvr>
                                        <p:cTn id="146" dur="1" fill="hold">
                                          <p:stCondLst>
                                            <p:cond delay="0"/>
                                          </p:stCondLst>
                                        </p:cTn>
                                        <p:tgtEl>
                                          <p:spTgt spid="248"/>
                                        </p:tgtEl>
                                        <p:attrNameLst>
                                          <p:attrName>style.visibility</p:attrName>
                                        </p:attrNameLst>
                                      </p:cBhvr>
                                      <p:to>
                                        <p:strVal val="visible"/>
                                      </p:to>
                                    </p:set>
                                    <p:animEffect transition="in" filter="fade">
                                      <p:cBhvr>
                                        <p:cTn id="147" dur="500"/>
                                        <p:tgtEl>
                                          <p:spTgt spid="248"/>
                                        </p:tgtEl>
                                      </p:cBhvr>
                                    </p:animEffect>
                                  </p:childTnLst>
                                </p:cTn>
                              </p:par>
                              <p:par>
                                <p:cTn id="148" presetID="10" presetClass="entr" presetSubtype="0" fill="hold" nodeType="withEffect">
                                  <p:stCondLst>
                                    <p:cond delay="0"/>
                                  </p:stCondLst>
                                  <p:childTnLst>
                                    <p:set>
                                      <p:cBhvr>
                                        <p:cTn id="149" dur="1" fill="hold">
                                          <p:stCondLst>
                                            <p:cond delay="0"/>
                                          </p:stCondLst>
                                        </p:cTn>
                                        <p:tgtEl>
                                          <p:spTgt spid="251"/>
                                        </p:tgtEl>
                                        <p:attrNameLst>
                                          <p:attrName>style.visibility</p:attrName>
                                        </p:attrNameLst>
                                      </p:cBhvr>
                                      <p:to>
                                        <p:strVal val="visible"/>
                                      </p:to>
                                    </p:set>
                                    <p:animEffect transition="in" filter="fade">
                                      <p:cBhvr>
                                        <p:cTn id="150" dur="500"/>
                                        <p:tgtEl>
                                          <p:spTgt spid="251"/>
                                        </p:tgtEl>
                                      </p:cBhvr>
                                    </p:animEffect>
                                  </p:childTnLst>
                                </p:cTn>
                              </p:par>
                              <p:par>
                                <p:cTn id="151" presetID="10" presetClass="entr" presetSubtype="0" fill="hold" nodeType="withEffect">
                                  <p:stCondLst>
                                    <p:cond delay="0"/>
                                  </p:stCondLst>
                                  <p:childTnLst>
                                    <p:set>
                                      <p:cBhvr>
                                        <p:cTn id="152" dur="1" fill="hold">
                                          <p:stCondLst>
                                            <p:cond delay="0"/>
                                          </p:stCondLst>
                                        </p:cTn>
                                        <p:tgtEl>
                                          <p:spTgt spid="254"/>
                                        </p:tgtEl>
                                        <p:attrNameLst>
                                          <p:attrName>style.visibility</p:attrName>
                                        </p:attrNameLst>
                                      </p:cBhvr>
                                      <p:to>
                                        <p:strVal val="visible"/>
                                      </p:to>
                                    </p:set>
                                    <p:animEffect transition="in" filter="fade">
                                      <p:cBhvr>
                                        <p:cTn id="153" dur="500"/>
                                        <p:tgtEl>
                                          <p:spTgt spid="254"/>
                                        </p:tgtEl>
                                      </p:cBhvr>
                                    </p:animEffect>
                                  </p:childTnLst>
                                </p:cTn>
                              </p:par>
                              <p:par>
                                <p:cTn id="154" presetID="10" presetClass="entr" presetSubtype="0" fill="hold" nodeType="withEffect">
                                  <p:stCondLst>
                                    <p:cond delay="0"/>
                                  </p:stCondLst>
                                  <p:childTnLst>
                                    <p:set>
                                      <p:cBhvr>
                                        <p:cTn id="155" dur="1" fill="hold">
                                          <p:stCondLst>
                                            <p:cond delay="0"/>
                                          </p:stCondLst>
                                        </p:cTn>
                                        <p:tgtEl>
                                          <p:spTgt spid="257"/>
                                        </p:tgtEl>
                                        <p:attrNameLst>
                                          <p:attrName>style.visibility</p:attrName>
                                        </p:attrNameLst>
                                      </p:cBhvr>
                                      <p:to>
                                        <p:strVal val="visible"/>
                                      </p:to>
                                    </p:set>
                                    <p:animEffect transition="in" filter="fade">
                                      <p:cBhvr>
                                        <p:cTn id="156" dur="500"/>
                                        <p:tgtEl>
                                          <p:spTgt spid="257"/>
                                        </p:tgtEl>
                                      </p:cBhvr>
                                    </p:animEffect>
                                  </p:childTnLst>
                                </p:cTn>
                              </p:par>
                              <p:par>
                                <p:cTn id="157" presetID="10" presetClass="entr" presetSubtype="0" fill="hold" nodeType="withEffect">
                                  <p:stCondLst>
                                    <p:cond delay="0"/>
                                  </p:stCondLst>
                                  <p:childTnLst>
                                    <p:set>
                                      <p:cBhvr>
                                        <p:cTn id="158" dur="1" fill="hold">
                                          <p:stCondLst>
                                            <p:cond delay="0"/>
                                          </p:stCondLst>
                                        </p:cTn>
                                        <p:tgtEl>
                                          <p:spTgt spid="275"/>
                                        </p:tgtEl>
                                        <p:attrNameLst>
                                          <p:attrName>style.visibility</p:attrName>
                                        </p:attrNameLst>
                                      </p:cBhvr>
                                      <p:to>
                                        <p:strVal val="visible"/>
                                      </p:to>
                                    </p:set>
                                    <p:animEffect transition="in" filter="fade">
                                      <p:cBhvr>
                                        <p:cTn id="159" dur="500"/>
                                        <p:tgtEl>
                                          <p:spTgt spid="275"/>
                                        </p:tgtEl>
                                      </p:cBhvr>
                                    </p:animEffect>
                                  </p:childTnLst>
                                </p:cTn>
                              </p:par>
                              <p:par>
                                <p:cTn id="160" presetID="10" presetClass="entr" presetSubtype="0" fill="hold" nodeType="withEffect">
                                  <p:stCondLst>
                                    <p:cond delay="0"/>
                                  </p:stCondLst>
                                  <p:childTnLst>
                                    <p:set>
                                      <p:cBhvr>
                                        <p:cTn id="161" dur="1" fill="hold">
                                          <p:stCondLst>
                                            <p:cond delay="0"/>
                                          </p:stCondLst>
                                        </p:cTn>
                                        <p:tgtEl>
                                          <p:spTgt spid="278"/>
                                        </p:tgtEl>
                                        <p:attrNameLst>
                                          <p:attrName>style.visibility</p:attrName>
                                        </p:attrNameLst>
                                      </p:cBhvr>
                                      <p:to>
                                        <p:strVal val="visible"/>
                                      </p:to>
                                    </p:set>
                                    <p:animEffect transition="in" filter="fade">
                                      <p:cBhvr>
                                        <p:cTn id="162" dur="500"/>
                                        <p:tgtEl>
                                          <p:spTgt spid="278"/>
                                        </p:tgtEl>
                                      </p:cBhvr>
                                    </p:animEffect>
                                  </p:childTnLst>
                                </p:cTn>
                              </p:par>
                              <p:par>
                                <p:cTn id="163" presetID="10" presetClass="entr" presetSubtype="0" fill="hold" nodeType="withEffect">
                                  <p:stCondLst>
                                    <p:cond delay="0"/>
                                  </p:stCondLst>
                                  <p:childTnLst>
                                    <p:set>
                                      <p:cBhvr>
                                        <p:cTn id="164" dur="1" fill="hold">
                                          <p:stCondLst>
                                            <p:cond delay="0"/>
                                          </p:stCondLst>
                                        </p:cTn>
                                        <p:tgtEl>
                                          <p:spTgt spid="281"/>
                                        </p:tgtEl>
                                        <p:attrNameLst>
                                          <p:attrName>style.visibility</p:attrName>
                                        </p:attrNameLst>
                                      </p:cBhvr>
                                      <p:to>
                                        <p:strVal val="visible"/>
                                      </p:to>
                                    </p:set>
                                    <p:animEffect transition="in" filter="fade">
                                      <p:cBhvr>
                                        <p:cTn id="165" dur="500"/>
                                        <p:tgtEl>
                                          <p:spTgt spid="281"/>
                                        </p:tgtEl>
                                      </p:cBhvr>
                                    </p:animEffect>
                                  </p:childTnLst>
                                </p:cTn>
                              </p:par>
                              <p:par>
                                <p:cTn id="166" presetID="10" presetClass="entr" presetSubtype="0" fill="hold" nodeType="withEffect">
                                  <p:stCondLst>
                                    <p:cond delay="0"/>
                                  </p:stCondLst>
                                  <p:childTnLst>
                                    <p:set>
                                      <p:cBhvr>
                                        <p:cTn id="167" dur="1" fill="hold">
                                          <p:stCondLst>
                                            <p:cond delay="0"/>
                                          </p:stCondLst>
                                        </p:cTn>
                                        <p:tgtEl>
                                          <p:spTgt spid="291"/>
                                        </p:tgtEl>
                                        <p:attrNameLst>
                                          <p:attrName>style.visibility</p:attrName>
                                        </p:attrNameLst>
                                      </p:cBhvr>
                                      <p:to>
                                        <p:strVal val="visible"/>
                                      </p:to>
                                    </p:set>
                                    <p:animEffect transition="in" filter="fade">
                                      <p:cBhvr>
                                        <p:cTn id="168" dur="500"/>
                                        <p:tgtEl>
                                          <p:spTgt spid="291"/>
                                        </p:tgtEl>
                                      </p:cBhvr>
                                    </p:animEffect>
                                  </p:childTnLst>
                                </p:cTn>
                              </p:par>
                              <p:par>
                                <p:cTn id="169" presetID="10" presetClass="entr" presetSubtype="0" fill="hold" nodeType="withEffect">
                                  <p:stCondLst>
                                    <p:cond delay="0"/>
                                  </p:stCondLst>
                                  <p:childTnLst>
                                    <p:set>
                                      <p:cBhvr>
                                        <p:cTn id="170" dur="1" fill="hold">
                                          <p:stCondLst>
                                            <p:cond delay="0"/>
                                          </p:stCondLst>
                                        </p:cTn>
                                        <p:tgtEl>
                                          <p:spTgt spid="294"/>
                                        </p:tgtEl>
                                        <p:attrNameLst>
                                          <p:attrName>style.visibility</p:attrName>
                                        </p:attrNameLst>
                                      </p:cBhvr>
                                      <p:to>
                                        <p:strVal val="visible"/>
                                      </p:to>
                                    </p:set>
                                    <p:animEffect transition="in" filter="fade">
                                      <p:cBhvr>
                                        <p:cTn id="171" dur="500"/>
                                        <p:tgtEl>
                                          <p:spTgt spid="294"/>
                                        </p:tgtEl>
                                      </p:cBhvr>
                                    </p:animEffect>
                                  </p:childTnLst>
                                </p:cTn>
                              </p:par>
                              <p:par>
                                <p:cTn id="172" presetID="10" presetClass="entr" presetSubtype="0" fill="hold" nodeType="withEffect">
                                  <p:stCondLst>
                                    <p:cond delay="0"/>
                                  </p:stCondLst>
                                  <p:childTnLst>
                                    <p:set>
                                      <p:cBhvr>
                                        <p:cTn id="173" dur="1" fill="hold">
                                          <p:stCondLst>
                                            <p:cond delay="0"/>
                                          </p:stCondLst>
                                        </p:cTn>
                                        <p:tgtEl>
                                          <p:spTgt spid="297"/>
                                        </p:tgtEl>
                                        <p:attrNameLst>
                                          <p:attrName>style.visibility</p:attrName>
                                        </p:attrNameLst>
                                      </p:cBhvr>
                                      <p:to>
                                        <p:strVal val="visible"/>
                                      </p:to>
                                    </p:set>
                                    <p:animEffect transition="in" filter="fade">
                                      <p:cBhvr>
                                        <p:cTn id="174" dur="500"/>
                                        <p:tgtEl>
                                          <p:spTgt spid="297"/>
                                        </p:tgtEl>
                                      </p:cBhvr>
                                    </p:animEffect>
                                  </p:childTnLst>
                                </p:cTn>
                              </p:par>
                              <p:par>
                                <p:cTn id="175" presetID="10" presetClass="entr" presetSubtype="0" fill="hold" nodeType="withEffect">
                                  <p:stCondLst>
                                    <p:cond delay="0"/>
                                  </p:stCondLst>
                                  <p:childTnLst>
                                    <p:set>
                                      <p:cBhvr>
                                        <p:cTn id="176" dur="1" fill="hold">
                                          <p:stCondLst>
                                            <p:cond delay="0"/>
                                          </p:stCondLst>
                                        </p:cTn>
                                        <p:tgtEl>
                                          <p:spTgt spid="300"/>
                                        </p:tgtEl>
                                        <p:attrNameLst>
                                          <p:attrName>style.visibility</p:attrName>
                                        </p:attrNameLst>
                                      </p:cBhvr>
                                      <p:to>
                                        <p:strVal val="visible"/>
                                      </p:to>
                                    </p:set>
                                    <p:animEffect transition="in" filter="fade">
                                      <p:cBhvr>
                                        <p:cTn id="177" dur="500"/>
                                        <p:tgtEl>
                                          <p:spTgt spid="300"/>
                                        </p:tgtEl>
                                      </p:cBhvr>
                                    </p:animEffect>
                                  </p:childTnLst>
                                </p:cTn>
                              </p:par>
                              <p:par>
                                <p:cTn id="178" presetID="10" presetClass="entr" presetSubtype="0" fill="hold" nodeType="withEffect">
                                  <p:stCondLst>
                                    <p:cond delay="0"/>
                                  </p:stCondLst>
                                  <p:childTnLst>
                                    <p:set>
                                      <p:cBhvr>
                                        <p:cTn id="179" dur="1" fill="hold">
                                          <p:stCondLst>
                                            <p:cond delay="0"/>
                                          </p:stCondLst>
                                        </p:cTn>
                                        <p:tgtEl>
                                          <p:spTgt spid="303"/>
                                        </p:tgtEl>
                                        <p:attrNameLst>
                                          <p:attrName>style.visibility</p:attrName>
                                        </p:attrNameLst>
                                      </p:cBhvr>
                                      <p:to>
                                        <p:strVal val="visible"/>
                                      </p:to>
                                    </p:set>
                                    <p:animEffect transition="in" filter="fade">
                                      <p:cBhvr>
                                        <p:cTn id="180" dur="500"/>
                                        <p:tgtEl>
                                          <p:spTgt spid="303"/>
                                        </p:tgtEl>
                                      </p:cBhvr>
                                    </p:animEffect>
                                  </p:childTnLst>
                                </p:cTn>
                              </p:par>
                              <p:par>
                                <p:cTn id="181" presetID="10" presetClass="entr" presetSubtype="0" fill="hold" nodeType="withEffect">
                                  <p:stCondLst>
                                    <p:cond delay="0"/>
                                  </p:stCondLst>
                                  <p:childTnLst>
                                    <p:set>
                                      <p:cBhvr>
                                        <p:cTn id="182" dur="1" fill="hold">
                                          <p:stCondLst>
                                            <p:cond delay="0"/>
                                          </p:stCondLst>
                                        </p:cTn>
                                        <p:tgtEl>
                                          <p:spTgt spid="317"/>
                                        </p:tgtEl>
                                        <p:attrNameLst>
                                          <p:attrName>style.visibility</p:attrName>
                                        </p:attrNameLst>
                                      </p:cBhvr>
                                      <p:to>
                                        <p:strVal val="visible"/>
                                      </p:to>
                                    </p:set>
                                    <p:animEffect transition="in" filter="fade">
                                      <p:cBhvr>
                                        <p:cTn id="183" dur="500"/>
                                        <p:tgtEl>
                                          <p:spTgt spid="317"/>
                                        </p:tgtEl>
                                      </p:cBhvr>
                                    </p:animEffect>
                                  </p:childTnLst>
                                </p:cTn>
                              </p:par>
                              <p:par>
                                <p:cTn id="184" presetID="10" presetClass="entr" presetSubtype="0" fill="hold" nodeType="withEffect">
                                  <p:stCondLst>
                                    <p:cond delay="0"/>
                                  </p:stCondLst>
                                  <p:childTnLst>
                                    <p:set>
                                      <p:cBhvr>
                                        <p:cTn id="185" dur="1" fill="hold">
                                          <p:stCondLst>
                                            <p:cond delay="0"/>
                                          </p:stCondLst>
                                        </p:cTn>
                                        <p:tgtEl>
                                          <p:spTgt spid="320"/>
                                        </p:tgtEl>
                                        <p:attrNameLst>
                                          <p:attrName>style.visibility</p:attrName>
                                        </p:attrNameLst>
                                      </p:cBhvr>
                                      <p:to>
                                        <p:strVal val="visible"/>
                                      </p:to>
                                    </p:set>
                                    <p:animEffect transition="in" filter="fade">
                                      <p:cBhvr>
                                        <p:cTn id="186" dur="500"/>
                                        <p:tgtEl>
                                          <p:spTgt spid="320"/>
                                        </p:tgtEl>
                                      </p:cBhvr>
                                    </p:animEffect>
                                  </p:childTnLst>
                                </p:cTn>
                              </p:par>
                              <p:par>
                                <p:cTn id="187" presetID="10" presetClass="entr" presetSubtype="0" fill="hold" nodeType="withEffect">
                                  <p:stCondLst>
                                    <p:cond delay="0"/>
                                  </p:stCondLst>
                                  <p:childTnLst>
                                    <p:set>
                                      <p:cBhvr>
                                        <p:cTn id="188" dur="1" fill="hold">
                                          <p:stCondLst>
                                            <p:cond delay="0"/>
                                          </p:stCondLst>
                                        </p:cTn>
                                        <p:tgtEl>
                                          <p:spTgt spid="326"/>
                                        </p:tgtEl>
                                        <p:attrNameLst>
                                          <p:attrName>style.visibility</p:attrName>
                                        </p:attrNameLst>
                                      </p:cBhvr>
                                      <p:to>
                                        <p:strVal val="visible"/>
                                      </p:to>
                                    </p:set>
                                    <p:animEffect transition="in" filter="fade">
                                      <p:cBhvr>
                                        <p:cTn id="189" dur="500"/>
                                        <p:tgtEl>
                                          <p:spTgt spid="326"/>
                                        </p:tgtEl>
                                      </p:cBhvr>
                                    </p:animEffect>
                                  </p:childTnLst>
                                </p:cTn>
                              </p:par>
                              <p:par>
                                <p:cTn id="190" presetID="10" presetClass="entr" presetSubtype="0" fill="hold" nodeType="withEffect">
                                  <p:stCondLst>
                                    <p:cond delay="0"/>
                                  </p:stCondLst>
                                  <p:childTnLst>
                                    <p:set>
                                      <p:cBhvr>
                                        <p:cTn id="191" dur="1" fill="hold">
                                          <p:stCondLst>
                                            <p:cond delay="0"/>
                                          </p:stCondLst>
                                        </p:cTn>
                                        <p:tgtEl>
                                          <p:spTgt spid="334"/>
                                        </p:tgtEl>
                                        <p:attrNameLst>
                                          <p:attrName>style.visibility</p:attrName>
                                        </p:attrNameLst>
                                      </p:cBhvr>
                                      <p:to>
                                        <p:strVal val="visible"/>
                                      </p:to>
                                    </p:set>
                                    <p:animEffect transition="in" filter="fade">
                                      <p:cBhvr>
                                        <p:cTn id="192" dur="500"/>
                                        <p:tgtEl>
                                          <p:spTgt spid="334"/>
                                        </p:tgtEl>
                                      </p:cBhvr>
                                    </p:animEffect>
                                  </p:childTnLst>
                                </p:cTn>
                              </p:par>
                              <p:par>
                                <p:cTn id="193" presetID="10" presetClass="entr" presetSubtype="0" fill="hold" nodeType="withEffect">
                                  <p:stCondLst>
                                    <p:cond delay="0"/>
                                  </p:stCondLst>
                                  <p:childTnLst>
                                    <p:set>
                                      <p:cBhvr>
                                        <p:cTn id="194" dur="1" fill="hold">
                                          <p:stCondLst>
                                            <p:cond delay="0"/>
                                          </p:stCondLst>
                                        </p:cTn>
                                        <p:tgtEl>
                                          <p:spTgt spid="337"/>
                                        </p:tgtEl>
                                        <p:attrNameLst>
                                          <p:attrName>style.visibility</p:attrName>
                                        </p:attrNameLst>
                                      </p:cBhvr>
                                      <p:to>
                                        <p:strVal val="visible"/>
                                      </p:to>
                                    </p:set>
                                    <p:animEffect transition="in" filter="fade">
                                      <p:cBhvr>
                                        <p:cTn id="195" dur="500"/>
                                        <p:tgtEl>
                                          <p:spTgt spid="337"/>
                                        </p:tgtEl>
                                      </p:cBhvr>
                                    </p:animEffect>
                                  </p:childTnLst>
                                </p:cTn>
                              </p:par>
                              <p:par>
                                <p:cTn id="196" presetID="10" presetClass="entr" presetSubtype="0" fill="hold" nodeType="withEffect">
                                  <p:stCondLst>
                                    <p:cond delay="0"/>
                                  </p:stCondLst>
                                  <p:childTnLst>
                                    <p:set>
                                      <p:cBhvr>
                                        <p:cTn id="197" dur="1" fill="hold">
                                          <p:stCondLst>
                                            <p:cond delay="0"/>
                                          </p:stCondLst>
                                        </p:cTn>
                                        <p:tgtEl>
                                          <p:spTgt spid="352"/>
                                        </p:tgtEl>
                                        <p:attrNameLst>
                                          <p:attrName>style.visibility</p:attrName>
                                        </p:attrNameLst>
                                      </p:cBhvr>
                                      <p:to>
                                        <p:strVal val="visible"/>
                                      </p:to>
                                    </p:set>
                                    <p:animEffect transition="in" filter="fade">
                                      <p:cBhvr>
                                        <p:cTn id="198" dur="500"/>
                                        <p:tgtEl>
                                          <p:spTgt spid="352"/>
                                        </p:tgtEl>
                                      </p:cBhvr>
                                    </p:animEffect>
                                  </p:childTnLst>
                                </p:cTn>
                              </p:par>
                              <p:par>
                                <p:cTn id="199" presetID="10" presetClass="entr" presetSubtype="0" fill="hold" nodeType="withEffect">
                                  <p:stCondLst>
                                    <p:cond delay="0"/>
                                  </p:stCondLst>
                                  <p:childTnLst>
                                    <p:set>
                                      <p:cBhvr>
                                        <p:cTn id="200" dur="1" fill="hold">
                                          <p:stCondLst>
                                            <p:cond delay="0"/>
                                          </p:stCondLst>
                                        </p:cTn>
                                        <p:tgtEl>
                                          <p:spTgt spid="355"/>
                                        </p:tgtEl>
                                        <p:attrNameLst>
                                          <p:attrName>style.visibility</p:attrName>
                                        </p:attrNameLst>
                                      </p:cBhvr>
                                      <p:to>
                                        <p:strVal val="visible"/>
                                      </p:to>
                                    </p:set>
                                    <p:animEffect transition="in" filter="fade">
                                      <p:cBhvr>
                                        <p:cTn id="201" dur="500"/>
                                        <p:tgtEl>
                                          <p:spTgt spid="355"/>
                                        </p:tgtEl>
                                      </p:cBhvr>
                                    </p:animEffect>
                                  </p:childTnLst>
                                </p:cTn>
                              </p:par>
                              <p:par>
                                <p:cTn id="202" presetID="10" presetClass="entr" presetSubtype="0" fill="hold" nodeType="withEffect">
                                  <p:stCondLst>
                                    <p:cond delay="0"/>
                                  </p:stCondLst>
                                  <p:childTnLst>
                                    <p:set>
                                      <p:cBhvr>
                                        <p:cTn id="203" dur="1" fill="hold">
                                          <p:stCondLst>
                                            <p:cond delay="0"/>
                                          </p:stCondLst>
                                        </p:cTn>
                                        <p:tgtEl>
                                          <p:spTgt spid="214"/>
                                        </p:tgtEl>
                                        <p:attrNameLst>
                                          <p:attrName>style.visibility</p:attrName>
                                        </p:attrNameLst>
                                      </p:cBhvr>
                                      <p:to>
                                        <p:strVal val="visible"/>
                                      </p:to>
                                    </p:set>
                                    <p:animEffect transition="in" filter="fade">
                                      <p:cBhvr>
                                        <p:cTn id="204" dur="500"/>
                                        <p:tgtEl>
                                          <p:spTgt spid="214"/>
                                        </p:tgtEl>
                                      </p:cBhvr>
                                    </p:animEffect>
                                  </p:childTnLst>
                                </p:cTn>
                              </p:par>
                            </p:childTnLst>
                          </p:cTn>
                        </p:par>
                      </p:childTnLst>
                    </p:cTn>
                  </p:par>
                  <p:par>
                    <p:cTn id="205" fill="hold">
                      <p:stCondLst>
                        <p:cond delay="indefinite"/>
                      </p:stCondLst>
                      <p:childTnLst>
                        <p:par>
                          <p:cTn id="206" fill="hold">
                            <p:stCondLst>
                              <p:cond delay="0"/>
                            </p:stCondLst>
                            <p:childTnLst>
                              <p:par>
                                <p:cTn id="207" presetID="10" presetClass="entr" presetSubtype="0" fill="hold" grpId="0" nodeType="clickEffect">
                                  <p:stCondLst>
                                    <p:cond delay="0"/>
                                  </p:stCondLst>
                                  <p:childTnLst>
                                    <p:set>
                                      <p:cBhvr>
                                        <p:cTn id="208" dur="1" fill="hold">
                                          <p:stCondLst>
                                            <p:cond delay="0"/>
                                          </p:stCondLst>
                                        </p:cTn>
                                        <p:tgtEl>
                                          <p:spTgt spid="8"/>
                                        </p:tgtEl>
                                        <p:attrNameLst>
                                          <p:attrName>style.visibility</p:attrName>
                                        </p:attrNameLst>
                                      </p:cBhvr>
                                      <p:to>
                                        <p:strVal val="visible"/>
                                      </p:to>
                                    </p:set>
                                    <p:animEffect transition="in" filter="fade">
                                      <p:cBhvr>
                                        <p:cTn id="209" dur="500"/>
                                        <p:tgtEl>
                                          <p:spTgt spid="8"/>
                                        </p:tgtEl>
                                      </p:cBhvr>
                                    </p:animEffect>
                                  </p:childTnLst>
                                </p:cTn>
                              </p:par>
                              <p:par>
                                <p:cTn id="210" presetID="10" presetClass="entr" presetSubtype="0" fill="hold" grpId="0" nodeType="withEffect">
                                  <p:stCondLst>
                                    <p:cond delay="0"/>
                                  </p:stCondLst>
                                  <p:childTnLst>
                                    <p:set>
                                      <p:cBhvr>
                                        <p:cTn id="211" dur="1" fill="hold">
                                          <p:stCondLst>
                                            <p:cond delay="0"/>
                                          </p:stCondLst>
                                        </p:cTn>
                                        <p:tgtEl>
                                          <p:spTgt spid="9"/>
                                        </p:tgtEl>
                                        <p:attrNameLst>
                                          <p:attrName>style.visibility</p:attrName>
                                        </p:attrNameLst>
                                      </p:cBhvr>
                                      <p:to>
                                        <p:strVal val="visible"/>
                                      </p:to>
                                    </p:set>
                                    <p:animEffect transition="in" filter="fade">
                                      <p:cBhvr>
                                        <p:cTn id="212" dur="500"/>
                                        <p:tgtEl>
                                          <p:spTgt spid="9"/>
                                        </p:tgtEl>
                                      </p:cBhvr>
                                    </p:animEffect>
                                  </p:childTnLst>
                                </p:cTn>
                              </p:par>
                              <p:par>
                                <p:cTn id="213" presetID="10" presetClass="entr" presetSubtype="0" fill="hold" grpId="0" nodeType="withEffect">
                                  <p:stCondLst>
                                    <p:cond delay="0"/>
                                  </p:stCondLst>
                                  <p:childTnLst>
                                    <p:set>
                                      <p:cBhvr>
                                        <p:cTn id="214" dur="1" fill="hold">
                                          <p:stCondLst>
                                            <p:cond delay="0"/>
                                          </p:stCondLst>
                                        </p:cTn>
                                        <p:tgtEl>
                                          <p:spTgt spid="10"/>
                                        </p:tgtEl>
                                        <p:attrNameLst>
                                          <p:attrName>style.visibility</p:attrName>
                                        </p:attrNameLst>
                                      </p:cBhvr>
                                      <p:to>
                                        <p:strVal val="visible"/>
                                      </p:to>
                                    </p:set>
                                    <p:animEffect transition="in" filter="fade">
                                      <p:cBhvr>
                                        <p:cTn id="215" dur="500"/>
                                        <p:tgtEl>
                                          <p:spTgt spid="10"/>
                                        </p:tgtEl>
                                      </p:cBhvr>
                                    </p:animEffect>
                                  </p:childTnLst>
                                </p:cTn>
                              </p:par>
                              <p:par>
                                <p:cTn id="216" presetID="10" presetClass="entr" presetSubtype="0" fill="hold" grpId="0" nodeType="withEffect">
                                  <p:stCondLst>
                                    <p:cond delay="0"/>
                                  </p:stCondLst>
                                  <p:childTnLst>
                                    <p:set>
                                      <p:cBhvr>
                                        <p:cTn id="217" dur="1" fill="hold">
                                          <p:stCondLst>
                                            <p:cond delay="0"/>
                                          </p:stCondLst>
                                        </p:cTn>
                                        <p:tgtEl>
                                          <p:spTgt spid="11"/>
                                        </p:tgtEl>
                                        <p:attrNameLst>
                                          <p:attrName>style.visibility</p:attrName>
                                        </p:attrNameLst>
                                      </p:cBhvr>
                                      <p:to>
                                        <p:strVal val="visible"/>
                                      </p:to>
                                    </p:set>
                                    <p:animEffect transition="in" filter="fade">
                                      <p:cBhvr>
                                        <p:cTn id="218" dur="500"/>
                                        <p:tgtEl>
                                          <p:spTgt spid="11"/>
                                        </p:tgtEl>
                                      </p:cBhvr>
                                    </p:animEffect>
                                  </p:childTnLst>
                                </p:cTn>
                              </p:par>
                              <p:par>
                                <p:cTn id="219" presetID="10" presetClass="entr" presetSubtype="0" fill="hold" nodeType="withEffect">
                                  <p:stCondLst>
                                    <p:cond delay="0"/>
                                  </p:stCondLst>
                                  <p:childTnLst>
                                    <p:set>
                                      <p:cBhvr>
                                        <p:cTn id="220" dur="1" fill="hold">
                                          <p:stCondLst>
                                            <p:cond delay="0"/>
                                          </p:stCondLst>
                                        </p:cTn>
                                        <p:tgtEl>
                                          <p:spTgt spid="209"/>
                                        </p:tgtEl>
                                        <p:attrNameLst>
                                          <p:attrName>style.visibility</p:attrName>
                                        </p:attrNameLst>
                                      </p:cBhvr>
                                      <p:to>
                                        <p:strVal val="visible"/>
                                      </p:to>
                                    </p:set>
                                    <p:animEffect transition="in" filter="fade">
                                      <p:cBhvr>
                                        <p:cTn id="221" dur="500"/>
                                        <p:tgtEl>
                                          <p:spTgt spid="209"/>
                                        </p:tgtEl>
                                      </p:cBhvr>
                                    </p:animEffect>
                                  </p:childTnLst>
                                </p:cTn>
                              </p:par>
                              <p:par>
                                <p:cTn id="222" presetID="10" presetClass="entr" presetSubtype="0" fill="hold" nodeType="withEffect">
                                  <p:stCondLst>
                                    <p:cond delay="0"/>
                                  </p:stCondLst>
                                  <p:childTnLst>
                                    <p:set>
                                      <p:cBhvr>
                                        <p:cTn id="223" dur="1" fill="hold">
                                          <p:stCondLst>
                                            <p:cond delay="0"/>
                                          </p:stCondLst>
                                        </p:cTn>
                                        <p:tgtEl>
                                          <p:spTgt spid="260"/>
                                        </p:tgtEl>
                                        <p:attrNameLst>
                                          <p:attrName>style.visibility</p:attrName>
                                        </p:attrNameLst>
                                      </p:cBhvr>
                                      <p:to>
                                        <p:strVal val="visible"/>
                                      </p:to>
                                    </p:set>
                                    <p:animEffect transition="in" filter="fade">
                                      <p:cBhvr>
                                        <p:cTn id="224" dur="500"/>
                                        <p:tgtEl>
                                          <p:spTgt spid="260"/>
                                        </p:tgtEl>
                                      </p:cBhvr>
                                    </p:animEffect>
                                  </p:childTnLst>
                                </p:cTn>
                              </p:par>
                              <p:par>
                                <p:cTn id="225" presetID="10" presetClass="entr" presetSubtype="0" fill="hold" nodeType="withEffect">
                                  <p:stCondLst>
                                    <p:cond delay="0"/>
                                  </p:stCondLst>
                                  <p:childTnLst>
                                    <p:set>
                                      <p:cBhvr>
                                        <p:cTn id="226" dur="1" fill="hold">
                                          <p:stCondLst>
                                            <p:cond delay="0"/>
                                          </p:stCondLst>
                                        </p:cTn>
                                        <p:tgtEl>
                                          <p:spTgt spid="263"/>
                                        </p:tgtEl>
                                        <p:attrNameLst>
                                          <p:attrName>style.visibility</p:attrName>
                                        </p:attrNameLst>
                                      </p:cBhvr>
                                      <p:to>
                                        <p:strVal val="visible"/>
                                      </p:to>
                                    </p:set>
                                    <p:animEffect transition="in" filter="fade">
                                      <p:cBhvr>
                                        <p:cTn id="227" dur="500"/>
                                        <p:tgtEl>
                                          <p:spTgt spid="263"/>
                                        </p:tgtEl>
                                      </p:cBhvr>
                                    </p:animEffect>
                                  </p:childTnLst>
                                </p:cTn>
                              </p:par>
                              <p:par>
                                <p:cTn id="228" presetID="10" presetClass="entr" presetSubtype="0" fill="hold" nodeType="withEffect">
                                  <p:stCondLst>
                                    <p:cond delay="0"/>
                                  </p:stCondLst>
                                  <p:childTnLst>
                                    <p:set>
                                      <p:cBhvr>
                                        <p:cTn id="229" dur="1" fill="hold">
                                          <p:stCondLst>
                                            <p:cond delay="0"/>
                                          </p:stCondLst>
                                        </p:cTn>
                                        <p:tgtEl>
                                          <p:spTgt spid="266"/>
                                        </p:tgtEl>
                                        <p:attrNameLst>
                                          <p:attrName>style.visibility</p:attrName>
                                        </p:attrNameLst>
                                      </p:cBhvr>
                                      <p:to>
                                        <p:strVal val="visible"/>
                                      </p:to>
                                    </p:set>
                                    <p:animEffect transition="in" filter="fade">
                                      <p:cBhvr>
                                        <p:cTn id="230" dur="500"/>
                                        <p:tgtEl>
                                          <p:spTgt spid="266"/>
                                        </p:tgtEl>
                                      </p:cBhvr>
                                    </p:animEffect>
                                  </p:childTnLst>
                                </p:cTn>
                              </p:par>
                            </p:childTnLst>
                          </p:cTn>
                        </p:par>
                      </p:childTnLst>
                    </p:cTn>
                  </p:par>
                  <p:par>
                    <p:cTn id="231" fill="hold">
                      <p:stCondLst>
                        <p:cond delay="indefinite"/>
                      </p:stCondLst>
                      <p:childTnLst>
                        <p:par>
                          <p:cTn id="232" fill="hold">
                            <p:stCondLst>
                              <p:cond delay="0"/>
                            </p:stCondLst>
                            <p:childTnLst>
                              <p:par>
                                <p:cTn id="233" presetID="1" presetClass="emph" presetSubtype="2" fill="hold" nodeType="clickEffect">
                                  <p:stCondLst>
                                    <p:cond delay="0"/>
                                  </p:stCondLst>
                                  <p:childTnLst>
                                    <p:animClr clrSpc="rgb" dir="cw">
                                      <p:cBhvr>
                                        <p:cTn id="234" dur="500" fill="hold"/>
                                        <p:tgtEl>
                                          <p:spTgt spid="11"/>
                                        </p:tgtEl>
                                        <p:attrNameLst>
                                          <p:attrName>fillcolor</p:attrName>
                                        </p:attrNameLst>
                                      </p:cBhvr>
                                      <p:to>
                                        <a:schemeClr val="accent1"/>
                                      </p:to>
                                    </p:animClr>
                                    <p:set>
                                      <p:cBhvr>
                                        <p:cTn id="235" dur="500" fill="hold"/>
                                        <p:tgtEl>
                                          <p:spTgt spid="11"/>
                                        </p:tgtEl>
                                        <p:attrNameLst>
                                          <p:attrName>fill.type</p:attrName>
                                        </p:attrNameLst>
                                      </p:cBhvr>
                                      <p:to>
                                        <p:strVal val="solid"/>
                                      </p:to>
                                    </p:set>
                                    <p:set>
                                      <p:cBhvr>
                                        <p:cTn id="236" dur="500" fill="hold"/>
                                        <p:tgtEl>
                                          <p:spTgt spid="11"/>
                                        </p:tgtEl>
                                        <p:attrNameLst>
                                          <p:attrName>fill.on</p:attrName>
                                        </p:attrNameLst>
                                      </p:cBhvr>
                                      <p:to>
                                        <p:strVal val="true"/>
                                      </p:to>
                                    </p:set>
                                  </p:childTnLst>
                                </p:cTn>
                              </p:par>
                            </p:childTnLst>
                          </p:cTn>
                        </p:par>
                      </p:childTnLst>
                    </p:cTn>
                  </p:par>
                  <p:par>
                    <p:cTn id="237" fill="hold">
                      <p:stCondLst>
                        <p:cond delay="indefinite"/>
                      </p:stCondLst>
                      <p:childTnLst>
                        <p:par>
                          <p:cTn id="238" fill="hold">
                            <p:stCondLst>
                              <p:cond delay="0"/>
                            </p:stCondLst>
                            <p:childTnLst>
                              <p:par>
                                <p:cTn id="239" presetID="1" presetClass="emph" presetSubtype="2" fill="hold" nodeType="clickEffect">
                                  <p:stCondLst>
                                    <p:cond delay="0"/>
                                  </p:stCondLst>
                                  <p:childTnLst>
                                    <p:animClr clrSpc="rgb" dir="cw">
                                      <p:cBhvr>
                                        <p:cTn id="240" dur="500" fill="hold"/>
                                        <p:tgtEl>
                                          <p:spTgt spid="15"/>
                                        </p:tgtEl>
                                        <p:attrNameLst>
                                          <p:attrName>fillcolor</p:attrName>
                                        </p:attrNameLst>
                                      </p:cBhvr>
                                      <p:to>
                                        <a:schemeClr val="accent1"/>
                                      </p:to>
                                    </p:animClr>
                                    <p:set>
                                      <p:cBhvr>
                                        <p:cTn id="241" dur="500" fill="hold"/>
                                        <p:tgtEl>
                                          <p:spTgt spid="15"/>
                                        </p:tgtEl>
                                        <p:attrNameLst>
                                          <p:attrName>fill.type</p:attrName>
                                        </p:attrNameLst>
                                      </p:cBhvr>
                                      <p:to>
                                        <p:strVal val="solid"/>
                                      </p:to>
                                    </p:set>
                                    <p:set>
                                      <p:cBhvr>
                                        <p:cTn id="242" dur="500" fill="hold"/>
                                        <p:tgtEl>
                                          <p:spTgt spid="15"/>
                                        </p:tgtEl>
                                        <p:attrNameLst>
                                          <p:attrName>fill.on</p:attrName>
                                        </p:attrNameLst>
                                      </p:cBhvr>
                                      <p:to>
                                        <p:strVal val="true"/>
                                      </p:to>
                                    </p:set>
                                  </p:childTnLst>
                                </p:cTn>
                              </p:par>
                              <p:par>
                                <p:cTn id="243" presetID="1" presetClass="emph" presetSubtype="2" fill="hold" nodeType="withEffect">
                                  <p:stCondLst>
                                    <p:cond delay="0"/>
                                  </p:stCondLst>
                                  <p:childTnLst>
                                    <p:animClr clrSpc="rgb" dir="cw">
                                      <p:cBhvr>
                                        <p:cTn id="244" dur="500" fill="hold"/>
                                        <p:tgtEl>
                                          <p:spTgt spid="20"/>
                                        </p:tgtEl>
                                        <p:attrNameLst>
                                          <p:attrName>fillcolor</p:attrName>
                                        </p:attrNameLst>
                                      </p:cBhvr>
                                      <p:to>
                                        <a:schemeClr val="accent1"/>
                                      </p:to>
                                    </p:animClr>
                                    <p:set>
                                      <p:cBhvr>
                                        <p:cTn id="245" dur="500" fill="hold"/>
                                        <p:tgtEl>
                                          <p:spTgt spid="20"/>
                                        </p:tgtEl>
                                        <p:attrNameLst>
                                          <p:attrName>fill.type</p:attrName>
                                        </p:attrNameLst>
                                      </p:cBhvr>
                                      <p:to>
                                        <p:strVal val="solid"/>
                                      </p:to>
                                    </p:set>
                                    <p:set>
                                      <p:cBhvr>
                                        <p:cTn id="246" dur="500" fill="hold"/>
                                        <p:tgtEl>
                                          <p:spTgt spid="20"/>
                                        </p:tgtEl>
                                        <p:attrNameLst>
                                          <p:attrName>fill.on</p:attrName>
                                        </p:attrNameLst>
                                      </p:cBhvr>
                                      <p:to>
                                        <p:strVal val="true"/>
                                      </p:to>
                                    </p:set>
                                  </p:childTnLst>
                                </p:cTn>
                              </p:par>
                              <p:par>
                                <p:cTn id="247" presetID="1" presetClass="emph" presetSubtype="2" fill="hold" nodeType="withEffect">
                                  <p:stCondLst>
                                    <p:cond delay="0"/>
                                  </p:stCondLst>
                                  <p:childTnLst>
                                    <p:animClr clrSpc="rgb" dir="cw">
                                      <p:cBhvr>
                                        <p:cTn id="248" dur="500" fill="hold"/>
                                        <p:tgtEl>
                                          <p:spTgt spid="35"/>
                                        </p:tgtEl>
                                        <p:attrNameLst>
                                          <p:attrName>fillcolor</p:attrName>
                                        </p:attrNameLst>
                                      </p:cBhvr>
                                      <p:to>
                                        <a:schemeClr val="accent1"/>
                                      </p:to>
                                    </p:animClr>
                                    <p:set>
                                      <p:cBhvr>
                                        <p:cTn id="249" dur="500" fill="hold"/>
                                        <p:tgtEl>
                                          <p:spTgt spid="35"/>
                                        </p:tgtEl>
                                        <p:attrNameLst>
                                          <p:attrName>fill.type</p:attrName>
                                        </p:attrNameLst>
                                      </p:cBhvr>
                                      <p:to>
                                        <p:strVal val="solid"/>
                                      </p:to>
                                    </p:set>
                                    <p:set>
                                      <p:cBhvr>
                                        <p:cTn id="250" dur="500" fill="hold"/>
                                        <p:tgtEl>
                                          <p:spTgt spid="35"/>
                                        </p:tgtEl>
                                        <p:attrNameLst>
                                          <p:attrName>fill.on</p:attrName>
                                        </p:attrNameLst>
                                      </p:cBhvr>
                                      <p:to>
                                        <p:strVal val="true"/>
                                      </p:to>
                                    </p:set>
                                  </p:childTnLst>
                                </p:cTn>
                              </p:par>
                              <p:par>
                                <p:cTn id="251" presetID="1" presetClass="emph" presetSubtype="2" fill="hold" nodeType="withEffect">
                                  <p:stCondLst>
                                    <p:cond delay="0"/>
                                  </p:stCondLst>
                                  <p:childTnLst>
                                    <p:animClr clrSpc="rgb" dir="cw">
                                      <p:cBhvr>
                                        <p:cTn id="252" dur="500" fill="hold"/>
                                        <p:tgtEl>
                                          <p:spTgt spid="6"/>
                                        </p:tgtEl>
                                        <p:attrNameLst>
                                          <p:attrName>fillcolor</p:attrName>
                                        </p:attrNameLst>
                                      </p:cBhvr>
                                      <p:to>
                                        <a:schemeClr val="accent1"/>
                                      </p:to>
                                    </p:animClr>
                                    <p:set>
                                      <p:cBhvr>
                                        <p:cTn id="253" dur="500" fill="hold"/>
                                        <p:tgtEl>
                                          <p:spTgt spid="6"/>
                                        </p:tgtEl>
                                        <p:attrNameLst>
                                          <p:attrName>fill.type</p:attrName>
                                        </p:attrNameLst>
                                      </p:cBhvr>
                                      <p:to>
                                        <p:strVal val="solid"/>
                                      </p:to>
                                    </p:set>
                                    <p:set>
                                      <p:cBhvr>
                                        <p:cTn id="254" dur="500" fill="hold"/>
                                        <p:tgtEl>
                                          <p:spTgt spid="6"/>
                                        </p:tgtEl>
                                        <p:attrNameLst>
                                          <p:attrName>fill.on</p:attrName>
                                        </p:attrNameLst>
                                      </p:cBhvr>
                                      <p:to>
                                        <p:strVal val="true"/>
                                      </p:to>
                                    </p:set>
                                  </p:childTnLst>
                                </p:cTn>
                              </p:par>
                              <p:par>
                                <p:cTn id="255" presetID="1" presetClass="emph" presetSubtype="2" fill="hold" nodeType="withEffect">
                                  <p:stCondLst>
                                    <p:cond delay="0"/>
                                  </p:stCondLst>
                                  <p:childTnLst>
                                    <p:animClr clrSpc="rgb" dir="cw">
                                      <p:cBhvr>
                                        <p:cTn id="256" dur="500" fill="hold"/>
                                        <p:tgtEl>
                                          <p:spTgt spid="34"/>
                                        </p:tgtEl>
                                        <p:attrNameLst>
                                          <p:attrName>fillcolor</p:attrName>
                                        </p:attrNameLst>
                                      </p:cBhvr>
                                      <p:to>
                                        <a:schemeClr val="accent1"/>
                                      </p:to>
                                    </p:animClr>
                                    <p:set>
                                      <p:cBhvr>
                                        <p:cTn id="257" dur="500" fill="hold"/>
                                        <p:tgtEl>
                                          <p:spTgt spid="34"/>
                                        </p:tgtEl>
                                        <p:attrNameLst>
                                          <p:attrName>fill.type</p:attrName>
                                        </p:attrNameLst>
                                      </p:cBhvr>
                                      <p:to>
                                        <p:strVal val="solid"/>
                                      </p:to>
                                    </p:set>
                                    <p:set>
                                      <p:cBhvr>
                                        <p:cTn id="258" dur="500" fill="hold"/>
                                        <p:tgtEl>
                                          <p:spTgt spid="34"/>
                                        </p:tgtEl>
                                        <p:attrNameLst>
                                          <p:attrName>fill.on</p:attrName>
                                        </p:attrNameLst>
                                      </p:cBhvr>
                                      <p:to>
                                        <p:strVal val="true"/>
                                      </p:to>
                                    </p:set>
                                  </p:childTnLst>
                                </p:cTn>
                              </p:par>
                              <p:par>
                                <p:cTn id="259" presetID="1" presetClass="emph" presetSubtype="2" fill="hold" nodeType="withEffect">
                                  <p:stCondLst>
                                    <p:cond delay="0"/>
                                  </p:stCondLst>
                                  <p:childTnLst>
                                    <p:animClr clrSpc="rgb" dir="cw">
                                      <p:cBhvr>
                                        <p:cTn id="260" dur="500" fill="hold"/>
                                        <p:tgtEl>
                                          <p:spTgt spid="37"/>
                                        </p:tgtEl>
                                        <p:attrNameLst>
                                          <p:attrName>fillcolor</p:attrName>
                                        </p:attrNameLst>
                                      </p:cBhvr>
                                      <p:to>
                                        <a:schemeClr val="accent1"/>
                                      </p:to>
                                    </p:animClr>
                                    <p:set>
                                      <p:cBhvr>
                                        <p:cTn id="261" dur="500" fill="hold"/>
                                        <p:tgtEl>
                                          <p:spTgt spid="37"/>
                                        </p:tgtEl>
                                        <p:attrNameLst>
                                          <p:attrName>fill.type</p:attrName>
                                        </p:attrNameLst>
                                      </p:cBhvr>
                                      <p:to>
                                        <p:strVal val="solid"/>
                                      </p:to>
                                    </p:set>
                                    <p:set>
                                      <p:cBhvr>
                                        <p:cTn id="262" dur="500" fill="hold"/>
                                        <p:tgtEl>
                                          <p:spTgt spid="37"/>
                                        </p:tgtEl>
                                        <p:attrNameLst>
                                          <p:attrName>fill.on</p:attrName>
                                        </p:attrNameLst>
                                      </p:cBhvr>
                                      <p:to>
                                        <p:strVal val="true"/>
                                      </p:to>
                                    </p:set>
                                  </p:childTnLst>
                                </p:cTn>
                              </p:par>
                              <p:par>
                                <p:cTn id="263" presetID="1" presetClass="emph" presetSubtype="2" fill="hold" nodeType="withEffect">
                                  <p:stCondLst>
                                    <p:cond delay="0"/>
                                  </p:stCondLst>
                                  <p:childTnLst>
                                    <p:animClr clrSpc="rgb" dir="cw">
                                      <p:cBhvr>
                                        <p:cTn id="264" dur="500" fill="hold"/>
                                        <p:tgtEl>
                                          <p:spTgt spid="31"/>
                                        </p:tgtEl>
                                        <p:attrNameLst>
                                          <p:attrName>fillcolor</p:attrName>
                                        </p:attrNameLst>
                                      </p:cBhvr>
                                      <p:to>
                                        <a:schemeClr val="accent1"/>
                                      </p:to>
                                    </p:animClr>
                                    <p:set>
                                      <p:cBhvr>
                                        <p:cTn id="265" dur="500" fill="hold"/>
                                        <p:tgtEl>
                                          <p:spTgt spid="31"/>
                                        </p:tgtEl>
                                        <p:attrNameLst>
                                          <p:attrName>fill.type</p:attrName>
                                        </p:attrNameLst>
                                      </p:cBhvr>
                                      <p:to>
                                        <p:strVal val="solid"/>
                                      </p:to>
                                    </p:set>
                                    <p:set>
                                      <p:cBhvr>
                                        <p:cTn id="266" dur="500" fill="hold"/>
                                        <p:tgtEl>
                                          <p:spTgt spid="31"/>
                                        </p:tgtEl>
                                        <p:attrNameLst>
                                          <p:attrName>fill.on</p:attrName>
                                        </p:attrNameLst>
                                      </p:cBhvr>
                                      <p:to>
                                        <p:strVal val="true"/>
                                      </p:to>
                                    </p:set>
                                  </p:childTnLst>
                                </p:cTn>
                              </p:par>
                              <p:par>
                                <p:cTn id="267" presetID="3" presetClass="emph" presetSubtype="2" fill="hold" grpId="1" nodeType="withEffect">
                                  <p:stCondLst>
                                    <p:cond delay="0"/>
                                  </p:stCondLst>
                                  <p:childTnLst>
                                    <p:animClr clrSpc="rgb" dir="cw">
                                      <p:cBhvr override="childStyle">
                                        <p:cTn id="268" dur="500" fill="hold"/>
                                        <p:tgtEl>
                                          <p:spTgt spid="31"/>
                                        </p:tgtEl>
                                        <p:attrNameLst>
                                          <p:attrName>style.color</p:attrName>
                                        </p:attrNameLst>
                                      </p:cBhvr>
                                      <p:to>
                                        <a:schemeClr val="bg1"/>
                                      </p:to>
                                    </p:animClr>
                                  </p:childTnLst>
                                </p:cTn>
                              </p:par>
                              <p:par>
                                <p:cTn id="269" presetID="7" presetClass="emph" presetSubtype="2" fill="hold" nodeType="withEffect">
                                  <p:stCondLst>
                                    <p:cond delay="0"/>
                                  </p:stCondLst>
                                  <p:childTnLst>
                                    <p:animClr clrSpc="rgb" dir="cw">
                                      <p:cBhvr>
                                        <p:cTn id="270" dur="500" fill="hold"/>
                                        <p:tgtEl>
                                          <p:spTgt spid="209"/>
                                        </p:tgtEl>
                                        <p:attrNameLst>
                                          <p:attrName>stroke.color</p:attrName>
                                        </p:attrNameLst>
                                      </p:cBhvr>
                                      <p:to>
                                        <a:schemeClr val="accent1"/>
                                      </p:to>
                                    </p:animClr>
                                    <p:set>
                                      <p:cBhvr>
                                        <p:cTn id="271" dur="500" fill="hold"/>
                                        <p:tgtEl>
                                          <p:spTgt spid="209"/>
                                        </p:tgtEl>
                                        <p:attrNameLst>
                                          <p:attrName>stroke.on</p:attrName>
                                        </p:attrNameLst>
                                      </p:cBhvr>
                                      <p:to>
                                        <p:strVal val="true"/>
                                      </p:to>
                                    </p:set>
                                  </p:childTnLst>
                                </p:cTn>
                              </p:par>
                              <p:par>
                                <p:cTn id="272" presetID="7" presetClass="emph" presetSubtype="2" fill="hold" nodeType="withEffect">
                                  <p:stCondLst>
                                    <p:cond delay="0"/>
                                  </p:stCondLst>
                                  <p:childTnLst>
                                    <p:animClr clrSpc="rgb" dir="cw">
                                      <p:cBhvr>
                                        <p:cTn id="273" dur="500" fill="hold"/>
                                        <p:tgtEl>
                                          <p:spTgt spid="212"/>
                                        </p:tgtEl>
                                        <p:attrNameLst>
                                          <p:attrName>stroke.color</p:attrName>
                                        </p:attrNameLst>
                                      </p:cBhvr>
                                      <p:to>
                                        <a:schemeClr val="accent1"/>
                                      </p:to>
                                    </p:animClr>
                                    <p:set>
                                      <p:cBhvr>
                                        <p:cTn id="274" dur="500" fill="hold"/>
                                        <p:tgtEl>
                                          <p:spTgt spid="212"/>
                                        </p:tgtEl>
                                        <p:attrNameLst>
                                          <p:attrName>stroke.on</p:attrName>
                                        </p:attrNameLst>
                                      </p:cBhvr>
                                      <p:to>
                                        <p:strVal val="true"/>
                                      </p:to>
                                    </p:set>
                                  </p:childTnLst>
                                </p:cTn>
                              </p:par>
                              <p:par>
                                <p:cTn id="275" presetID="7" presetClass="emph" presetSubtype="2" fill="hold" nodeType="withEffect">
                                  <p:stCondLst>
                                    <p:cond delay="0"/>
                                  </p:stCondLst>
                                  <p:childTnLst>
                                    <p:animClr clrSpc="rgb" dir="cw">
                                      <p:cBhvr>
                                        <p:cTn id="276" dur="500" fill="hold"/>
                                        <p:tgtEl>
                                          <p:spTgt spid="210"/>
                                        </p:tgtEl>
                                        <p:attrNameLst>
                                          <p:attrName>stroke.color</p:attrName>
                                        </p:attrNameLst>
                                      </p:cBhvr>
                                      <p:to>
                                        <a:schemeClr val="accent1"/>
                                      </p:to>
                                    </p:animClr>
                                    <p:set>
                                      <p:cBhvr>
                                        <p:cTn id="277" dur="500" fill="hold"/>
                                        <p:tgtEl>
                                          <p:spTgt spid="210"/>
                                        </p:tgtEl>
                                        <p:attrNameLst>
                                          <p:attrName>stroke.on</p:attrName>
                                        </p:attrNameLst>
                                      </p:cBhvr>
                                      <p:to>
                                        <p:strVal val="true"/>
                                      </p:to>
                                    </p:set>
                                  </p:childTnLst>
                                </p:cTn>
                              </p:par>
                              <p:par>
                                <p:cTn id="278" presetID="7" presetClass="emph" presetSubtype="2" fill="hold" nodeType="withEffect">
                                  <p:stCondLst>
                                    <p:cond delay="0"/>
                                  </p:stCondLst>
                                  <p:childTnLst>
                                    <p:animClr clrSpc="rgb" dir="cw">
                                      <p:cBhvr>
                                        <p:cTn id="279" dur="500" fill="hold"/>
                                        <p:tgtEl>
                                          <p:spTgt spid="223"/>
                                        </p:tgtEl>
                                        <p:attrNameLst>
                                          <p:attrName>stroke.color</p:attrName>
                                        </p:attrNameLst>
                                      </p:cBhvr>
                                      <p:to>
                                        <a:schemeClr val="accent1"/>
                                      </p:to>
                                    </p:animClr>
                                    <p:set>
                                      <p:cBhvr>
                                        <p:cTn id="280" dur="500" fill="hold"/>
                                        <p:tgtEl>
                                          <p:spTgt spid="223"/>
                                        </p:tgtEl>
                                        <p:attrNameLst>
                                          <p:attrName>stroke.on</p:attrName>
                                        </p:attrNameLst>
                                      </p:cBhvr>
                                      <p:to>
                                        <p:strVal val="true"/>
                                      </p:to>
                                    </p:set>
                                  </p:childTnLst>
                                </p:cTn>
                              </p:par>
                              <p:par>
                                <p:cTn id="281" presetID="7" presetClass="emph" presetSubtype="2" fill="hold" nodeType="withEffect">
                                  <p:stCondLst>
                                    <p:cond delay="0"/>
                                  </p:stCondLst>
                                  <p:childTnLst>
                                    <p:animClr clrSpc="rgb" dir="cw">
                                      <p:cBhvr>
                                        <p:cTn id="282" dur="500" fill="hold"/>
                                        <p:tgtEl>
                                          <p:spTgt spid="214"/>
                                        </p:tgtEl>
                                        <p:attrNameLst>
                                          <p:attrName>stroke.color</p:attrName>
                                        </p:attrNameLst>
                                      </p:cBhvr>
                                      <p:to>
                                        <a:schemeClr val="accent1"/>
                                      </p:to>
                                    </p:animClr>
                                    <p:set>
                                      <p:cBhvr>
                                        <p:cTn id="283" dur="500" fill="hold"/>
                                        <p:tgtEl>
                                          <p:spTgt spid="214"/>
                                        </p:tgtEl>
                                        <p:attrNameLst>
                                          <p:attrName>stroke.on</p:attrName>
                                        </p:attrNameLst>
                                      </p:cBhvr>
                                      <p:to>
                                        <p:strVal val="true"/>
                                      </p:to>
                                    </p:set>
                                  </p:childTnLst>
                                </p:cTn>
                              </p:par>
                              <p:par>
                                <p:cTn id="284" presetID="7" presetClass="emph" presetSubtype="2" fill="hold" nodeType="withEffect">
                                  <p:stCondLst>
                                    <p:cond delay="0"/>
                                  </p:stCondLst>
                                  <p:childTnLst>
                                    <p:animClr clrSpc="rgb" dir="cw">
                                      <p:cBhvr>
                                        <p:cTn id="285" dur="500" fill="hold"/>
                                        <p:tgtEl>
                                          <p:spTgt spid="236"/>
                                        </p:tgtEl>
                                        <p:attrNameLst>
                                          <p:attrName>stroke.color</p:attrName>
                                        </p:attrNameLst>
                                      </p:cBhvr>
                                      <p:to>
                                        <a:schemeClr val="accent1"/>
                                      </p:to>
                                    </p:animClr>
                                    <p:set>
                                      <p:cBhvr>
                                        <p:cTn id="286" dur="500" fill="hold"/>
                                        <p:tgtEl>
                                          <p:spTgt spid="236"/>
                                        </p:tgtEl>
                                        <p:attrNameLst>
                                          <p:attrName>stroke.on</p:attrName>
                                        </p:attrNameLst>
                                      </p:cBhvr>
                                      <p:to>
                                        <p:strVal val="true"/>
                                      </p:to>
                                    </p:set>
                                  </p:childTnLst>
                                </p:cTn>
                              </p:par>
                              <p:par>
                                <p:cTn id="287" presetID="7" presetClass="emph" presetSubtype="2" fill="hold" nodeType="withEffect">
                                  <p:stCondLst>
                                    <p:cond delay="0"/>
                                  </p:stCondLst>
                                  <p:childTnLst>
                                    <p:animClr clrSpc="rgb" dir="cw">
                                      <p:cBhvr>
                                        <p:cTn id="288" dur="500" fill="hold"/>
                                        <p:tgtEl>
                                          <p:spTgt spid="230"/>
                                        </p:tgtEl>
                                        <p:attrNameLst>
                                          <p:attrName>stroke.color</p:attrName>
                                        </p:attrNameLst>
                                      </p:cBhvr>
                                      <p:to>
                                        <a:schemeClr val="accent1"/>
                                      </p:to>
                                    </p:animClr>
                                    <p:set>
                                      <p:cBhvr>
                                        <p:cTn id="289" dur="500" fill="hold"/>
                                        <p:tgtEl>
                                          <p:spTgt spid="230"/>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2" grpId="0" animBg="1"/>
      <p:bldP spid="33" grpId="0" animBg="1"/>
      <p:bldP spid="34" grpId="0" animBg="1"/>
      <p:bldP spid="35" grpId="0" animBg="1"/>
      <p:bldP spid="36" grpId="0" animBg="1"/>
      <p:bldP spid="37" grpId="0" animBg="1"/>
      <p:bldP spid="38" grpId="0" animBg="1"/>
      <p:bldP spid="39" grpId="0" animBg="1"/>
      <p:bldP spid="40" grpId="0" animBg="1"/>
      <p:bldP spid="42" grpId="0" animBg="1"/>
      <p:bldP spid="43" grpId="0" animBg="1"/>
      <p:bldP spid="44" grpId="0" animBg="1"/>
      <p:bldP spid="6" grpId="0" animBg="1"/>
      <p:bldP spid="207" grpId="0" animBg="1"/>
      <p:bldP spid="314" grpId="0" animBg="1"/>
      <p:bldP spid="315" grpId="0" animBg="1"/>
      <p:bldP spid="31" grpId="0" animBg="1"/>
      <p:bldP spid="31"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013F5-DD0E-CD47-34B8-CFB0BE28EE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BE2259-98CB-CF7A-8E49-BE742C227F0B}"/>
              </a:ext>
            </a:extLst>
          </p:cNvPr>
          <p:cNvSpPr>
            <a:spLocks noGrp="1"/>
          </p:cNvSpPr>
          <p:nvPr>
            <p:ph type="title"/>
          </p:nvPr>
        </p:nvSpPr>
        <p:spPr/>
        <p:txBody>
          <a:bodyPr>
            <a:normAutofit/>
          </a:bodyPr>
          <a:lstStyle/>
          <a:p>
            <a:r>
              <a:rPr lang="en-US"/>
              <a:t>The Importance of Lots</a:t>
            </a:r>
          </a:p>
        </p:txBody>
      </p:sp>
      <p:sp>
        <p:nvSpPr>
          <p:cNvPr id="3" name="Slide Number Placeholder 2">
            <a:extLst>
              <a:ext uri="{FF2B5EF4-FFF2-40B4-BE49-F238E27FC236}">
                <a16:creationId xmlns:a16="http://schemas.microsoft.com/office/drawing/2014/main" id="{235BC190-37B6-3342-8E20-57866C723B4D}"/>
              </a:ext>
            </a:extLst>
          </p:cNvPr>
          <p:cNvSpPr>
            <a:spLocks noGrp="1"/>
          </p:cNvSpPr>
          <p:nvPr>
            <p:ph type="sldNum" sz="quarter" idx="4"/>
          </p:nvPr>
        </p:nvSpPr>
        <p:spPr/>
        <p:txBody>
          <a:bodyPr/>
          <a:lstStyle/>
          <a:p>
            <a:fld id="{9DAB3369-7666-44EB-AEA9-5FA9440DB40A}" type="slidenum">
              <a:rPr lang="en-US" smtClean="0"/>
              <a:pPr/>
              <a:t>29</a:t>
            </a:fld>
            <a:endParaRPr lang="en-US"/>
          </a:p>
        </p:txBody>
      </p:sp>
      <p:sp>
        <p:nvSpPr>
          <p:cNvPr id="5" name="TextBox 4">
            <a:extLst>
              <a:ext uri="{FF2B5EF4-FFF2-40B4-BE49-F238E27FC236}">
                <a16:creationId xmlns:a16="http://schemas.microsoft.com/office/drawing/2014/main" id="{950475AB-33B1-C0E6-186C-F52C97CFA39C}"/>
              </a:ext>
            </a:extLst>
          </p:cNvPr>
          <p:cNvSpPr txBox="1"/>
          <p:nvPr/>
        </p:nvSpPr>
        <p:spPr>
          <a:xfrm>
            <a:off x="6336826" y="3200400"/>
            <a:ext cx="1170692" cy="1384995"/>
          </a:xfrm>
          <a:prstGeom prst="rect">
            <a:avLst/>
          </a:prstGeom>
          <a:noFill/>
        </p:spPr>
        <p:txBody>
          <a:bodyPr wrap="square">
            <a:spAutoFit/>
          </a:bodyPr>
          <a:lstStyle/>
          <a:p>
            <a:pPr algn="ctr"/>
            <a:r>
              <a:rPr lang="en-US" sz="2800">
                <a:solidFill>
                  <a:schemeClr val="bg1"/>
                </a:solidFill>
                <a:latin typeface="Arial" panose="020B0604020202020204" pitchFamily="34" charset="0"/>
                <a:cs typeface="Arial" panose="020B0604020202020204" pitchFamily="34" charset="0"/>
              </a:rPr>
              <a:t>Food Safety </a:t>
            </a:r>
          </a:p>
        </p:txBody>
      </p:sp>
      <p:sp>
        <p:nvSpPr>
          <p:cNvPr id="11" name="Content Placeholder 2">
            <a:extLst>
              <a:ext uri="{FF2B5EF4-FFF2-40B4-BE49-F238E27FC236}">
                <a16:creationId xmlns:a16="http://schemas.microsoft.com/office/drawing/2014/main" id="{5A3093A2-1CFD-3682-6BAC-A7A4CC395F00}"/>
              </a:ext>
            </a:extLst>
          </p:cNvPr>
          <p:cNvSpPr txBox="1">
            <a:spLocks/>
          </p:cNvSpPr>
          <p:nvPr/>
        </p:nvSpPr>
        <p:spPr>
          <a:xfrm>
            <a:off x="1170433" y="1667451"/>
            <a:ext cx="6220968" cy="4860349"/>
          </a:xfrm>
          <a:prstGeom prst="rect">
            <a:avLst/>
          </a:prstGeom>
        </p:spPr>
        <p:txBody>
          <a:bodyPr>
            <a:normAutofit/>
          </a:bodyPr>
          <a:lstStyle>
            <a:lvl1pPr marL="257175" indent="-257175" algn="l" defTabSz="685800" rtl="0" eaLnBrk="1" latinLnBrk="0" hangingPunct="1">
              <a:spcBef>
                <a:spcPct val="20000"/>
              </a:spcBef>
              <a:buClrTx/>
              <a:buFont typeface="Arial"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ClrTx/>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ClrTx/>
              <a:buFont typeface="Arial"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ClrTx/>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ClrTx/>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itchFamily="34" charset="0"/>
              <a:buNone/>
            </a:pPr>
            <a:r>
              <a:rPr lang="en-US"/>
              <a:t>LOT 112</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b="0" i="0" u="none" strike="noStrike" kern="1200" cap="none" spc="0" normalizeH="0" baseline="0" noProof="0">
              <a:ln>
                <a:noFill/>
              </a:ln>
              <a:solidFill>
                <a:srgbClr val="000000"/>
              </a:solidFill>
              <a:effectLst/>
              <a:uLnTx/>
              <a:uFillTx/>
              <a:latin typeface="Arial" panose="020B0604020202020204"/>
              <a:ea typeface="+mn-ea"/>
              <a:cs typeface="+mn-cs"/>
            </a:endParaRPr>
          </a:p>
          <a:p>
            <a:pPr marL="274320" indent="-274320">
              <a:spcBef>
                <a:spcPts val="600"/>
              </a:spcBef>
              <a:spcAft>
                <a:spcPts val="600"/>
              </a:spcAft>
            </a:pPr>
            <a:r>
              <a:rPr lang="en-US"/>
              <a:t>Raw material (shrimp)</a:t>
            </a:r>
          </a:p>
          <a:p>
            <a:pPr marL="274320" indent="-274320">
              <a:spcBef>
                <a:spcPts val="600"/>
              </a:spcBef>
              <a:spcAft>
                <a:spcPts val="600"/>
              </a:spcAft>
            </a:pPr>
            <a:r>
              <a:rPr lang="en-US"/>
              <a:t>Processed on January 9</a:t>
            </a:r>
            <a:r>
              <a:rPr lang="en-US" baseline="30000"/>
              <a:t>th</a:t>
            </a:r>
            <a:endParaRPr lang="en-US"/>
          </a:p>
          <a:p>
            <a:pPr marL="274320" indent="-274320">
              <a:spcBef>
                <a:spcPts val="600"/>
              </a:spcBef>
              <a:spcAft>
                <a:spcPts val="600"/>
              </a:spcAft>
            </a:pPr>
            <a:r>
              <a:rPr lang="en-US"/>
              <a:t>During morning and night shifts</a:t>
            </a:r>
          </a:p>
          <a:p>
            <a:pPr marL="274320" indent="-274320">
              <a:spcBef>
                <a:spcPts val="600"/>
              </a:spcBef>
              <a:spcAft>
                <a:spcPts val="600"/>
              </a:spcAft>
            </a:pPr>
            <a:r>
              <a:rPr lang="en-US"/>
              <a:t>Same production run (raw, headless, deveined shrimp intended for a company in the U.S</a:t>
            </a:r>
            <a:r>
              <a:rPr lang="en-US" dirty="0"/>
              <a:t>.)</a:t>
            </a:r>
            <a:endParaRPr lang="en-US"/>
          </a:p>
        </p:txBody>
      </p:sp>
      <p:sp>
        <p:nvSpPr>
          <p:cNvPr id="4" name="Rectangle 3">
            <a:extLst>
              <a:ext uri="{FF2B5EF4-FFF2-40B4-BE49-F238E27FC236}">
                <a16:creationId xmlns:a16="http://schemas.microsoft.com/office/drawing/2014/main" id="{8E13BA22-FA44-C183-233C-B30E0D2A955A}"/>
              </a:ext>
            </a:extLst>
          </p:cNvPr>
          <p:cNvSpPr>
            <a:spLocks noChangeAspect="1"/>
          </p:cNvSpPr>
          <p:nvPr/>
        </p:nvSpPr>
        <p:spPr>
          <a:xfrm>
            <a:off x="8034825" y="2344334"/>
            <a:ext cx="2986742" cy="3085258"/>
          </a:xfrm>
          <a:prstGeom prst="rect">
            <a:avLst/>
          </a:prstGeom>
          <a:solidFill>
            <a:srgbClr val="51A21E"/>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182880" rIns="182880" rtlCol="0" anchor="ctr"/>
          <a:lstStyle/>
          <a:p>
            <a:pPr algn="ctr"/>
            <a:r>
              <a:rPr lang="en-US">
                <a:solidFill>
                  <a:schemeClr val="bg1"/>
                </a:solidFill>
              </a:rPr>
              <a:t>LOT 112</a:t>
            </a:r>
            <a:endParaRPr lang="en-US" b="1">
              <a:solidFill>
                <a:schemeClr val="bg1"/>
              </a:solidFill>
            </a:endParaRPr>
          </a:p>
        </p:txBody>
      </p:sp>
    </p:spTree>
    <p:custDataLst>
      <p:tags r:id="rId1"/>
    </p:custDataLst>
    <p:extLst>
      <p:ext uri="{BB962C8B-B14F-4D97-AF65-F5344CB8AC3E}">
        <p14:creationId xmlns:p14="http://schemas.microsoft.com/office/powerpoint/2010/main" val="498194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10690-0FFC-8467-BB0F-A49EB54B9E6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39F0D05-301B-92C2-B95A-AC3F05070602}"/>
              </a:ext>
            </a:extLst>
          </p:cNvPr>
          <p:cNvSpPr>
            <a:spLocks noGrp="1"/>
          </p:cNvSpPr>
          <p:nvPr>
            <p:ph type="title"/>
          </p:nvPr>
        </p:nvSpPr>
        <p:spPr/>
        <p:txBody>
          <a:bodyPr/>
          <a:lstStyle/>
          <a:p>
            <a:r>
              <a:rPr lang="en-US"/>
              <a:t>What are GAqPs?</a:t>
            </a:r>
          </a:p>
        </p:txBody>
      </p:sp>
      <p:sp>
        <p:nvSpPr>
          <p:cNvPr id="2" name="Slide Number Placeholder 1">
            <a:extLst>
              <a:ext uri="{FF2B5EF4-FFF2-40B4-BE49-F238E27FC236}">
                <a16:creationId xmlns:a16="http://schemas.microsoft.com/office/drawing/2014/main" id="{B8E4C397-453E-50C1-35E6-C11F8C9756E0}"/>
              </a:ext>
            </a:extLst>
          </p:cNvPr>
          <p:cNvSpPr>
            <a:spLocks noGrp="1"/>
          </p:cNvSpPr>
          <p:nvPr>
            <p:ph type="sldNum" sz="quarter" idx="4"/>
          </p:nvPr>
        </p:nvSpPr>
        <p:spPr/>
        <p:txBody>
          <a:bodyPr/>
          <a:lstStyle/>
          <a:p>
            <a:fld id="{9DAB3369-7666-44EB-AEA9-5FA9440DB40A}" type="slidenum">
              <a:rPr lang="en-US" smtClean="0"/>
              <a:pPr/>
              <a:t>3</a:t>
            </a:fld>
            <a:endParaRPr lang="en-US"/>
          </a:p>
        </p:txBody>
      </p:sp>
      <p:grpSp>
        <p:nvGrpSpPr>
          <p:cNvPr id="4" name="Group 3">
            <a:extLst>
              <a:ext uri="{FF2B5EF4-FFF2-40B4-BE49-F238E27FC236}">
                <a16:creationId xmlns:a16="http://schemas.microsoft.com/office/drawing/2014/main" id="{D5A7235A-244B-FC02-E71E-D13F45A4BAFD}"/>
              </a:ext>
            </a:extLst>
          </p:cNvPr>
          <p:cNvGrpSpPr/>
          <p:nvPr/>
        </p:nvGrpSpPr>
        <p:grpSpPr>
          <a:xfrm>
            <a:off x="3907343" y="1630638"/>
            <a:ext cx="3120558" cy="3579406"/>
            <a:chOff x="4184073" y="1712648"/>
            <a:chExt cx="3120558" cy="3579406"/>
          </a:xfrm>
        </p:grpSpPr>
        <p:sp>
          <p:nvSpPr>
            <p:cNvPr id="7" name="TextBox 6">
              <a:extLst>
                <a:ext uri="{FF2B5EF4-FFF2-40B4-BE49-F238E27FC236}">
                  <a16:creationId xmlns:a16="http://schemas.microsoft.com/office/drawing/2014/main" id="{18F202A4-357E-13F1-975A-349A6A515380}"/>
                </a:ext>
              </a:extLst>
            </p:cNvPr>
            <p:cNvSpPr txBox="1"/>
            <p:nvPr/>
          </p:nvSpPr>
          <p:spPr>
            <a:xfrm>
              <a:off x="4184073" y="1712648"/>
              <a:ext cx="3115629" cy="584775"/>
            </a:xfrm>
            <a:prstGeom prst="rect">
              <a:avLst/>
            </a:prstGeom>
            <a:noFill/>
          </p:spPr>
          <p:txBody>
            <a:bodyPr wrap="square">
              <a:spAutoFit/>
            </a:bodyPr>
            <a:lstStyle/>
            <a:p>
              <a:pPr algn="ctr"/>
              <a:r>
                <a:rPr lang="en-US" sz="3200">
                  <a:latin typeface="Arial" panose="020B0604020202020204" pitchFamily="34" charset="0"/>
                  <a:cs typeface="Arial" panose="020B0604020202020204" pitchFamily="34" charset="0"/>
                </a:rPr>
                <a:t>Proactive</a:t>
              </a:r>
              <a:endParaRPr lang="en-US" sz="3200"/>
            </a:p>
          </p:txBody>
        </p:sp>
        <p:sp>
          <p:nvSpPr>
            <p:cNvPr id="11" name="TextBox 10">
              <a:extLst>
                <a:ext uri="{FF2B5EF4-FFF2-40B4-BE49-F238E27FC236}">
                  <a16:creationId xmlns:a16="http://schemas.microsoft.com/office/drawing/2014/main" id="{E8E1D274-16B3-5766-CBFF-8B425390A98E}"/>
                </a:ext>
              </a:extLst>
            </p:cNvPr>
            <p:cNvSpPr txBox="1"/>
            <p:nvPr/>
          </p:nvSpPr>
          <p:spPr>
            <a:xfrm>
              <a:off x="4272132" y="4707279"/>
              <a:ext cx="3032499" cy="584775"/>
            </a:xfrm>
            <a:prstGeom prst="rect">
              <a:avLst/>
            </a:prstGeom>
            <a:noFill/>
          </p:spPr>
          <p:txBody>
            <a:bodyPr wrap="square">
              <a:spAutoFit/>
            </a:bodyPr>
            <a:lstStyle/>
            <a:p>
              <a:pPr algn="ctr"/>
              <a:r>
                <a:rPr lang="en-US" sz="3200">
                  <a:latin typeface="Arial" panose="020B0604020202020204" pitchFamily="34" charset="0"/>
                  <a:cs typeface="Arial" panose="020B0604020202020204" pitchFamily="34" charset="0"/>
                </a:rPr>
                <a:t>Reactive</a:t>
              </a:r>
              <a:endParaRPr lang="en-US" sz="3200"/>
            </a:p>
          </p:txBody>
        </p:sp>
        <p:sp>
          <p:nvSpPr>
            <p:cNvPr id="12" name="Arrow: Down 11">
              <a:extLst>
                <a:ext uri="{FF2B5EF4-FFF2-40B4-BE49-F238E27FC236}">
                  <a16:creationId xmlns:a16="http://schemas.microsoft.com/office/drawing/2014/main" id="{7482FF31-13BB-0A31-FE1C-C8DEC8AB1B0A}"/>
                </a:ext>
              </a:extLst>
            </p:cNvPr>
            <p:cNvSpPr/>
            <p:nvPr/>
          </p:nvSpPr>
          <p:spPr>
            <a:xfrm>
              <a:off x="4287982" y="2343917"/>
              <a:ext cx="2970155" cy="228587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bIns="548640" rtlCol="0" anchor="ctr"/>
            <a:lstStyle/>
            <a:p>
              <a:pPr algn="ctr"/>
              <a:r>
                <a:rPr lang="en-US" sz="3200" b="1">
                  <a:latin typeface="Arial" panose="020B0604020202020204" pitchFamily="34" charset="0"/>
                  <a:cs typeface="Arial" panose="020B0604020202020204" pitchFamily="34" charset="0"/>
                </a:rPr>
                <a:t>NOT</a:t>
              </a:r>
            </a:p>
          </p:txBody>
        </p:sp>
      </p:grpSp>
      <p:sp>
        <p:nvSpPr>
          <p:cNvPr id="3" name="Rectangle 2">
            <a:extLst>
              <a:ext uri="{FF2B5EF4-FFF2-40B4-BE49-F238E27FC236}">
                <a16:creationId xmlns:a16="http://schemas.microsoft.com/office/drawing/2014/main" id="{9503650C-CF42-8644-920E-81D5E7DA6BDB}"/>
              </a:ext>
            </a:extLst>
          </p:cNvPr>
          <p:cNvSpPr/>
          <p:nvPr/>
        </p:nvSpPr>
        <p:spPr>
          <a:xfrm>
            <a:off x="7436424" y="690465"/>
            <a:ext cx="4288326" cy="3232949"/>
          </a:xfrm>
          <a:prstGeom prst="rect">
            <a:avLst/>
          </a:prstGeom>
          <a:solidFill>
            <a:srgbClr val="0096DB"/>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74320" rIns="274320" bIns="274320" rtlCol="0" anchor="t" anchorCtr="0"/>
          <a:lstStyle/>
          <a:p>
            <a:pPr>
              <a:spcAft>
                <a:spcPts val="600"/>
              </a:spcAft>
            </a:pPr>
            <a:r>
              <a:rPr kumimoji="0" lang="en-US" altLang="en-US" sz="2400" b="1" i="0" strike="noStrike" kern="1200" cap="none" spc="0" normalizeH="0" baseline="0" noProof="0" dirty="0">
                <a:ln>
                  <a:noFill/>
                </a:ln>
                <a:solidFill>
                  <a:schemeClr val="bg1"/>
                </a:solidFill>
                <a:effectLst/>
                <a:uLnTx/>
                <a:uFillTx/>
                <a:ea typeface="+mn-ea"/>
                <a:cs typeface="Calibri" panose="020F0502020204030204" pitchFamily="34" charset="0"/>
              </a:rPr>
              <a:t>PROACTIVE PRACTICES HAVE A WRITTEN PLAN</a:t>
            </a:r>
          </a:p>
          <a:p>
            <a:pPr marL="274320" indent="-274320">
              <a:spcAft>
                <a:spcPts val="600"/>
              </a:spcAft>
              <a:buFont typeface="Arial" panose="020B0604020202020204" pitchFamily="34" charset="0"/>
              <a:buChar char="•"/>
            </a:pPr>
            <a:r>
              <a:rPr kumimoji="0" lang="en-US" altLang="en-US" sz="2400" i="0" strike="noStrike" kern="1200" cap="none" spc="0" normalizeH="0" baseline="0" noProof="0" dirty="0">
                <a:ln>
                  <a:noFill/>
                </a:ln>
                <a:solidFill>
                  <a:schemeClr val="bg1"/>
                </a:solidFill>
                <a:effectLst/>
                <a:uLnTx/>
                <a:uFillTx/>
                <a:ea typeface="+mn-ea"/>
                <a:cs typeface="Calibri" panose="020F0502020204030204" pitchFamily="34" charset="0"/>
              </a:rPr>
              <a:t>Identifies risk</a:t>
            </a:r>
          </a:p>
          <a:p>
            <a:pPr marL="274320" indent="-274320">
              <a:spcAft>
                <a:spcPts val="600"/>
              </a:spcAft>
              <a:buFont typeface="Arial" panose="020B0604020202020204" pitchFamily="34" charset="0"/>
              <a:buChar char="•"/>
            </a:pPr>
            <a:r>
              <a:rPr kumimoji="0" lang="en-US" altLang="en-US" sz="2400" i="0" strike="noStrike" kern="1200" cap="none" spc="0" normalizeH="0" baseline="0" noProof="0" dirty="0">
                <a:ln>
                  <a:noFill/>
                </a:ln>
                <a:solidFill>
                  <a:schemeClr val="bg1"/>
                </a:solidFill>
                <a:effectLst/>
                <a:uLnTx/>
                <a:uFillTx/>
                <a:ea typeface="+mn-ea"/>
                <a:cs typeface="Calibri" panose="020F0502020204030204" pitchFamily="34" charset="0"/>
              </a:rPr>
              <a:t>Determines controls</a:t>
            </a:r>
          </a:p>
          <a:p>
            <a:pPr marL="274320" indent="-274320">
              <a:spcAft>
                <a:spcPts val="600"/>
              </a:spcAft>
              <a:buFont typeface="Arial" panose="020B0604020202020204" pitchFamily="34" charset="0"/>
              <a:buChar char="•"/>
            </a:pPr>
            <a:r>
              <a:rPr kumimoji="0" lang="en-US" altLang="en-US" sz="2400" i="0" strike="noStrike" kern="1200" cap="none" spc="0" normalizeH="0" baseline="0" noProof="0" dirty="0">
                <a:ln>
                  <a:noFill/>
                </a:ln>
                <a:solidFill>
                  <a:schemeClr val="bg1"/>
                </a:solidFill>
                <a:effectLst/>
                <a:uLnTx/>
                <a:uFillTx/>
                <a:ea typeface="+mn-ea"/>
                <a:cs typeface="Calibri" panose="020F0502020204030204" pitchFamily="34" charset="0"/>
              </a:rPr>
              <a:t>Requires documentation</a:t>
            </a:r>
          </a:p>
          <a:p>
            <a:pPr marL="274320" indent="-274320">
              <a:spcAft>
                <a:spcPts val="600"/>
              </a:spcAft>
              <a:buFont typeface="Arial" panose="020B0604020202020204" pitchFamily="34" charset="0"/>
              <a:buChar char="•"/>
            </a:pPr>
            <a:r>
              <a:rPr lang="en-US" sz="2400" dirty="0">
                <a:solidFill>
                  <a:schemeClr val="bg1"/>
                </a:solidFill>
                <a:latin typeface="Arial" panose="020B0604020202020204" pitchFamily="34" charset="0"/>
                <a:cs typeface="Calibri" panose="020F0502020204030204" pitchFamily="34" charset="0"/>
              </a:rPr>
              <a:t>Includes method of verification</a:t>
            </a:r>
            <a:endParaRPr lang="en-US" sz="2400"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D6B74F89-7A27-E3F2-56DB-BD43F363CFE4}"/>
              </a:ext>
            </a:extLst>
          </p:cNvPr>
          <p:cNvSpPr/>
          <p:nvPr/>
        </p:nvSpPr>
        <p:spPr>
          <a:xfrm>
            <a:off x="467250" y="1278082"/>
            <a:ext cx="3032499" cy="3931962"/>
          </a:xfrm>
          <a:prstGeom prst="rect">
            <a:avLst/>
          </a:prstGeom>
          <a:solidFill>
            <a:srgbClr val="0096DB"/>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74320" rIns="274320" bIns="274320" rtlCol="0" anchor="t" anchorCtr="0"/>
          <a:lstStyle/>
          <a:p>
            <a:pPr>
              <a:spcAft>
                <a:spcPts val="600"/>
              </a:spcAft>
            </a:pPr>
            <a:r>
              <a:rPr lang="en-US" altLang="en-US" sz="2400" b="1" dirty="0" err="1">
                <a:solidFill>
                  <a:schemeClr val="bg1"/>
                </a:solidFill>
                <a:cs typeface="Calibri" panose="020F0502020204030204" pitchFamily="34" charset="0"/>
              </a:rPr>
              <a:t>GAqPs</a:t>
            </a:r>
            <a:r>
              <a:rPr lang="en-US" altLang="en-US" sz="2400" b="1" dirty="0">
                <a:solidFill>
                  <a:schemeClr val="bg1"/>
                </a:solidFill>
                <a:cs typeface="Calibri" panose="020F0502020204030204" pitchFamily="34" charset="0"/>
              </a:rPr>
              <a:t> prevent or minimize</a:t>
            </a:r>
            <a:endParaRPr kumimoji="0" lang="en-US" altLang="en-US" sz="2400" b="1" i="0" strike="noStrike" kern="1200" cap="none" spc="0" normalizeH="0" baseline="0" noProof="0" dirty="0">
              <a:ln>
                <a:noFill/>
              </a:ln>
              <a:solidFill>
                <a:schemeClr val="bg1"/>
              </a:solidFill>
              <a:effectLst/>
              <a:uLnTx/>
              <a:uFillTx/>
              <a:cs typeface="Calibri" panose="020F0502020204030204" pitchFamily="34" charset="0"/>
            </a:endParaRPr>
          </a:p>
          <a:p>
            <a:pPr marL="274320" indent="-274320">
              <a:spcAft>
                <a:spcPts val="600"/>
              </a:spcAft>
              <a:buFont typeface="Arial" panose="020B0604020202020204" pitchFamily="34" charset="0"/>
              <a:buChar char="•"/>
            </a:pPr>
            <a:r>
              <a:rPr kumimoji="0" lang="en-US" altLang="en-US" sz="2400" i="0" strike="noStrike" kern="1200" cap="none" spc="0" normalizeH="0" baseline="0" noProof="0" dirty="0">
                <a:ln>
                  <a:noFill/>
                </a:ln>
                <a:solidFill>
                  <a:schemeClr val="bg1"/>
                </a:solidFill>
                <a:effectLst/>
                <a:uLnTx/>
                <a:uFillTx/>
                <a:ea typeface="+mn-ea"/>
                <a:cs typeface="Calibri" panose="020F0502020204030204" pitchFamily="34" charset="0"/>
              </a:rPr>
              <a:t>Risk of animal diseases</a:t>
            </a:r>
          </a:p>
          <a:p>
            <a:pPr marL="274320" indent="-274320">
              <a:spcBef>
                <a:spcPts val="600"/>
              </a:spcBef>
              <a:spcAft>
                <a:spcPts val="600"/>
              </a:spcAft>
              <a:buFont typeface="Arial" panose="020B0604020202020204" pitchFamily="34" charset="0"/>
              <a:buChar char="•"/>
            </a:pPr>
            <a:r>
              <a:rPr lang="en-US" sz="2400" dirty="0">
                <a:solidFill>
                  <a:schemeClr val="bg1"/>
                </a:solidFill>
                <a:latin typeface="Arial" panose="020B0604020202020204" pitchFamily="34" charset="0"/>
                <a:cs typeface="Calibri" panose="020F0502020204030204" pitchFamily="34" charset="0"/>
              </a:rPr>
              <a:t>Risk of foodborne illnesses</a:t>
            </a:r>
          </a:p>
          <a:p>
            <a:endParaRPr lang="en-US" sz="2400"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01493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A9DE3-32B5-5DBF-1E28-1941589FF2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AE5E71-20C7-0340-D563-C7B563501851}"/>
              </a:ext>
            </a:extLst>
          </p:cNvPr>
          <p:cNvSpPr>
            <a:spLocks noGrp="1"/>
          </p:cNvSpPr>
          <p:nvPr>
            <p:ph type="title"/>
          </p:nvPr>
        </p:nvSpPr>
        <p:spPr/>
        <p:txBody>
          <a:bodyPr>
            <a:normAutofit/>
          </a:bodyPr>
          <a:lstStyle/>
          <a:p>
            <a:r>
              <a:rPr lang="en-US"/>
              <a:t>Using Unique Lot or Batch Numbers</a:t>
            </a:r>
          </a:p>
        </p:txBody>
      </p:sp>
      <p:sp>
        <p:nvSpPr>
          <p:cNvPr id="11" name="Content Placeholder 2">
            <a:extLst>
              <a:ext uri="{FF2B5EF4-FFF2-40B4-BE49-F238E27FC236}">
                <a16:creationId xmlns:a16="http://schemas.microsoft.com/office/drawing/2014/main" id="{2C116764-10A5-D631-12E1-8D882A33817A}"/>
              </a:ext>
            </a:extLst>
          </p:cNvPr>
          <p:cNvSpPr txBox="1">
            <a:spLocks/>
          </p:cNvSpPr>
          <p:nvPr/>
        </p:nvSpPr>
        <p:spPr>
          <a:xfrm>
            <a:off x="1170432" y="1667452"/>
            <a:ext cx="6878725" cy="4873048"/>
          </a:xfrm>
          <a:prstGeom prst="rect">
            <a:avLst/>
          </a:prstGeom>
        </p:spPr>
        <p:txBody>
          <a:bodyPr>
            <a:normAutofit/>
          </a:bodyPr>
          <a:lstStyle>
            <a:lvl1pPr marL="257175" indent="-257175" algn="l" defTabSz="685800" rtl="0" eaLnBrk="1" latinLnBrk="0" hangingPunct="1">
              <a:spcBef>
                <a:spcPct val="20000"/>
              </a:spcBef>
              <a:buClrTx/>
              <a:buFont typeface="Arial"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ClrTx/>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ClrTx/>
              <a:buFont typeface="Arial"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ClrTx/>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ClrTx/>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a:t>LOT 112</a:t>
            </a:r>
          </a:p>
          <a:p>
            <a:pPr marL="0" indent="0">
              <a:spcBef>
                <a:spcPts val="0"/>
              </a:spcBef>
              <a:buFont typeface="Arial" pitchFamily="34" charset="0"/>
              <a:buNone/>
            </a:pPr>
            <a:endParaRPr lang="en-US"/>
          </a:p>
          <a:p>
            <a:pPr marL="274320" indent="-274320">
              <a:spcBef>
                <a:spcPts val="600"/>
              </a:spcBef>
              <a:spcAft>
                <a:spcPts val="600"/>
              </a:spcAft>
            </a:pPr>
            <a:r>
              <a:rPr lang="en-US"/>
              <a:t>Raw material (shrimp)</a:t>
            </a:r>
          </a:p>
          <a:p>
            <a:pPr marL="274320" indent="-274320">
              <a:spcBef>
                <a:spcPts val="600"/>
              </a:spcBef>
              <a:spcAft>
                <a:spcPts val="600"/>
              </a:spcAft>
            </a:pPr>
            <a:r>
              <a:rPr lang="en-US"/>
              <a:t>Processed on January 9</a:t>
            </a:r>
            <a:r>
              <a:rPr lang="en-US" baseline="30000"/>
              <a:t>th</a:t>
            </a:r>
            <a:endParaRPr lang="en-US"/>
          </a:p>
          <a:p>
            <a:pPr marL="274320" indent="-274320">
              <a:spcBef>
                <a:spcPts val="600"/>
              </a:spcBef>
              <a:spcAft>
                <a:spcPts val="600"/>
              </a:spcAft>
            </a:pPr>
            <a:r>
              <a:rPr lang="en-US"/>
              <a:t>During morning and night shifts</a:t>
            </a:r>
          </a:p>
          <a:p>
            <a:pPr marL="274320" indent="-274320">
              <a:spcBef>
                <a:spcPts val="600"/>
              </a:spcBef>
              <a:spcAft>
                <a:spcPts val="600"/>
              </a:spcAft>
            </a:pPr>
            <a:r>
              <a:rPr lang="en-US"/>
              <a:t>Same production run (raw, headless, deveined shrimp intended for a company in the U.S</a:t>
            </a:r>
            <a:r>
              <a:rPr lang="en-US" dirty="0"/>
              <a:t>.)</a:t>
            </a:r>
            <a:endParaRPr lang="en-US"/>
          </a:p>
          <a:p>
            <a:pPr marL="274320" indent="-274320">
              <a:spcBef>
                <a:spcPts val="600"/>
              </a:spcBef>
              <a:spcAft>
                <a:spcPts val="600"/>
              </a:spcAft>
            </a:pPr>
            <a:r>
              <a:rPr lang="en-US" b="1"/>
              <a:t>Different raw material used  </a:t>
            </a:r>
          </a:p>
        </p:txBody>
      </p:sp>
      <p:sp>
        <p:nvSpPr>
          <p:cNvPr id="12" name="Rectangle 11">
            <a:extLst>
              <a:ext uri="{FF2B5EF4-FFF2-40B4-BE49-F238E27FC236}">
                <a16:creationId xmlns:a16="http://schemas.microsoft.com/office/drawing/2014/main" id="{212DA9CE-3454-BFA5-D405-A1CDBFC27900}"/>
              </a:ext>
            </a:extLst>
          </p:cNvPr>
          <p:cNvSpPr>
            <a:spLocks noChangeAspect="1"/>
          </p:cNvSpPr>
          <p:nvPr/>
        </p:nvSpPr>
        <p:spPr>
          <a:xfrm>
            <a:off x="8260645" y="1667451"/>
            <a:ext cx="1449289" cy="1371600"/>
          </a:xfrm>
          <a:prstGeom prst="rect">
            <a:avLst/>
          </a:prstGeom>
          <a:solidFill>
            <a:srgbClr val="51A21E"/>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BATCH </a:t>
            </a:r>
          </a:p>
          <a:p>
            <a:pPr algn="ctr"/>
            <a:r>
              <a:rPr lang="en-US">
                <a:solidFill>
                  <a:schemeClr val="bg1"/>
                </a:solidFill>
              </a:rPr>
              <a:t>112</a:t>
            </a:r>
            <a:endParaRPr lang="en-US" b="1">
              <a:solidFill>
                <a:schemeClr val="bg1"/>
              </a:solidFill>
            </a:endParaRPr>
          </a:p>
        </p:txBody>
      </p:sp>
      <p:sp>
        <p:nvSpPr>
          <p:cNvPr id="13" name="Rectangle 12">
            <a:extLst>
              <a:ext uri="{FF2B5EF4-FFF2-40B4-BE49-F238E27FC236}">
                <a16:creationId xmlns:a16="http://schemas.microsoft.com/office/drawing/2014/main" id="{68697F57-2AD9-0E1A-E99A-F589BE97B811}"/>
              </a:ext>
            </a:extLst>
          </p:cNvPr>
          <p:cNvSpPr>
            <a:spLocks noChangeAspect="1"/>
          </p:cNvSpPr>
          <p:nvPr/>
        </p:nvSpPr>
        <p:spPr>
          <a:xfrm>
            <a:off x="9914215" y="1667451"/>
            <a:ext cx="1449289" cy="1371600"/>
          </a:xfrm>
          <a:prstGeom prst="rect">
            <a:avLst/>
          </a:prstGeom>
          <a:solidFill>
            <a:srgbClr val="51A21E"/>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BATCH </a:t>
            </a:r>
          </a:p>
          <a:p>
            <a:pPr algn="ctr"/>
            <a:r>
              <a:rPr lang="en-US">
                <a:solidFill>
                  <a:schemeClr val="bg1"/>
                </a:solidFill>
              </a:rPr>
              <a:t>112</a:t>
            </a:r>
            <a:endParaRPr lang="en-US" b="1">
              <a:solidFill>
                <a:schemeClr val="bg1"/>
              </a:solidFill>
            </a:endParaRPr>
          </a:p>
        </p:txBody>
      </p:sp>
      <p:sp>
        <p:nvSpPr>
          <p:cNvPr id="14" name="Rectangle 13">
            <a:extLst>
              <a:ext uri="{FF2B5EF4-FFF2-40B4-BE49-F238E27FC236}">
                <a16:creationId xmlns:a16="http://schemas.microsoft.com/office/drawing/2014/main" id="{6E536AB1-EF5A-784D-B5E6-519E5B31A252}"/>
              </a:ext>
            </a:extLst>
          </p:cNvPr>
          <p:cNvSpPr>
            <a:spLocks noChangeAspect="1"/>
          </p:cNvSpPr>
          <p:nvPr/>
        </p:nvSpPr>
        <p:spPr>
          <a:xfrm>
            <a:off x="8260645" y="3221375"/>
            <a:ext cx="1449289" cy="1371600"/>
          </a:xfrm>
          <a:prstGeom prst="rect">
            <a:avLst/>
          </a:prstGeom>
          <a:solidFill>
            <a:srgbClr val="51A21E"/>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BATCH</a:t>
            </a:r>
          </a:p>
          <a:p>
            <a:pPr algn="ctr"/>
            <a:r>
              <a:rPr lang="en-US">
                <a:solidFill>
                  <a:schemeClr val="bg1"/>
                </a:solidFill>
              </a:rPr>
              <a:t> 112</a:t>
            </a:r>
          </a:p>
        </p:txBody>
      </p:sp>
      <p:sp>
        <p:nvSpPr>
          <p:cNvPr id="15" name="Rectangle 14">
            <a:extLst>
              <a:ext uri="{FF2B5EF4-FFF2-40B4-BE49-F238E27FC236}">
                <a16:creationId xmlns:a16="http://schemas.microsoft.com/office/drawing/2014/main" id="{0C039899-674C-CFC6-C218-CE85419B4C9A}"/>
              </a:ext>
            </a:extLst>
          </p:cNvPr>
          <p:cNvSpPr>
            <a:spLocks noChangeAspect="1"/>
          </p:cNvSpPr>
          <p:nvPr/>
        </p:nvSpPr>
        <p:spPr>
          <a:xfrm>
            <a:off x="9914215" y="3221375"/>
            <a:ext cx="1449289" cy="1371600"/>
          </a:xfrm>
          <a:prstGeom prst="rect">
            <a:avLst/>
          </a:prstGeom>
          <a:solidFill>
            <a:srgbClr val="51A21E"/>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BATCH </a:t>
            </a:r>
          </a:p>
          <a:p>
            <a:pPr algn="ctr"/>
            <a:r>
              <a:rPr lang="en-US">
                <a:solidFill>
                  <a:schemeClr val="bg1"/>
                </a:solidFill>
              </a:rPr>
              <a:t>112</a:t>
            </a:r>
            <a:endParaRPr lang="en-US" b="1">
              <a:solidFill>
                <a:schemeClr val="bg1"/>
              </a:solidFill>
            </a:endParaRPr>
          </a:p>
        </p:txBody>
      </p:sp>
      <p:sp>
        <p:nvSpPr>
          <p:cNvPr id="16" name="Rectangle 15">
            <a:extLst>
              <a:ext uri="{FF2B5EF4-FFF2-40B4-BE49-F238E27FC236}">
                <a16:creationId xmlns:a16="http://schemas.microsoft.com/office/drawing/2014/main" id="{3599CF2E-1806-61B7-B6C5-0C43AFC9CE02}"/>
              </a:ext>
            </a:extLst>
          </p:cNvPr>
          <p:cNvSpPr>
            <a:spLocks noChangeAspect="1"/>
          </p:cNvSpPr>
          <p:nvPr/>
        </p:nvSpPr>
        <p:spPr>
          <a:xfrm>
            <a:off x="8260645" y="4784334"/>
            <a:ext cx="1449289" cy="1371600"/>
          </a:xfrm>
          <a:prstGeom prst="rect">
            <a:avLst/>
          </a:prstGeom>
          <a:solidFill>
            <a:srgbClr val="51A21E"/>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BATCH </a:t>
            </a:r>
          </a:p>
          <a:p>
            <a:pPr algn="ctr"/>
            <a:r>
              <a:rPr lang="en-US">
                <a:solidFill>
                  <a:schemeClr val="bg1"/>
                </a:solidFill>
              </a:rPr>
              <a:t>112</a:t>
            </a:r>
            <a:endParaRPr lang="en-US" b="1">
              <a:solidFill>
                <a:schemeClr val="bg1"/>
              </a:solidFill>
            </a:endParaRPr>
          </a:p>
        </p:txBody>
      </p:sp>
      <p:sp>
        <p:nvSpPr>
          <p:cNvPr id="17" name="Rectangle 16">
            <a:extLst>
              <a:ext uri="{FF2B5EF4-FFF2-40B4-BE49-F238E27FC236}">
                <a16:creationId xmlns:a16="http://schemas.microsoft.com/office/drawing/2014/main" id="{A55A8A32-EF1C-070F-87BF-B43A2F8A5D73}"/>
              </a:ext>
            </a:extLst>
          </p:cNvPr>
          <p:cNvSpPr>
            <a:spLocks noChangeAspect="1"/>
          </p:cNvSpPr>
          <p:nvPr/>
        </p:nvSpPr>
        <p:spPr>
          <a:xfrm>
            <a:off x="9914215" y="4784334"/>
            <a:ext cx="1449289" cy="1371600"/>
          </a:xfrm>
          <a:prstGeom prst="rect">
            <a:avLst/>
          </a:prstGeom>
          <a:solidFill>
            <a:srgbClr val="51A21E"/>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BATCH </a:t>
            </a:r>
          </a:p>
          <a:p>
            <a:pPr algn="ctr"/>
            <a:r>
              <a:rPr lang="en-US">
                <a:solidFill>
                  <a:schemeClr val="bg1"/>
                </a:solidFill>
              </a:rPr>
              <a:t>112</a:t>
            </a:r>
            <a:endParaRPr lang="en-US" b="1">
              <a:solidFill>
                <a:schemeClr val="bg1"/>
              </a:solidFill>
            </a:endParaRPr>
          </a:p>
        </p:txBody>
      </p:sp>
      <p:sp>
        <p:nvSpPr>
          <p:cNvPr id="3" name="Slide Number Placeholder 2">
            <a:extLst>
              <a:ext uri="{FF2B5EF4-FFF2-40B4-BE49-F238E27FC236}">
                <a16:creationId xmlns:a16="http://schemas.microsoft.com/office/drawing/2014/main" id="{EC6B7858-8CCF-C0BF-A44C-F3CF7980100D}"/>
              </a:ext>
            </a:extLst>
          </p:cNvPr>
          <p:cNvSpPr>
            <a:spLocks noGrp="1"/>
          </p:cNvSpPr>
          <p:nvPr>
            <p:ph type="sldNum" sz="quarter" idx="4"/>
          </p:nvPr>
        </p:nvSpPr>
        <p:spPr/>
        <p:txBody>
          <a:bodyPr/>
          <a:lstStyle/>
          <a:p>
            <a:fld id="{9DAB3369-7666-44EB-AEA9-5FA9440DB40A}" type="slidenum">
              <a:rPr lang="en-US" smtClean="0"/>
              <a:pPr/>
              <a:t>30</a:t>
            </a:fld>
            <a:endParaRPr lang="en-US"/>
          </a:p>
        </p:txBody>
      </p:sp>
      <p:sp>
        <p:nvSpPr>
          <p:cNvPr id="4" name="Rectangle 3">
            <a:extLst>
              <a:ext uri="{FF2B5EF4-FFF2-40B4-BE49-F238E27FC236}">
                <a16:creationId xmlns:a16="http://schemas.microsoft.com/office/drawing/2014/main" id="{547C39D0-11E4-164F-41F8-224DCAAC0157}"/>
              </a:ext>
            </a:extLst>
          </p:cNvPr>
          <p:cNvSpPr>
            <a:spLocks noChangeAspect="1"/>
          </p:cNvSpPr>
          <p:nvPr/>
        </p:nvSpPr>
        <p:spPr>
          <a:xfrm>
            <a:off x="8260644" y="1667451"/>
            <a:ext cx="1449289" cy="1371600"/>
          </a:xfrm>
          <a:prstGeom prst="rect">
            <a:avLst/>
          </a:prstGeom>
          <a:solidFill>
            <a:srgbClr val="51A21E"/>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BATCH </a:t>
            </a:r>
          </a:p>
          <a:p>
            <a:pPr algn="ctr"/>
            <a:r>
              <a:rPr lang="en-US">
                <a:solidFill>
                  <a:schemeClr val="bg1"/>
                </a:solidFill>
              </a:rPr>
              <a:t>112</a:t>
            </a:r>
            <a:r>
              <a:rPr lang="en-US" b="1">
                <a:solidFill>
                  <a:schemeClr val="bg1"/>
                </a:solidFill>
              </a:rPr>
              <a:t>03</a:t>
            </a:r>
          </a:p>
        </p:txBody>
      </p:sp>
      <p:sp>
        <p:nvSpPr>
          <p:cNvPr id="5" name="Rectangle 4">
            <a:extLst>
              <a:ext uri="{FF2B5EF4-FFF2-40B4-BE49-F238E27FC236}">
                <a16:creationId xmlns:a16="http://schemas.microsoft.com/office/drawing/2014/main" id="{AEC8ACF7-DF3B-4575-5CB5-6966D0E30DA8}"/>
              </a:ext>
            </a:extLst>
          </p:cNvPr>
          <p:cNvSpPr>
            <a:spLocks noChangeAspect="1"/>
          </p:cNvSpPr>
          <p:nvPr/>
        </p:nvSpPr>
        <p:spPr>
          <a:xfrm>
            <a:off x="9914214" y="1667451"/>
            <a:ext cx="1449289" cy="1371600"/>
          </a:xfrm>
          <a:prstGeom prst="rect">
            <a:avLst/>
          </a:prstGeom>
          <a:solidFill>
            <a:srgbClr val="51A21E"/>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BATCH </a:t>
            </a:r>
          </a:p>
          <a:p>
            <a:pPr algn="ctr"/>
            <a:r>
              <a:rPr lang="en-US">
                <a:solidFill>
                  <a:schemeClr val="bg1"/>
                </a:solidFill>
              </a:rPr>
              <a:t>112</a:t>
            </a:r>
            <a:r>
              <a:rPr lang="en-US" b="1">
                <a:solidFill>
                  <a:schemeClr val="bg1"/>
                </a:solidFill>
              </a:rPr>
              <a:t>05</a:t>
            </a:r>
          </a:p>
        </p:txBody>
      </p:sp>
      <p:sp>
        <p:nvSpPr>
          <p:cNvPr id="6" name="Rectangle 5">
            <a:extLst>
              <a:ext uri="{FF2B5EF4-FFF2-40B4-BE49-F238E27FC236}">
                <a16:creationId xmlns:a16="http://schemas.microsoft.com/office/drawing/2014/main" id="{3505464D-4083-C88E-E430-728B1F82D997}"/>
              </a:ext>
            </a:extLst>
          </p:cNvPr>
          <p:cNvSpPr>
            <a:spLocks noChangeAspect="1"/>
          </p:cNvSpPr>
          <p:nvPr/>
        </p:nvSpPr>
        <p:spPr>
          <a:xfrm>
            <a:off x="8253437" y="3221375"/>
            <a:ext cx="1449289" cy="1371600"/>
          </a:xfrm>
          <a:prstGeom prst="rect">
            <a:avLst/>
          </a:prstGeom>
          <a:solidFill>
            <a:srgbClr val="51A21E"/>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BATCH </a:t>
            </a:r>
          </a:p>
          <a:p>
            <a:pPr algn="ctr"/>
            <a:r>
              <a:rPr lang="en-US">
                <a:solidFill>
                  <a:schemeClr val="bg1"/>
                </a:solidFill>
              </a:rPr>
              <a:t>112</a:t>
            </a:r>
            <a:r>
              <a:rPr lang="en-US" b="1">
                <a:solidFill>
                  <a:schemeClr val="bg1"/>
                </a:solidFill>
              </a:rPr>
              <a:t>07</a:t>
            </a:r>
          </a:p>
        </p:txBody>
      </p:sp>
      <p:sp>
        <p:nvSpPr>
          <p:cNvPr id="7" name="Rectangle 6">
            <a:extLst>
              <a:ext uri="{FF2B5EF4-FFF2-40B4-BE49-F238E27FC236}">
                <a16:creationId xmlns:a16="http://schemas.microsoft.com/office/drawing/2014/main" id="{2C20D7CE-B2D0-E592-84FE-D74CB7761FCB}"/>
              </a:ext>
            </a:extLst>
          </p:cNvPr>
          <p:cNvSpPr>
            <a:spLocks noChangeAspect="1"/>
          </p:cNvSpPr>
          <p:nvPr/>
        </p:nvSpPr>
        <p:spPr>
          <a:xfrm>
            <a:off x="9904961" y="3221375"/>
            <a:ext cx="1449289" cy="1371600"/>
          </a:xfrm>
          <a:prstGeom prst="rect">
            <a:avLst/>
          </a:prstGeom>
          <a:solidFill>
            <a:srgbClr val="51A21E"/>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BATCH </a:t>
            </a:r>
          </a:p>
          <a:p>
            <a:pPr algn="ctr"/>
            <a:r>
              <a:rPr lang="en-US">
                <a:solidFill>
                  <a:schemeClr val="bg1"/>
                </a:solidFill>
              </a:rPr>
              <a:t>112</a:t>
            </a:r>
            <a:r>
              <a:rPr lang="en-US" b="1">
                <a:solidFill>
                  <a:schemeClr val="bg1"/>
                </a:solidFill>
              </a:rPr>
              <a:t>09</a:t>
            </a:r>
          </a:p>
        </p:txBody>
      </p:sp>
      <p:sp>
        <p:nvSpPr>
          <p:cNvPr id="8" name="Rectangle 7">
            <a:extLst>
              <a:ext uri="{FF2B5EF4-FFF2-40B4-BE49-F238E27FC236}">
                <a16:creationId xmlns:a16="http://schemas.microsoft.com/office/drawing/2014/main" id="{BA0F32C6-3870-A119-D64A-1FA1C494F641}"/>
              </a:ext>
            </a:extLst>
          </p:cNvPr>
          <p:cNvSpPr>
            <a:spLocks noChangeAspect="1"/>
          </p:cNvSpPr>
          <p:nvPr/>
        </p:nvSpPr>
        <p:spPr>
          <a:xfrm>
            <a:off x="8268185" y="4784334"/>
            <a:ext cx="1449289" cy="1371600"/>
          </a:xfrm>
          <a:prstGeom prst="rect">
            <a:avLst/>
          </a:prstGeom>
          <a:solidFill>
            <a:srgbClr val="51A21E"/>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BATCH </a:t>
            </a:r>
          </a:p>
          <a:p>
            <a:pPr algn="ctr"/>
            <a:r>
              <a:rPr lang="en-US">
                <a:solidFill>
                  <a:schemeClr val="bg1"/>
                </a:solidFill>
              </a:rPr>
              <a:t>112</a:t>
            </a:r>
            <a:r>
              <a:rPr lang="en-US" b="1">
                <a:solidFill>
                  <a:schemeClr val="bg1"/>
                </a:solidFill>
              </a:rPr>
              <a:t>11</a:t>
            </a:r>
          </a:p>
        </p:txBody>
      </p:sp>
      <p:sp>
        <p:nvSpPr>
          <p:cNvPr id="9" name="Rectangle 8">
            <a:extLst>
              <a:ext uri="{FF2B5EF4-FFF2-40B4-BE49-F238E27FC236}">
                <a16:creationId xmlns:a16="http://schemas.microsoft.com/office/drawing/2014/main" id="{3E89E028-1399-265F-AC9A-8B62B104896D}"/>
              </a:ext>
            </a:extLst>
          </p:cNvPr>
          <p:cNvSpPr>
            <a:spLocks noChangeAspect="1"/>
          </p:cNvSpPr>
          <p:nvPr/>
        </p:nvSpPr>
        <p:spPr>
          <a:xfrm>
            <a:off x="9906675" y="4784334"/>
            <a:ext cx="1449289" cy="1371600"/>
          </a:xfrm>
          <a:prstGeom prst="rect">
            <a:avLst/>
          </a:prstGeom>
          <a:solidFill>
            <a:srgbClr val="51A21E"/>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BATCH </a:t>
            </a:r>
          </a:p>
          <a:p>
            <a:pPr algn="ctr"/>
            <a:r>
              <a:rPr lang="en-US">
                <a:solidFill>
                  <a:schemeClr val="bg1"/>
                </a:solidFill>
              </a:rPr>
              <a:t>112</a:t>
            </a:r>
            <a:r>
              <a:rPr lang="en-US" b="1">
                <a:solidFill>
                  <a:schemeClr val="bg1"/>
                </a:solidFill>
              </a:rPr>
              <a:t>13</a:t>
            </a:r>
          </a:p>
        </p:txBody>
      </p:sp>
    </p:spTree>
    <p:custDataLst>
      <p:tags r:id="rId1"/>
    </p:custDataLst>
    <p:extLst>
      <p:ext uri="{BB962C8B-B14F-4D97-AF65-F5344CB8AC3E}">
        <p14:creationId xmlns:p14="http://schemas.microsoft.com/office/powerpoint/2010/main" val="82572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13734-E3B3-0E53-17E5-7FAF0F7C5B2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009594-E4FC-5A78-E9EF-34112339F16C}"/>
              </a:ext>
            </a:extLst>
          </p:cNvPr>
          <p:cNvSpPr>
            <a:spLocks noGrp="1"/>
          </p:cNvSpPr>
          <p:nvPr>
            <p:ph type="title"/>
          </p:nvPr>
        </p:nvSpPr>
        <p:spPr/>
        <p:txBody>
          <a:bodyPr>
            <a:normAutofit/>
          </a:bodyPr>
          <a:lstStyle/>
          <a:p>
            <a:r>
              <a:rPr lang="en-US" dirty="0"/>
              <a:t>With Traceability</a:t>
            </a:r>
          </a:p>
        </p:txBody>
      </p:sp>
      <p:sp>
        <p:nvSpPr>
          <p:cNvPr id="4" name="Slide Number Placeholder 3">
            <a:extLst>
              <a:ext uri="{FF2B5EF4-FFF2-40B4-BE49-F238E27FC236}">
                <a16:creationId xmlns:a16="http://schemas.microsoft.com/office/drawing/2014/main" id="{4017780E-E2A2-11B0-E167-7AB535DF0E72}"/>
              </a:ext>
            </a:extLst>
          </p:cNvPr>
          <p:cNvSpPr>
            <a:spLocks noGrp="1"/>
          </p:cNvSpPr>
          <p:nvPr>
            <p:ph type="sldNum" sz="quarter" idx="4"/>
          </p:nvPr>
        </p:nvSpPr>
        <p:spPr/>
        <p:txBody>
          <a:bodyPr/>
          <a:lstStyle/>
          <a:p>
            <a:fld id="{9DAB3369-7666-44EB-AEA9-5FA9440DB40A}" type="slidenum">
              <a:rPr lang="en-US" smtClean="0"/>
              <a:pPr/>
              <a:t>31</a:t>
            </a:fld>
            <a:endParaRPr lang="en-US"/>
          </a:p>
        </p:txBody>
      </p:sp>
      <p:sp>
        <p:nvSpPr>
          <p:cNvPr id="204" name="Rectangle 203">
            <a:extLst>
              <a:ext uri="{FF2B5EF4-FFF2-40B4-BE49-F238E27FC236}">
                <a16:creationId xmlns:a16="http://schemas.microsoft.com/office/drawing/2014/main" id="{197F6952-7C16-707D-5B60-836EC0FD5FD2}"/>
              </a:ext>
            </a:extLst>
          </p:cNvPr>
          <p:cNvSpPr/>
          <p:nvPr/>
        </p:nvSpPr>
        <p:spPr>
          <a:xfrm>
            <a:off x="608939" y="1448058"/>
            <a:ext cx="1416424" cy="860612"/>
          </a:xfrm>
          <a:prstGeom prst="rect">
            <a:avLst/>
          </a:prstGeom>
          <a:solidFill>
            <a:srgbClr val="4F1384"/>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Point of Service A</a:t>
            </a:r>
          </a:p>
        </p:txBody>
      </p:sp>
      <p:sp>
        <p:nvSpPr>
          <p:cNvPr id="205" name="Rectangle 204">
            <a:extLst>
              <a:ext uri="{FF2B5EF4-FFF2-40B4-BE49-F238E27FC236}">
                <a16:creationId xmlns:a16="http://schemas.microsoft.com/office/drawing/2014/main" id="{CE52815C-A9C8-5BE6-444C-21A9E370FBE4}"/>
              </a:ext>
            </a:extLst>
          </p:cNvPr>
          <p:cNvSpPr/>
          <p:nvPr/>
        </p:nvSpPr>
        <p:spPr>
          <a:xfrm>
            <a:off x="608939" y="2576260"/>
            <a:ext cx="1416424" cy="860612"/>
          </a:xfrm>
          <a:prstGeom prst="rect">
            <a:avLst/>
          </a:prstGeom>
          <a:solidFill>
            <a:srgbClr val="4F1384"/>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Point of Service B</a:t>
            </a:r>
          </a:p>
        </p:txBody>
      </p:sp>
      <p:sp>
        <p:nvSpPr>
          <p:cNvPr id="206" name="Rectangle 205">
            <a:extLst>
              <a:ext uri="{FF2B5EF4-FFF2-40B4-BE49-F238E27FC236}">
                <a16:creationId xmlns:a16="http://schemas.microsoft.com/office/drawing/2014/main" id="{B618B41D-6757-A6D9-68FF-2CB5F2981FB6}"/>
              </a:ext>
            </a:extLst>
          </p:cNvPr>
          <p:cNvSpPr/>
          <p:nvPr/>
        </p:nvSpPr>
        <p:spPr>
          <a:xfrm>
            <a:off x="608939" y="3702259"/>
            <a:ext cx="1416424" cy="860612"/>
          </a:xfrm>
          <a:prstGeom prst="rect">
            <a:avLst/>
          </a:prstGeom>
          <a:solidFill>
            <a:srgbClr val="4F1384"/>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Point of Service C</a:t>
            </a:r>
          </a:p>
        </p:txBody>
      </p:sp>
      <p:sp>
        <p:nvSpPr>
          <p:cNvPr id="207" name="Rectangle 206">
            <a:extLst>
              <a:ext uri="{FF2B5EF4-FFF2-40B4-BE49-F238E27FC236}">
                <a16:creationId xmlns:a16="http://schemas.microsoft.com/office/drawing/2014/main" id="{64F9B415-17B2-B968-5D93-D4C2AFFDA0F3}"/>
              </a:ext>
            </a:extLst>
          </p:cNvPr>
          <p:cNvSpPr/>
          <p:nvPr/>
        </p:nvSpPr>
        <p:spPr>
          <a:xfrm>
            <a:off x="608939" y="5247988"/>
            <a:ext cx="1416424" cy="860612"/>
          </a:xfrm>
          <a:prstGeom prst="rect">
            <a:avLst/>
          </a:prstGeom>
          <a:solidFill>
            <a:srgbClr val="4F1384"/>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Point of Service D</a:t>
            </a:r>
          </a:p>
        </p:txBody>
      </p:sp>
      <p:sp>
        <p:nvSpPr>
          <p:cNvPr id="208" name="Rectangle 207">
            <a:extLst>
              <a:ext uri="{FF2B5EF4-FFF2-40B4-BE49-F238E27FC236}">
                <a16:creationId xmlns:a16="http://schemas.microsoft.com/office/drawing/2014/main" id="{CD7A450D-E79E-3EE2-37DB-5E74B94D342F}"/>
              </a:ext>
            </a:extLst>
          </p:cNvPr>
          <p:cNvSpPr/>
          <p:nvPr/>
        </p:nvSpPr>
        <p:spPr>
          <a:xfrm>
            <a:off x="2355822" y="1448058"/>
            <a:ext cx="1416424" cy="860612"/>
          </a:xfrm>
          <a:prstGeom prst="rect">
            <a:avLst/>
          </a:prstGeom>
          <a:solidFill>
            <a:srgbClr val="0096DB"/>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Distributor A</a:t>
            </a:r>
          </a:p>
        </p:txBody>
      </p:sp>
      <p:sp>
        <p:nvSpPr>
          <p:cNvPr id="209" name="Rectangle 208">
            <a:extLst>
              <a:ext uri="{FF2B5EF4-FFF2-40B4-BE49-F238E27FC236}">
                <a16:creationId xmlns:a16="http://schemas.microsoft.com/office/drawing/2014/main" id="{66EAC186-4C15-48B2-535B-16A0D3496763}"/>
              </a:ext>
            </a:extLst>
          </p:cNvPr>
          <p:cNvSpPr/>
          <p:nvPr/>
        </p:nvSpPr>
        <p:spPr>
          <a:xfrm>
            <a:off x="2355822" y="2576260"/>
            <a:ext cx="1416424" cy="860612"/>
          </a:xfrm>
          <a:prstGeom prst="rect">
            <a:avLst/>
          </a:prstGeom>
          <a:solidFill>
            <a:srgbClr val="0096DB"/>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Distributor B</a:t>
            </a:r>
          </a:p>
        </p:txBody>
      </p:sp>
      <p:sp>
        <p:nvSpPr>
          <p:cNvPr id="210" name="Rectangle 209">
            <a:extLst>
              <a:ext uri="{FF2B5EF4-FFF2-40B4-BE49-F238E27FC236}">
                <a16:creationId xmlns:a16="http://schemas.microsoft.com/office/drawing/2014/main" id="{2BB48F06-B2B2-F4C7-710C-6F14BCCAFD14}"/>
              </a:ext>
            </a:extLst>
          </p:cNvPr>
          <p:cNvSpPr/>
          <p:nvPr/>
        </p:nvSpPr>
        <p:spPr>
          <a:xfrm>
            <a:off x="2355822" y="3702259"/>
            <a:ext cx="1416424" cy="860612"/>
          </a:xfrm>
          <a:prstGeom prst="rect">
            <a:avLst/>
          </a:prstGeom>
          <a:solidFill>
            <a:srgbClr val="0096DB"/>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Distributor C</a:t>
            </a:r>
          </a:p>
        </p:txBody>
      </p:sp>
      <p:sp>
        <p:nvSpPr>
          <p:cNvPr id="211" name="Rectangle 210">
            <a:extLst>
              <a:ext uri="{FF2B5EF4-FFF2-40B4-BE49-F238E27FC236}">
                <a16:creationId xmlns:a16="http://schemas.microsoft.com/office/drawing/2014/main" id="{6CD45676-CD4C-FB6A-757A-BEB2F5A98934}"/>
              </a:ext>
            </a:extLst>
          </p:cNvPr>
          <p:cNvSpPr/>
          <p:nvPr/>
        </p:nvSpPr>
        <p:spPr>
          <a:xfrm>
            <a:off x="2355822" y="5247988"/>
            <a:ext cx="1416424" cy="860612"/>
          </a:xfrm>
          <a:prstGeom prst="rect">
            <a:avLst/>
          </a:prstGeom>
          <a:solidFill>
            <a:srgbClr val="0096DB"/>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Distributor D</a:t>
            </a:r>
          </a:p>
        </p:txBody>
      </p:sp>
      <p:sp>
        <p:nvSpPr>
          <p:cNvPr id="212" name="Rectangle 211">
            <a:extLst>
              <a:ext uri="{FF2B5EF4-FFF2-40B4-BE49-F238E27FC236}">
                <a16:creationId xmlns:a16="http://schemas.microsoft.com/office/drawing/2014/main" id="{19CF09F0-4A7E-B3DF-BCE5-A295B7F4677D}"/>
              </a:ext>
            </a:extLst>
          </p:cNvPr>
          <p:cNvSpPr/>
          <p:nvPr/>
        </p:nvSpPr>
        <p:spPr>
          <a:xfrm>
            <a:off x="4095402" y="1448942"/>
            <a:ext cx="1416424" cy="860612"/>
          </a:xfrm>
          <a:prstGeom prst="rect">
            <a:avLst/>
          </a:prstGeom>
          <a:solidFill>
            <a:srgbClr val="0096DB"/>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Distributor </a:t>
            </a:r>
            <a:br>
              <a:rPr lang="en-US"/>
            </a:br>
            <a:r>
              <a:rPr lang="en-US"/>
              <a:t>E</a:t>
            </a:r>
          </a:p>
        </p:txBody>
      </p:sp>
      <p:sp>
        <p:nvSpPr>
          <p:cNvPr id="213" name="Rectangle 212">
            <a:extLst>
              <a:ext uri="{FF2B5EF4-FFF2-40B4-BE49-F238E27FC236}">
                <a16:creationId xmlns:a16="http://schemas.microsoft.com/office/drawing/2014/main" id="{73568931-70E1-A54B-0410-C93E444664A0}"/>
              </a:ext>
            </a:extLst>
          </p:cNvPr>
          <p:cNvSpPr/>
          <p:nvPr/>
        </p:nvSpPr>
        <p:spPr>
          <a:xfrm>
            <a:off x="4095402" y="2580439"/>
            <a:ext cx="1416424" cy="860612"/>
          </a:xfrm>
          <a:prstGeom prst="rect">
            <a:avLst/>
          </a:prstGeom>
          <a:solidFill>
            <a:srgbClr val="0096DB"/>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Distributor </a:t>
            </a:r>
            <a:br>
              <a:rPr lang="en-US"/>
            </a:br>
            <a:r>
              <a:rPr lang="en-US"/>
              <a:t>F</a:t>
            </a:r>
          </a:p>
        </p:txBody>
      </p:sp>
      <p:sp>
        <p:nvSpPr>
          <p:cNvPr id="214" name="Rectangle 213">
            <a:extLst>
              <a:ext uri="{FF2B5EF4-FFF2-40B4-BE49-F238E27FC236}">
                <a16:creationId xmlns:a16="http://schemas.microsoft.com/office/drawing/2014/main" id="{15EE2230-4C97-49F8-7B57-0372CE750CAC}"/>
              </a:ext>
            </a:extLst>
          </p:cNvPr>
          <p:cNvSpPr/>
          <p:nvPr/>
        </p:nvSpPr>
        <p:spPr>
          <a:xfrm>
            <a:off x="4095402" y="3702259"/>
            <a:ext cx="1416424" cy="860612"/>
          </a:xfrm>
          <a:prstGeom prst="rect">
            <a:avLst/>
          </a:prstGeom>
          <a:solidFill>
            <a:srgbClr val="0096DB"/>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Distributor G</a:t>
            </a:r>
          </a:p>
        </p:txBody>
      </p:sp>
      <p:sp>
        <p:nvSpPr>
          <p:cNvPr id="215" name="Rectangle 214">
            <a:extLst>
              <a:ext uri="{FF2B5EF4-FFF2-40B4-BE49-F238E27FC236}">
                <a16:creationId xmlns:a16="http://schemas.microsoft.com/office/drawing/2014/main" id="{31A3B00F-7CE1-1914-9F13-CFED4AC72A4C}"/>
              </a:ext>
            </a:extLst>
          </p:cNvPr>
          <p:cNvSpPr/>
          <p:nvPr/>
        </p:nvSpPr>
        <p:spPr>
          <a:xfrm>
            <a:off x="4088944" y="4856326"/>
            <a:ext cx="1554480" cy="478489"/>
          </a:xfrm>
          <a:prstGeom prst="rect">
            <a:avLst/>
          </a:prstGeom>
          <a:solidFill>
            <a:srgbClr val="0096DB"/>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Distributor H</a:t>
            </a:r>
          </a:p>
        </p:txBody>
      </p:sp>
      <p:sp>
        <p:nvSpPr>
          <p:cNvPr id="216" name="Rectangle 215">
            <a:extLst>
              <a:ext uri="{FF2B5EF4-FFF2-40B4-BE49-F238E27FC236}">
                <a16:creationId xmlns:a16="http://schemas.microsoft.com/office/drawing/2014/main" id="{68CF54B3-76C0-7FD5-74EE-FE4AA1F644FE}"/>
              </a:ext>
            </a:extLst>
          </p:cNvPr>
          <p:cNvSpPr/>
          <p:nvPr/>
        </p:nvSpPr>
        <p:spPr>
          <a:xfrm>
            <a:off x="4088944" y="5844840"/>
            <a:ext cx="1554480" cy="478489"/>
          </a:xfrm>
          <a:prstGeom prst="rect">
            <a:avLst/>
          </a:prstGeom>
          <a:solidFill>
            <a:srgbClr val="0096DB"/>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Distributor I</a:t>
            </a:r>
          </a:p>
        </p:txBody>
      </p:sp>
      <p:sp>
        <p:nvSpPr>
          <p:cNvPr id="217" name="Rectangle 216">
            <a:extLst>
              <a:ext uri="{FF2B5EF4-FFF2-40B4-BE49-F238E27FC236}">
                <a16:creationId xmlns:a16="http://schemas.microsoft.com/office/drawing/2014/main" id="{97EB695B-1352-3257-9614-57DB1872F333}"/>
              </a:ext>
            </a:extLst>
          </p:cNvPr>
          <p:cNvSpPr/>
          <p:nvPr/>
        </p:nvSpPr>
        <p:spPr>
          <a:xfrm>
            <a:off x="7778568" y="1596424"/>
            <a:ext cx="1554480" cy="478489"/>
          </a:xfrm>
          <a:prstGeom prst="rect">
            <a:avLst/>
          </a:prstGeom>
          <a:solidFill>
            <a:srgbClr val="0096DB"/>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Distributor J</a:t>
            </a:r>
          </a:p>
        </p:txBody>
      </p:sp>
      <p:sp>
        <p:nvSpPr>
          <p:cNvPr id="218" name="Rectangle 217">
            <a:extLst>
              <a:ext uri="{FF2B5EF4-FFF2-40B4-BE49-F238E27FC236}">
                <a16:creationId xmlns:a16="http://schemas.microsoft.com/office/drawing/2014/main" id="{7046211B-11B2-6A7D-648E-DB11C8D56342}"/>
              </a:ext>
            </a:extLst>
          </p:cNvPr>
          <p:cNvSpPr/>
          <p:nvPr/>
        </p:nvSpPr>
        <p:spPr>
          <a:xfrm>
            <a:off x="7694232" y="4070174"/>
            <a:ext cx="1416424" cy="478489"/>
          </a:xfrm>
          <a:prstGeom prst="rect">
            <a:avLst/>
          </a:prstGeom>
          <a:solidFill>
            <a:srgbClr val="51A21E"/>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Grower A</a:t>
            </a:r>
          </a:p>
        </p:txBody>
      </p:sp>
      <p:sp>
        <p:nvSpPr>
          <p:cNvPr id="219" name="Rectangle 218">
            <a:extLst>
              <a:ext uri="{FF2B5EF4-FFF2-40B4-BE49-F238E27FC236}">
                <a16:creationId xmlns:a16="http://schemas.microsoft.com/office/drawing/2014/main" id="{F649DF63-8CDC-1587-7915-D4E7D93A121D}"/>
              </a:ext>
            </a:extLst>
          </p:cNvPr>
          <p:cNvSpPr/>
          <p:nvPr/>
        </p:nvSpPr>
        <p:spPr>
          <a:xfrm>
            <a:off x="6115909" y="723451"/>
            <a:ext cx="1416424" cy="478489"/>
          </a:xfrm>
          <a:prstGeom prst="rect">
            <a:avLst/>
          </a:prstGeom>
          <a:solidFill>
            <a:srgbClr val="51A21E"/>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Grower B</a:t>
            </a:r>
          </a:p>
        </p:txBody>
      </p:sp>
      <p:sp>
        <p:nvSpPr>
          <p:cNvPr id="220" name="Rectangle 219">
            <a:extLst>
              <a:ext uri="{FF2B5EF4-FFF2-40B4-BE49-F238E27FC236}">
                <a16:creationId xmlns:a16="http://schemas.microsoft.com/office/drawing/2014/main" id="{916E03D8-FDC0-BA2C-2800-3EBD96B9A68C}"/>
              </a:ext>
            </a:extLst>
          </p:cNvPr>
          <p:cNvSpPr/>
          <p:nvPr/>
        </p:nvSpPr>
        <p:spPr>
          <a:xfrm>
            <a:off x="6122230" y="1275376"/>
            <a:ext cx="1416424" cy="478489"/>
          </a:xfrm>
          <a:prstGeom prst="rect">
            <a:avLst/>
          </a:prstGeom>
          <a:solidFill>
            <a:srgbClr val="51A21E"/>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Grower C</a:t>
            </a:r>
          </a:p>
        </p:txBody>
      </p:sp>
      <p:sp>
        <p:nvSpPr>
          <p:cNvPr id="221" name="Rectangle 220">
            <a:extLst>
              <a:ext uri="{FF2B5EF4-FFF2-40B4-BE49-F238E27FC236}">
                <a16:creationId xmlns:a16="http://schemas.microsoft.com/office/drawing/2014/main" id="{1D0228C4-4B25-4996-DE3A-F5640ED6FE58}"/>
              </a:ext>
            </a:extLst>
          </p:cNvPr>
          <p:cNvSpPr/>
          <p:nvPr/>
        </p:nvSpPr>
        <p:spPr>
          <a:xfrm>
            <a:off x="9749091" y="1042333"/>
            <a:ext cx="1416424" cy="478489"/>
          </a:xfrm>
          <a:prstGeom prst="rect">
            <a:avLst/>
          </a:prstGeom>
          <a:solidFill>
            <a:srgbClr val="51A21E"/>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Grower H</a:t>
            </a:r>
          </a:p>
        </p:txBody>
      </p:sp>
      <p:sp>
        <p:nvSpPr>
          <p:cNvPr id="222" name="Rectangle 221">
            <a:extLst>
              <a:ext uri="{FF2B5EF4-FFF2-40B4-BE49-F238E27FC236}">
                <a16:creationId xmlns:a16="http://schemas.microsoft.com/office/drawing/2014/main" id="{7581EC7D-5C1B-D86C-DB5B-F934A8D412BC}"/>
              </a:ext>
            </a:extLst>
          </p:cNvPr>
          <p:cNvSpPr/>
          <p:nvPr/>
        </p:nvSpPr>
        <p:spPr>
          <a:xfrm>
            <a:off x="5839497" y="2475839"/>
            <a:ext cx="1416424" cy="478489"/>
          </a:xfrm>
          <a:prstGeom prst="rect">
            <a:avLst/>
          </a:prstGeom>
          <a:solidFill>
            <a:srgbClr val="51A21E"/>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Grower E</a:t>
            </a:r>
          </a:p>
        </p:txBody>
      </p:sp>
      <p:sp>
        <p:nvSpPr>
          <p:cNvPr id="223" name="Rectangle 222">
            <a:extLst>
              <a:ext uri="{FF2B5EF4-FFF2-40B4-BE49-F238E27FC236}">
                <a16:creationId xmlns:a16="http://schemas.microsoft.com/office/drawing/2014/main" id="{5D5AA8D4-6F08-95CC-CEF2-41B02E8C4B6F}"/>
              </a:ext>
            </a:extLst>
          </p:cNvPr>
          <p:cNvSpPr/>
          <p:nvPr/>
        </p:nvSpPr>
        <p:spPr>
          <a:xfrm>
            <a:off x="5834982" y="1935296"/>
            <a:ext cx="1416424" cy="478489"/>
          </a:xfrm>
          <a:prstGeom prst="rect">
            <a:avLst/>
          </a:prstGeom>
          <a:solidFill>
            <a:srgbClr val="51A21E"/>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Grower D</a:t>
            </a:r>
          </a:p>
        </p:txBody>
      </p:sp>
      <p:sp>
        <p:nvSpPr>
          <p:cNvPr id="224" name="Rectangle 223">
            <a:extLst>
              <a:ext uri="{FF2B5EF4-FFF2-40B4-BE49-F238E27FC236}">
                <a16:creationId xmlns:a16="http://schemas.microsoft.com/office/drawing/2014/main" id="{F19B93EC-1371-8143-0EF9-71A47A4595F9}"/>
              </a:ext>
            </a:extLst>
          </p:cNvPr>
          <p:cNvSpPr/>
          <p:nvPr/>
        </p:nvSpPr>
        <p:spPr>
          <a:xfrm>
            <a:off x="5933671" y="4367209"/>
            <a:ext cx="1554480" cy="478489"/>
          </a:xfrm>
          <a:prstGeom prst="rect">
            <a:avLst/>
          </a:prstGeom>
          <a:solidFill>
            <a:srgbClr val="0096DB"/>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Distributor L</a:t>
            </a:r>
          </a:p>
        </p:txBody>
      </p:sp>
      <p:sp>
        <p:nvSpPr>
          <p:cNvPr id="225" name="Rectangle 224">
            <a:extLst>
              <a:ext uri="{FF2B5EF4-FFF2-40B4-BE49-F238E27FC236}">
                <a16:creationId xmlns:a16="http://schemas.microsoft.com/office/drawing/2014/main" id="{3EAAA76D-074C-CC4B-DD9B-F78E21535635}"/>
              </a:ext>
            </a:extLst>
          </p:cNvPr>
          <p:cNvSpPr/>
          <p:nvPr/>
        </p:nvSpPr>
        <p:spPr>
          <a:xfrm>
            <a:off x="7722272" y="2144594"/>
            <a:ext cx="1416424" cy="478489"/>
          </a:xfrm>
          <a:prstGeom prst="rect">
            <a:avLst/>
          </a:prstGeom>
          <a:solidFill>
            <a:srgbClr val="51A21E"/>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Grower J</a:t>
            </a:r>
          </a:p>
        </p:txBody>
      </p:sp>
      <p:sp>
        <p:nvSpPr>
          <p:cNvPr id="226" name="Rectangle 225">
            <a:extLst>
              <a:ext uri="{FF2B5EF4-FFF2-40B4-BE49-F238E27FC236}">
                <a16:creationId xmlns:a16="http://schemas.microsoft.com/office/drawing/2014/main" id="{C19145E7-5F48-00EB-8DC5-62F2805BDFD9}"/>
              </a:ext>
            </a:extLst>
          </p:cNvPr>
          <p:cNvSpPr/>
          <p:nvPr/>
        </p:nvSpPr>
        <p:spPr>
          <a:xfrm>
            <a:off x="10036190" y="2210120"/>
            <a:ext cx="1416424" cy="478489"/>
          </a:xfrm>
          <a:prstGeom prst="rect">
            <a:avLst/>
          </a:prstGeom>
          <a:solidFill>
            <a:srgbClr val="51A21E"/>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Grower K</a:t>
            </a:r>
          </a:p>
        </p:txBody>
      </p:sp>
      <p:sp>
        <p:nvSpPr>
          <p:cNvPr id="227" name="Rectangle 226">
            <a:extLst>
              <a:ext uri="{FF2B5EF4-FFF2-40B4-BE49-F238E27FC236}">
                <a16:creationId xmlns:a16="http://schemas.microsoft.com/office/drawing/2014/main" id="{541A12CB-31B5-E6B6-09DC-7654B9252330}"/>
              </a:ext>
            </a:extLst>
          </p:cNvPr>
          <p:cNvSpPr/>
          <p:nvPr/>
        </p:nvSpPr>
        <p:spPr>
          <a:xfrm>
            <a:off x="5779578" y="3027216"/>
            <a:ext cx="1554480" cy="478489"/>
          </a:xfrm>
          <a:prstGeom prst="rect">
            <a:avLst/>
          </a:prstGeom>
          <a:solidFill>
            <a:srgbClr val="0096DB"/>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Distributor K</a:t>
            </a:r>
          </a:p>
        </p:txBody>
      </p:sp>
      <p:sp>
        <p:nvSpPr>
          <p:cNvPr id="228" name="Rectangle 227">
            <a:extLst>
              <a:ext uri="{FF2B5EF4-FFF2-40B4-BE49-F238E27FC236}">
                <a16:creationId xmlns:a16="http://schemas.microsoft.com/office/drawing/2014/main" id="{1231633C-F68B-D957-5701-09B1B35F66A3}"/>
              </a:ext>
            </a:extLst>
          </p:cNvPr>
          <p:cNvSpPr/>
          <p:nvPr/>
        </p:nvSpPr>
        <p:spPr>
          <a:xfrm>
            <a:off x="7707710" y="5547379"/>
            <a:ext cx="1554480" cy="478489"/>
          </a:xfrm>
          <a:prstGeom prst="rect">
            <a:avLst/>
          </a:prstGeom>
          <a:solidFill>
            <a:srgbClr val="0096DB"/>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Distributor U</a:t>
            </a:r>
          </a:p>
        </p:txBody>
      </p:sp>
      <p:sp>
        <p:nvSpPr>
          <p:cNvPr id="229" name="Rectangle 228">
            <a:extLst>
              <a:ext uri="{FF2B5EF4-FFF2-40B4-BE49-F238E27FC236}">
                <a16:creationId xmlns:a16="http://schemas.microsoft.com/office/drawing/2014/main" id="{D9B8C2E9-E167-0CA5-65D7-1B228A195299}"/>
              </a:ext>
            </a:extLst>
          </p:cNvPr>
          <p:cNvSpPr/>
          <p:nvPr/>
        </p:nvSpPr>
        <p:spPr>
          <a:xfrm>
            <a:off x="5802476" y="5517106"/>
            <a:ext cx="1554480" cy="478489"/>
          </a:xfrm>
          <a:prstGeom prst="rect">
            <a:avLst/>
          </a:prstGeom>
          <a:solidFill>
            <a:srgbClr val="0096DB"/>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Distributor O</a:t>
            </a:r>
          </a:p>
        </p:txBody>
      </p:sp>
      <p:sp>
        <p:nvSpPr>
          <p:cNvPr id="230" name="Rectangle 229">
            <a:extLst>
              <a:ext uri="{FF2B5EF4-FFF2-40B4-BE49-F238E27FC236}">
                <a16:creationId xmlns:a16="http://schemas.microsoft.com/office/drawing/2014/main" id="{058A712E-24FF-A0D8-384A-06EC42F9CD07}"/>
              </a:ext>
            </a:extLst>
          </p:cNvPr>
          <p:cNvSpPr/>
          <p:nvPr/>
        </p:nvSpPr>
        <p:spPr>
          <a:xfrm>
            <a:off x="10164133" y="3527545"/>
            <a:ext cx="1416424" cy="478489"/>
          </a:xfrm>
          <a:prstGeom prst="rect">
            <a:avLst/>
          </a:prstGeom>
          <a:solidFill>
            <a:srgbClr val="51A21E"/>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Grower M</a:t>
            </a:r>
          </a:p>
        </p:txBody>
      </p:sp>
      <p:sp>
        <p:nvSpPr>
          <p:cNvPr id="231" name="Rectangle 230">
            <a:extLst>
              <a:ext uri="{FF2B5EF4-FFF2-40B4-BE49-F238E27FC236}">
                <a16:creationId xmlns:a16="http://schemas.microsoft.com/office/drawing/2014/main" id="{A95B69EE-1BBE-53CE-159B-9592E0D23292}"/>
              </a:ext>
            </a:extLst>
          </p:cNvPr>
          <p:cNvSpPr/>
          <p:nvPr/>
        </p:nvSpPr>
        <p:spPr>
          <a:xfrm>
            <a:off x="10170066" y="4874559"/>
            <a:ext cx="1416424" cy="475488"/>
          </a:xfrm>
          <a:prstGeom prst="rect">
            <a:avLst/>
          </a:prstGeom>
          <a:solidFill>
            <a:srgbClr val="51A21E"/>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gn="ctr"/>
            <a:r>
              <a:rPr lang="en-US"/>
              <a:t>Grower P</a:t>
            </a:r>
          </a:p>
        </p:txBody>
      </p:sp>
      <p:sp>
        <p:nvSpPr>
          <p:cNvPr id="232" name="Rectangle 231">
            <a:extLst>
              <a:ext uri="{FF2B5EF4-FFF2-40B4-BE49-F238E27FC236}">
                <a16:creationId xmlns:a16="http://schemas.microsoft.com/office/drawing/2014/main" id="{AA3E9CA4-1124-FC61-04BD-4E6E8F39C205}"/>
              </a:ext>
            </a:extLst>
          </p:cNvPr>
          <p:cNvSpPr/>
          <p:nvPr/>
        </p:nvSpPr>
        <p:spPr>
          <a:xfrm>
            <a:off x="9527250" y="4320715"/>
            <a:ext cx="1416424" cy="478489"/>
          </a:xfrm>
          <a:prstGeom prst="rect">
            <a:avLst/>
          </a:prstGeom>
          <a:solidFill>
            <a:srgbClr val="51A21E"/>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Grower O</a:t>
            </a:r>
          </a:p>
        </p:txBody>
      </p:sp>
      <p:sp>
        <p:nvSpPr>
          <p:cNvPr id="233" name="Rectangle 232">
            <a:extLst>
              <a:ext uri="{FF2B5EF4-FFF2-40B4-BE49-F238E27FC236}">
                <a16:creationId xmlns:a16="http://schemas.microsoft.com/office/drawing/2014/main" id="{C8AAB882-5AF7-1C5B-B3C7-8DD417D76627}"/>
              </a:ext>
            </a:extLst>
          </p:cNvPr>
          <p:cNvSpPr/>
          <p:nvPr/>
        </p:nvSpPr>
        <p:spPr>
          <a:xfrm>
            <a:off x="9757944" y="1602742"/>
            <a:ext cx="1416424" cy="478489"/>
          </a:xfrm>
          <a:prstGeom prst="rect">
            <a:avLst/>
          </a:prstGeom>
          <a:solidFill>
            <a:srgbClr val="51A21E"/>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Grower I</a:t>
            </a:r>
          </a:p>
        </p:txBody>
      </p:sp>
      <p:sp>
        <p:nvSpPr>
          <p:cNvPr id="234" name="Rectangle 233">
            <a:extLst>
              <a:ext uri="{FF2B5EF4-FFF2-40B4-BE49-F238E27FC236}">
                <a16:creationId xmlns:a16="http://schemas.microsoft.com/office/drawing/2014/main" id="{DC4FC5F3-7ECB-CAED-6342-C2ACB4D976C3}"/>
              </a:ext>
            </a:extLst>
          </p:cNvPr>
          <p:cNvSpPr/>
          <p:nvPr/>
        </p:nvSpPr>
        <p:spPr>
          <a:xfrm>
            <a:off x="10170066" y="2995311"/>
            <a:ext cx="1416424" cy="478489"/>
          </a:xfrm>
          <a:prstGeom prst="rect">
            <a:avLst/>
          </a:prstGeom>
          <a:solidFill>
            <a:srgbClr val="51A21E"/>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Grower L</a:t>
            </a:r>
          </a:p>
        </p:txBody>
      </p:sp>
      <p:sp>
        <p:nvSpPr>
          <p:cNvPr id="235" name="Rectangle 234">
            <a:extLst>
              <a:ext uri="{FF2B5EF4-FFF2-40B4-BE49-F238E27FC236}">
                <a16:creationId xmlns:a16="http://schemas.microsoft.com/office/drawing/2014/main" id="{E9222D40-824D-C4BA-6877-B4A2526A3946}"/>
              </a:ext>
            </a:extLst>
          </p:cNvPr>
          <p:cNvSpPr/>
          <p:nvPr/>
        </p:nvSpPr>
        <p:spPr>
          <a:xfrm>
            <a:off x="7798178" y="4695107"/>
            <a:ext cx="1416424" cy="478489"/>
          </a:xfrm>
          <a:prstGeom prst="rect">
            <a:avLst/>
          </a:prstGeom>
          <a:solidFill>
            <a:srgbClr val="51A21E"/>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Grower F</a:t>
            </a:r>
          </a:p>
        </p:txBody>
      </p:sp>
      <p:sp>
        <p:nvSpPr>
          <p:cNvPr id="236" name="Rectangle 235">
            <a:extLst>
              <a:ext uri="{FF2B5EF4-FFF2-40B4-BE49-F238E27FC236}">
                <a16:creationId xmlns:a16="http://schemas.microsoft.com/office/drawing/2014/main" id="{0DBBCA55-FE0F-AE9D-B007-AD7BED60D84F}"/>
              </a:ext>
            </a:extLst>
          </p:cNvPr>
          <p:cNvSpPr/>
          <p:nvPr/>
        </p:nvSpPr>
        <p:spPr>
          <a:xfrm>
            <a:off x="7982230" y="6098959"/>
            <a:ext cx="1416424" cy="478489"/>
          </a:xfrm>
          <a:prstGeom prst="rect">
            <a:avLst/>
          </a:prstGeom>
          <a:solidFill>
            <a:srgbClr val="51A21E"/>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Grower G</a:t>
            </a:r>
          </a:p>
        </p:txBody>
      </p:sp>
      <p:sp>
        <p:nvSpPr>
          <p:cNvPr id="237" name="Rectangle 236">
            <a:extLst>
              <a:ext uri="{FF2B5EF4-FFF2-40B4-BE49-F238E27FC236}">
                <a16:creationId xmlns:a16="http://schemas.microsoft.com/office/drawing/2014/main" id="{B620FEE3-12EB-B658-128D-0041E9868EC0}"/>
              </a:ext>
            </a:extLst>
          </p:cNvPr>
          <p:cNvSpPr/>
          <p:nvPr/>
        </p:nvSpPr>
        <p:spPr>
          <a:xfrm>
            <a:off x="5791527" y="3583725"/>
            <a:ext cx="1416424" cy="478489"/>
          </a:xfrm>
          <a:prstGeom prst="rect">
            <a:avLst/>
          </a:prstGeom>
          <a:solidFill>
            <a:srgbClr val="51A21E"/>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Broker A</a:t>
            </a:r>
          </a:p>
        </p:txBody>
      </p:sp>
      <p:sp>
        <p:nvSpPr>
          <p:cNvPr id="238" name="Rectangle 237">
            <a:extLst>
              <a:ext uri="{FF2B5EF4-FFF2-40B4-BE49-F238E27FC236}">
                <a16:creationId xmlns:a16="http://schemas.microsoft.com/office/drawing/2014/main" id="{CA623E8D-E443-B678-2694-E69CF79761A5}"/>
              </a:ext>
            </a:extLst>
          </p:cNvPr>
          <p:cNvSpPr/>
          <p:nvPr/>
        </p:nvSpPr>
        <p:spPr>
          <a:xfrm>
            <a:off x="5965316" y="4946689"/>
            <a:ext cx="1554480" cy="478489"/>
          </a:xfrm>
          <a:prstGeom prst="rect">
            <a:avLst/>
          </a:prstGeom>
          <a:solidFill>
            <a:srgbClr val="0096DB"/>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Distributor M</a:t>
            </a:r>
          </a:p>
        </p:txBody>
      </p:sp>
      <p:sp>
        <p:nvSpPr>
          <p:cNvPr id="239" name="Rectangle 238">
            <a:extLst>
              <a:ext uri="{FF2B5EF4-FFF2-40B4-BE49-F238E27FC236}">
                <a16:creationId xmlns:a16="http://schemas.microsoft.com/office/drawing/2014/main" id="{98E77B96-A0D7-1939-D34E-D0F9E1AB1C1D}"/>
              </a:ext>
            </a:extLst>
          </p:cNvPr>
          <p:cNvSpPr/>
          <p:nvPr/>
        </p:nvSpPr>
        <p:spPr>
          <a:xfrm>
            <a:off x="6103372" y="6084085"/>
            <a:ext cx="1554480" cy="478489"/>
          </a:xfrm>
          <a:prstGeom prst="rect">
            <a:avLst/>
          </a:prstGeom>
          <a:solidFill>
            <a:srgbClr val="0096DB"/>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Distributor P</a:t>
            </a:r>
          </a:p>
        </p:txBody>
      </p:sp>
      <p:cxnSp>
        <p:nvCxnSpPr>
          <p:cNvPr id="240" name="Straight Arrow Connector 239">
            <a:extLst>
              <a:ext uri="{FF2B5EF4-FFF2-40B4-BE49-F238E27FC236}">
                <a16:creationId xmlns:a16="http://schemas.microsoft.com/office/drawing/2014/main" id="{09B289EE-1276-8B71-9795-C1636B679BF2}"/>
              </a:ext>
            </a:extLst>
          </p:cNvPr>
          <p:cNvCxnSpPr>
            <a:stCxn id="211" idx="1"/>
            <a:endCxn id="207" idx="3"/>
          </p:cNvCxnSpPr>
          <p:nvPr/>
        </p:nvCxnSpPr>
        <p:spPr>
          <a:xfrm flipH="1">
            <a:off x="2025363" y="5678294"/>
            <a:ext cx="33045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1" name="Straight Arrow Connector 240">
            <a:extLst>
              <a:ext uri="{FF2B5EF4-FFF2-40B4-BE49-F238E27FC236}">
                <a16:creationId xmlns:a16="http://schemas.microsoft.com/office/drawing/2014/main" id="{584651FC-982C-7E17-284C-63F20FD81616}"/>
              </a:ext>
            </a:extLst>
          </p:cNvPr>
          <p:cNvCxnSpPr>
            <a:cxnSpLocks/>
            <a:stCxn id="215" idx="1"/>
          </p:cNvCxnSpPr>
          <p:nvPr/>
        </p:nvCxnSpPr>
        <p:spPr>
          <a:xfrm flipH="1">
            <a:off x="3772246" y="5095571"/>
            <a:ext cx="316698" cy="37869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2" name="Straight Arrow Connector 241">
            <a:extLst>
              <a:ext uri="{FF2B5EF4-FFF2-40B4-BE49-F238E27FC236}">
                <a16:creationId xmlns:a16="http://schemas.microsoft.com/office/drawing/2014/main" id="{9250847A-D477-2277-2DD5-AC576083779B}"/>
              </a:ext>
            </a:extLst>
          </p:cNvPr>
          <p:cNvCxnSpPr>
            <a:cxnSpLocks/>
            <a:stCxn id="229" idx="1"/>
            <a:endCxn id="211" idx="3"/>
          </p:cNvCxnSpPr>
          <p:nvPr/>
        </p:nvCxnSpPr>
        <p:spPr>
          <a:xfrm flipH="1" flipV="1">
            <a:off x="3772246" y="5678294"/>
            <a:ext cx="2030230" cy="7805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3" name="Straight Arrow Connector 242">
            <a:extLst>
              <a:ext uri="{FF2B5EF4-FFF2-40B4-BE49-F238E27FC236}">
                <a16:creationId xmlns:a16="http://schemas.microsoft.com/office/drawing/2014/main" id="{4C8AA681-FA38-C151-A700-9E7F85F50377}"/>
              </a:ext>
            </a:extLst>
          </p:cNvPr>
          <p:cNvCxnSpPr>
            <a:cxnSpLocks/>
            <a:stCxn id="216" idx="1"/>
          </p:cNvCxnSpPr>
          <p:nvPr/>
        </p:nvCxnSpPr>
        <p:spPr>
          <a:xfrm flipH="1" flipV="1">
            <a:off x="3772246" y="5919324"/>
            <a:ext cx="316698" cy="16476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4" name="Straight Arrow Connector 243">
            <a:extLst>
              <a:ext uri="{FF2B5EF4-FFF2-40B4-BE49-F238E27FC236}">
                <a16:creationId xmlns:a16="http://schemas.microsoft.com/office/drawing/2014/main" id="{B4085403-F749-8552-AB96-BDBDB6C6F91B}"/>
              </a:ext>
            </a:extLst>
          </p:cNvPr>
          <p:cNvCxnSpPr>
            <a:cxnSpLocks/>
            <a:stCxn id="239" idx="1"/>
            <a:endCxn id="216" idx="3"/>
          </p:cNvCxnSpPr>
          <p:nvPr/>
        </p:nvCxnSpPr>
        <p:spPr>
          <a:xfrm flipH="1" flipV="1">
            <a:off x="5643424" y="6084085"/>
            <a:ext cx="459948" cy="23924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5" name="Straight Arrow Connector 244">
            <a:extLst>
              <a:ext uri="{FF2B5EF4-FFF2-40B4-BE49-F238E27FC236}">
                <a16:creationId xmlns:a16="http://schemas.microsoft.com/office/drawing/2014/main" id="{3A08EC72-C473-8F6D-ECF8-7886E60CE055}"/>
              </a:ext>
            </a:extLst>
          </p:cNvPr>
          <p:cNvCxnSpPr>
            <a:cxnSpLocks/>
            <a:stCxn id="238" idx="1"/>
            <a:endCxn id="215" idx="3"/>
          </p:cNvCxnSpPr>
          <p:nvPr/>
        </p:nvCxnSpPr>
        <p:spPr>
          <a:xfrm flipH="1" flipV="1">
            <a:off x="5643424" y="5095571"/>
            <a:ext cx="321892" cy="9036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6" name="Straight Arrow Connector 245">
            <a:extLst>
              <a:ext uri="{FF2B5EF4-FFF2-40B4-BE49-F238E27FC236}">
                <a16:creationId xmlns:a16="http://schemas.microsoft.com/office/drawing/2014/main" id="{715236B1-CDF4-23A1-76F6-8CA28370A0A0}"/>
              </a:ext>
            </a:extLst>
          </p:cNvPr>
          <p:cNvCxnSpPr>
            <a:cxnSpLocks/>
            <a:stCxn id="236" idx="1"/>
            <a:endCxn id="239" idx="3"/>
          </p:cNvCxnSpPr>
          <p:nvPr/>
        </p:nvCxnSpPr>
        <p:spPr>
          <a:xfrm flipH="1" flipV="1">
            <a:off x="7657852" y="6323330"/>
            <a:ext cx="324378" cy="1487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7" name="Straight Arrow Connector 246">
            <a:extLst>
              <a:ext uri="{FF2B5EF4-FFF2-40B4-BE49-F238E27FC236}">
                <a16:creationId xmlns:a16="http://schemas.microsoft.com/office/drawing/2014/main" id="{A93525C0-9BF0-4845-A0F1-E73DAD7749DC}"/>
              </a:ext>
            </a:extLst>
          </p:cNvPr>
          <p:cNvCxnSpPr>
            <a:cxnSpLocks/>
            <a:stCxn id="228" idx="1"/>
            <a:endCxn id="229" idx="3"/>
          </p:cNvCxnSpPr>
          <p:nvPr/>
        </p:nvCxnSpPr>
        <p:spPr>
          <a:xfrm flipH="1" flipV="1">
            <a:off x="7356956" y="5756351"/>
            <a:ext cx="350754" cy="3027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8" name="Straight Arrow Connector 247">
            <a:extLst>
              <a:ext uri="{FF2B5EF4-FFF2-40B4-BE49-F238E27FC236}">
                <a16:creationId xmlns:a16="http://schemas.microsoft.com/office/drawing/2014/main" id="{967FADCB-A367-056C-67C7-014D04613E21}"/>
              </a:ext>
            </a:extLst>
          </p:cNvPr>
          <p:cNvCxnSpPr>
            <a:cxnSpLocks/>
            <a:stCxn id="235" idx="1"/>
            <a:endCxn id="238" idx="3"/>
          </p:cNvCxnSpPr>
          <p:nvPr/>
        </p:nvCxnSpPr>
        <p:spPr>
          <a:xfrm flipH="1">
            <a:off x="7519796" y="4934352"/>
            <a:ext cx="278382" cy="251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9" name="Straight Arrow Connector 248">
            <a:extLst>
              <a:ext uri="{FF2B5EF4-FFF2-40B4-BE49-F238E27FC236}">
                <a16:creationId xmlns:a16="http://schemas.microsoft.com/office/drawing/2014/main" id="{3880EC03-1C40-5F26-3104-18F6C9F79ACA}"/>
              </a:ext>
            </a:extLst>
          </p:cNvPr>
          <p:cNvCxnSpPr>
            <a:cxnSpLocks/>
            <a:stCxn id="231" idx="1"/>
            <a:endCxn id="228" idx="3"/>
          </p:cNvCxnSpPr>
          <p:nvPr/>
        </p:nvCxnSpPr>
        <p:spPr>
          <a:xfrm flipH="1">
            <a:off x="9262190" y="5112303"/>
            <a:ext cx="907876" cy="67432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0" name="Straight Arrow Connector 249">
            <a:extLst>
              <a:ext uri="{FF2B5EF4-FFF2-40B4-BE49-F238E27FC236}">
                <a16:creationId xmlns:a16="http://schemas.microsoft.com/office/drawing/2014/main" id="{28B932F5-E2BC-192F-21DB-67D1264F34A1}"/>
              </a:ext>
            </a:extLst>
          </p:cNvPr>
          <p:cNvCxnSpPr>
            <a:cxnSpLocks/>
            <a:stCxn id="224" idx="1"/>
          </p:cNvCxnSpPr>
          <p:nvPr/>
        </p:nvCxnSpPr>
        <p:spPr>
          <a:xfrm flipH="1" flipV="1">
            <a:off x="5511826" y="4320715"/>
            <a:ext cx="421845" cy="28573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1" name="Straight Arrow Connector 250">
            <a:extLst>
              <a:ext uri="{FF2B5EF4-FFF2-40B4-BE49-F238E27FC236}">
                <a16:creationId xmlns:a16="http://schemas.microsoft.com/office/drawing/2014/main" id="{76FC43A8-CF1F-D67C-FFFD-F7302CC2F301}"/>
              </a:ext>
            </a:extLst>
          </p:cNvPr>
          <p:cNvCxnSpPr>
            <a:cxnSpLocks/>
            <a:stCxn id="218" idx="1"/>
            <a:endCxn id="214" idx="3"/>
          </p:cNvCxnSpPr>
          <p:nvPr/>
        </p:nvCxnSpPr>
        <p:spPr>
          <a:xfrm flipH="1" flipV="1">
            <a:off x="5511826" y="4132565"/>
            <a:ext cx="2182406" cy="17685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2" name="Straight Arrow Connector 251">
            <a:extLst>
              <a:ext uri="{FF2B5EF4-FFF2-40B4-BE49-F238E27FC236}">
                <a16:creationId xmlns:a16="http://schemas.microsoft.com/office/drawing/2014/main" id="{850772EE-26C4-BFF1-1192-B3A101555C9C}"/>
              </a:ext>
            </a:extLst>
          </p:cNvPr>
          <p:cNvCxnSpPr>
            <a:cxnSpLocks/>
            <a:stCxn id="237" idx="1"/>
          </p:cNvCxnSpPr>
          <p:nvPr/>
        </p:nvCxnSpPr>
        <p:spPr>
          <a:xfrm flipH="1">
            <a:off x="5511826" y="3822970"/>
            <a:ext cx="279701" cy="105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3" name="Straight Arrow Connector 252">
            <a:extLst>
              <a:ext uri="{FF2B5EF4-FFF2-40B4-BE49-F238E27FC236}">
                <a16:creationId xmlns:a16="http://schemas.microsoft.com/office/drawing/2014/main" id="{FD0A104D-6AEF-A6FC-25CC-E9B1E9B53F9E}"/>
              </a:ext>
            </a:extLst>
          </p:cNvPr>
          <p:cNvCxnSpPr>
            <a:cxnSpLocks/>
            <a:stCxn id="214" idx="1"/>
            <a:endCxn id="210" idx="3"/>
          </p:cNvCxnSpPr>
          <p:nvPr/>
        </p:nvCxnSpPr>
        <p:spPr>
          <a:xfrm flipH="1">
            <a:off x="3772246" y="4132565"/>
            <a:ext cx="32315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4" name="Straight Arrow Connector 253">
            <a:extLst>
              <a:ext uri="{FF2B5EF4-FFF2-40B4-BE49-F238E27FC236}">
                <a16:creationId xmlns:a16="http://schemas.microsoft.com/office/drawing/2014/main" id="{F2AA060E-8BA9-C6BA-784E-BF753CB6FDFE}"/>
              </a:ext>
            </a:extLst>
          </p:cNvPr>
          <p:cNvCxnSpPr>
            <a:cxnSpLocks/>
            <a:stCxn id="213" idx="1"/>
            <a:endCxn id="209" idx="3"/>
          </p:cNvCxnSpPr>
          <p:nvPr/>
        </p:nvCxnSpPr>
        <p:spPr>
          <a:xfrm flipH="1" flipV="1">
            <a:off x="3772246" y="3006566"/>
            <a:ext cx="323156" cy="41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5" name="Straight Arrow Connector 254">
            <a:extLst>
              <a:ext uri="{FF2B5EF4-FFF2-40B4-BE49-F238E27FC236}">
                <a16:creationId xmlns:a16="http://schemas.microsoft.com/office/drawing/2014/main" id="{0BC7F4C6-1476-93B8-18EE-EE7F127B16ED}"/>
              </a:ext>
            </a:extLst>
          </p:cNvPr>
          <p:cNvCxnSpPr>
            <a:cxnSpLocks/>
            <a:stCxn id="212" idx="1"/>
            <a:endCxn id="208" idx="3"/>
          </p:cNvCxnSpPr>
          <p:nvPr/>
        </p:nvCxnSpPr>
        <p:spPr>
          <a:xfrm flipH="1" flipV="1">
            <a:off x="3772246" y="1878364"/>
            <a:ext cx="323156" cy="88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6" name="Straight Arrow Connector 255">
            <a:extLst>
              <a:ext uri="{FF2B5EF4-FFF2-40B4-BE49-F238E27FC236}">
                <a16:creationId xmlns:a16="http://schemas.microsoft.com/office/drawing/2014/main" id="{A9DC960B-B13D-4B98-7532-44C901292E4C}"/>
              </a:ext>
            </a:extLst>
          </p:cNvPr>
          <p:cNvCxnSpPr>
            <a:cxnSpLocks/>
            <a:stCxn id="210" idx="1"/>
            <a:endCxn id="206" idx="3"/>
          </p:cNvCxnSpPr>
          <p:nvPr/>
        </p:nvCxnSpPr>
        <p:spPr>
          <a:xfrm flipH="1">
            <a:off x="2025363" y="4132565"/>
            <a:ext cx="33045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7" name="Straight Arrow Connector 256">
            <a:extLst>
              <a:ext uri="{FF2B5EF4-FFF2-40B4-BE49-F238E27FC236}">
                <a16:creationId xmlns:a16="http://schemas.microsoft.com/office/drawing/2014/main" id="{FB711AC2-5033-5E2C-BD99-D3C60723387F}"/>
              </a:ext>
            </a:extLst>
          </p:cNvPr>
          <p:cNvCxnSpPr>
            <a:cxnSpLocks/>
            <a:stCxn id="209" idx="1"/>
            <a:endCxn id="205" idx="3"/>
          </p:cNvCxnSpPr>
          <p:nvPr/>
        </p:nvCxnSpPr>
        <p:spPr>
          <a:xfrm flipH="1">
            <a:off x="2025363" y="3006566"/>
            <a:ext cx="33045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8" name="Straight Arrow Connector 257">
            <a:extLst>
              <a:ext uri="{FF2B5EF4-FFF2-40B4-BE49-F238E27FC236}">
                <a16:creationId xmlns:a16="http://schemas.microsoft.com/office/drawing/2014/main" id="{84D4C761-75D5-B48F-BA07-F83F6B08D9C2}"/>
              </a:ext>
            </a:extLst>
          </p:cNvPr>
          <p:cNvCxnSpPr>
            <a:cxnSpLocks/>
            <a:stCxn id="208" idx="1"/>
            <a:endCxn id="204" idx="3"/>
          </p:cNvCxnSpPr>
          <p:nvPr/>
        </p:nvCxnSpPr>
        <p:spPr>
          <a:xfrm flipH="1">
            <a:off x="2025363" y="1878364"/>
            <a:ext cx="33045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9" name="Straight Arrow Connector 258">
            <a:extLst>
              <a:ext uri="{FF2B5EF4-FFF2-40B4-BE49-F238E27FC236}">
                <a16:creationId xmlns:a16="http://schemas.microsoft.com/office/drawing/2014/main" id="{525FC7EE-C476-D0FA-33AE-732C3B0C33EB}"/>
              </a:ext>
            </a:extLst>
          </p:cNvPr>
          <p:cNvCxnSpPr>
            <a:cxnSpLocks/>
            <a:stCxn id="223" idx="1"/>
          </p:cNvCxnSpPr>
          <p:nvPr/>
        </p:nvCxnSpPr>
        <p:spPr>
          <a:xfrm flipH="1">
            <a:off x="5511826" y="2174541"/>
            <a:ext cx="323156" cy="58079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0" name="Straight Arrow Connector 259">
            <a:extLst>
              <a:ext uri="{FF2B5EF4-FFF2-40B4-BE49-F238E27FC236}">
                <a16:creationId xmlns:a16="http://schemas.microsoft.com/office/drawing/2014/main" id="{7FCCA83B-EC6E-2AB6-2048-E66669463FF5}"/>
              </a:ext>
            </a:extLst>
          </p:cNvPr>
          <p:cNvCxnSpPr>
            <a:cxnSpLocks/>
            <a:stCxn id="227" idx="1"/>
          </p:cNvCxnSpPr>
          <p:nvPr/>
        </p:nvCxnSpPr>
        <p:spPr>
          <a:xfrm flipH="1">
            <a:off x="5511826" y="3266461"/>
            <a:ext cx="26775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1" name="Straight Arrow Connector 260">
            <a:extLst>
              <a:ext uri="{FF2B5EF4-FFF2-40B4-BE49-F238E27FC236}">
                <a16:creationId xmlns:a16="http://schemas.microsoft.com/office/drawing/2014/main" id="{1DCDCB0C-FDC0-339A-D2E8-F439F45E5AB3}"/>
              </a:ext>
            </a:extLst>
          </p:cNvPr>
          <p:cNvCxnSpPr>
            <a:cxnSpLocks/>
            <a:stCxn id="222" idx="1"/>
            <a:endCxn id="213" idx="3"/>
          </p:cNvCxnSpPr>
          <p:nvPr/>
        </p:nvCxnSpPr>
        <p:spPr>
          <a:xfrm flipH="1">
            <a:off x="5511826" y="2715084"/>
            <a:ext cx="327671" cy="29566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2" name="Straight Arrow Connector 261">
            <a:extLst>
              <a:ext uri="{FF2B5EF4-FFF2-40B4-BE49-F238E27FC236}">
                <a16:creationId xmlns:a16="http://schemas.microsoft.com/office/drawing/2014/main" id="{C206AA50-C304-5411-B13D-2F03D7B0B9C3}"/>
              </a:ext>
            </a:extLst>
          </p:cNvPr>
          <p:cNvCxnSpPr>
            <a:cxnSpLocks/>
            <a:stCxn id="219" idx="1"/>
          </p:cNvCxnSpPr>
          <p:nvPr/>
        </p:nvCxnSpPr>
        <p:spPr>
          <a:xfrm flipH="1">
            <a:off x="5511826" y="962696"/>
            <a:ext cx="604083" cy="67594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3" name="Straight Arrow Connector 262">
            <a:extLst>
              <a:ext uri="{FF2B5EF4-FFF2-40B4-BE49-F238E27FC236}">
                <a16:creationId xmlns:a16="http://schemas.microsoft.com/office/drawing/2014/main" id="{416A39E8-069B-7D16-EC55-12C3D6455247}"/>
              </a:ext>
            </a:extLst>
          </p:cNvPr>
          <p:cNvCxnSpPr>
            <a:cxnSpLocks/>
            <a:stCxn id="217" idx="1"/>
            <a:endCxn id="212" idx="3"/>
          </p:cNvCxnSpPr>
          <p:nvPr/>
        </p:nvCxnSpPr>
        <p:spPr>
          <a:xfrm flipH="1">
            <a:off x="5511826" y="1835669"/>
            <a:ext cx="2266742" cy="435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4" name="Straight Arrow Connector 263">
            <a:extLst>
              <a:ext uri="{FF2B5EF4-FFF2-40B4-BE49-F238E27FC236}">
                <a16:creationId xmlns:a16="http://schemas.microsoft.com/office/drawing/2014/main" id="{B1AB20A2-947C-F292-F47E-3A0F2D72BB62}"/>
              </a:ext>
            </a:extLst>
          </p:cNvPr>
          <p:cNvCxnSpPr>
            <a:cxnSpLocks/>
            <a:stCxn id="220" idx="1"/>
          </p:cNvCxnSpPr>
          <p:nvPr/>
        </p:nvCxnSpPr>
        <p:spPr>
          <a:xfrm flipH="1">
            <a:off x="5511826" y="1514621"/>
            <a:ext cx="610404" cy="2392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5" name="Straight Arrow Connector 264">
            <a:extLst>
              <a:ext uri="{FF2B5EF4-FFF2-40B4-BE49-F238E27FC236}">
                <a16:creationId xmlns:a16="http://schemas.microsoft.com/office/drawing/2014/main" id="{E3100D0A-1F7E-9B0D-DD56-62AB63A90982}"/>
              </a:ext>
            </a:extLst>
          </p:cNvPr>
          <p:cNvCxnSpPr>
            <a:cxnSpLocks/>
            <a:stCxn id="221" idx="1"/>
          </p:cNvCxnSpPr>
          <p:nvPr/>
        </p:nvCxnSpPr>
        <p:spPr>
          <a:xfrm flipH="1">
            <a:off x="9333048" y="1281578"/>
            <a:ext cx="416043" cy="43070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6" name="Straight Arrow Connector 265">
            <a:extLst>
              <a:ext uri="{FF2B5EF4-FFF2-40B4-BE49-F238E27FC236}">
                <a16:creationId xmlns:a16="http://schemas.microsoft.com/office/drawing/2014/main" id="{B4F19063-F707-5EBA-978B-9C202C296EDE}"/>
              </a:ext>
            </a:extLst>
          </p:cNvPr>
          <p:cNvCxnSpPr>
            <a:cxnSpLocks/>
            <a:stCxn id="233" idx="1"/>
            <a:endCxn id="217" idx="3"/>
          </p:cNvCxnSpPr>
          <p:nvPr/>
        </p:nvCxnSpPr>
        <p:spPr>
          <a:xfrm flipH="1" flipV="1">
            <a:off x="9333048" y="1835669"/>
            <a:ext cx="424896" cy="631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7" name="Rectangle 266">
            <a:extLst>
              <a:ext uri="{FF2B5EF4-FFF2-40B4-BE49-F238E27FC236}">
                <a16:creationId xmlns:a16="http://schemas.microsoft.com/office/drawing/2014/main" id="{0627E8F7-8636-73CF-0997-D39590F1FE60}"/>
              </a:ext>
            </a:extLst>
          </p:cNvPr>
          <p:cNvSpPr/>
          <p:nvPr/>
        </p:nvSpPr>
        <p:spPr>
          <a:xfrm>
            <a:off x="8401158" y="2997172"/>
            <a:ext cx="1554480" cy="478489"/>
          </a:xfrm>
          <a:prstGeom prst="rect">
            <a:avLst/>
          </a:prstGeom>
          <a:solidFill>
            <a:srgbClr val="0096DB"/>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Distributor R</a:t>
            </a:r>
          </a:p>
        </p:txBody>
      </p:sp>
      <p:sp>
        <p:nvSpPr>
          <p:cNvPr id="268" name="Rectangle 267">
            <a:extLst>
              <a:ext uri="{FF2B5EF4-FFF2-40B4-BE49-F238E27FC236}">
                <a16:creationId xmlns:a16="http://schemas.microsoft.com/office/drawing/2014/main" id="{065E6966-3442-A11E-44C8-7BE11EAF7918}"/>
              </a:ext>
            </a:extLst>
          </p:cNvPr>
          <p:cNvSpPr/>
          <p:nvPr/>
        </p:nvSpPr>
        <p:spPr>
          <a:xfrm>
            <a:off x="8395855" y="3529750"/>
            <a:ext cx="1554480" cy="478489"/>
          </a:xfrm>
          <a:prstGeom prst="rect">
            <a:avLst/>
          </a:prstGeom>
          <a:solidFill>
            <a:srgbClr val="0096DB"/>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Distributor S</a:t>
            </a:r>
          </a:p>
        </p:txBody>
      </p:sp>
      <p:cxnSp>
        <p:nvCxnSpPr>
          <p:cNvPr id="269" name="Straight Arrow Connector 268">
            <a:extLst>
              <a:ext uri="{FF2B5EF4-FFF2-40B4-BE49-F238E27FC236}">
                <a16:creationId xmlns:a16="http://schemas.microsoft.com/office/drawing/2014/main" id="{B7846D5B-0F37-A519-574B-32CCB0907C9C}"/>
              </a:ext>
            </a:extLst>
          </p:cNvPr>
          <p:cNvCxnSpPr>
            <a:cxnSpLocks/>
            <a:stCxn id="267" idx="1"/>
          </p:cNvCxnSpPr>
          <p:nvPr/>
        </p:nvCxnSpPr>
        <p:spPr>
          <a:xfrm flipH="1">
            <a:off x="7207951" y="3236417"/>
            <a:ext cx="1193207" cy="46584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0" name="Straight Arrow Connector 269">
            <a:extLst>
              <a:ext uri="{FF2B5EF4-FFF2-40B4-BE49-F238E27FC236}">
                <a16:creationId xmlns:a16="http://schemas.microsoft.com/office/drawing/2014/main" id="{08345BB4-3AFE-8402-7BD4-03C38E2CBBE2}"/>
              </a:ext>
            </a:extLst>
          </p:cNvPr>
          <p:cNvCxnSpPr>
            <a:cxnSpLocks/>
            <a:stCxn id="268" idx="1"/>
            <a:endCxn id="237" idx="3"/>
          </p:cNvCxnSpPr>
          <p:nvPr/>
        </p:nvCxnSpPr>
        <p:spPr>
          <a:xfrm flipH="1">
            <a:off x="7207951" y="3768995"/>
            <a:ext cx="1187904" cy="5397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1" name="Straight Arrow Connector 270">
            <a:extLst>
              <a:ext uri="{FF2B5EF4-FFF2-40B4-BE49-F238E27FC236}">
                <a16:creationId xmlns:a16="http://schemas.microsoft.com/office/drawing/2014/main" id="{84743B2B-07C6-19A1-B38B-8A84E8310D4D}"/>
              </a:ext>
            </a:extLst>
          </p:cNvPr>
          <p:cNvCxnSpPr>
            <a:cxnSpLocks/>
          </p:cNvCxnSpPr>
          <p:nvPr/>
        </p:nvCxnSpPr>
        <p:spPr>
          <a:xfrm flipH="1">
            <a:off x="7488151" y="4629604"/>
            <a:ext cx="203909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2" name="Straight Arrow Connector 271">
            <a:extLst>
              <a:ext uri="{FF2B5EF4-FFF2-40B4-BE49-F238E27FC236}">
                <a16:creationId xmlns:a16="http://schemas.microsoft.com/office/drawing/2014/main" id="{85C7852C-4BDE-7648-9722-BF587FE8829A}"/>
              </a:ext>
            </a:extLst>
          </p:cNvPr>
          <p:cNvCxnSpPr>
            <a:cxnSpLocks/>
            <a:stCxn id="230" idx="1"/>
            <a:endCxn id="268" idx="3"/>
          </p:cNvCxnSpPr>
          <p:nvPr/>
        </p:nvCxnSpPr>
        <p:spPr>
          <a:xfrm flipH="1">
            <a:off x="9950335" y="3766790"/>
            <a:ext cx="213798" cy="220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3" name="Straight Arrow Connector 272">
            <a:extLst>
              <a:ext uri="{FF2B5EF4-FFF2-40B4-BE49-F238E27FC236}">
                <a16:creationId xmlns:a16="http://schemas.microsoft.com/office/drawing/2014/main" id="{0731D815-087E-F900-2FE5-DECFFA3B814C}"/>
              </a:ext>
            </a:extLst>
          </p:cNvPr>
          <p:cNvCxnSpPr>
            <a:cxnSpLocks/>
            <a:stCxn id="234" idx="1"/>
            <a:endCxn id="267" idx="3"/>
          </p:cNvCxnSpPr>
          <p:nvPr/>
        </p:nvCxnSpPr>
        <p:spPr>
          <a:xfrm flipH="1">
            <a:off x="9955638" y="3234556"/>
            <a:ext cx="214428" cy="186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4" name="Straight Arrow Connector 273">
            <a:extLst>
              <a:ext uri="{FF2B5EF4-FFF2-40B4-BE49-F238E27FC236}">
                <a16:creationId xmlns:a16="http://schemas.microsoft.com/office/drawing/2014/main" id="{92CD861E-819A-7580-D559-1405BF2F3635}"/>
              </a:ext>
            </a:extLst>
          </p:cNvPr>
          <p:cNvCxnSpPr>
            <a:cxnSpLocks/>
            <a:stCxn id="226" idx="1"/>
            <a:endCxn id="227" idx="3"/>
          </p:cNvCxnSpPr>
          <p:nvPr/>
        </p:nvCxnSpPr>
        <p:spPr>
          <a:xfrm flipH="1">
            <a:off x="7334058" y="2449365"/>
            <a:ext cx="2702132" cy="81709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5" name="Straight Arrow Connector 274">
            <a:extLst>
              <a:ext uri="{FF2B5EF4-FFF2-40B4-BE49-F238E27FC236}">
                <a16:creationId xmlns:a16="http://schemas.microsoft.com/office/drawing/2014/main" id="{D69E4E1A-EB5E-E91D-58EF-035B67258B08}"/>
              </a:ext>
            </a:extLst>
          </p:cNvPr>
          <p:cNvCxnSpPr>
            <a:cxnSpLocks/>
            <a:stCxn id="225" idx="1"/>
          </p:cNvCxnSpPr>
          <p:nvPr/>
        </p:nvCxnSpPr>
        <p:spPr>
          <a:xfrm flipH="1">
            <a:off x="7334058" y="2383839"/>
            <a:ext cx="388214" cy="76800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6" name="Rectangle 275">
            <a:extLst>
              <a:ext uri="{FF2B5EF4-FFF2-40B4-BE49-F238E27FC236}">
                <a16:creationId xmlns:a16="http://schemas.microsoft.com/office/drawing/2014/main" id="{1C038F0C-AFFC-2556-AFB3-855DCA1E7AEB}"/>
              </a:ext>
            </a:extLst>
          </p:cNvPr>
          <p:cNvSpPr/>
          <p:nvPr/>
        </p:nvSpPr>
        <p:spPr>
          <a:xfrm>
            <a:off x="10006390" y="5355746"/>
            <a:ext cx="945618" cy="475488"/>
          </a:xfrm>
          <a:prstGeom prst="rect">
            <a:avLst/>
          </a:prstGeom>
          <a:solidFill>
            <a:srgbClr val="51A21E"/>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tIns="91440" rtlCol="0" anchor="t" anchorCtr="0"/>
          <a:lstStyle/>
          <a:p>
            <a:pPr algn="ctr"/>
            <a:r>
              <a:rPr lang="en-US">
                <a:solidFill>
                  <a:schemeClr val="bg1"/>
                </a:solidFill>
              </a:rPr>
              <a:t>11203</a:t>
            </a:r>
          </a:p>
        </p:txBody>
      </p:sp>
      <p:sp>
        <p:nvSpPr>
          <p:cNvPr id="277" name="Rectangle 276">
            <a:extLst>
              <a:ext uri="{FF2B5EF4-FFF2-40B4-BE49-F238E27FC236}">
                <a16:creationId xmlns:a16="http://schemas.microsoft.com/office/drawing/2014/main" id="{B863CFAF-3B15-34D4-6288-C4E0AEC4CFC4}"/>
              </a:ext>
            </a:extLst>
          </p:cNvPr>
          <p:cNvSpPr/>
          <p:nvPr/>
        </p:nvSpPr>
        <p:spPr>
          <a:xfrm>
            <a:off x="10006390" y="5822771"/>
            <a:ext cx="945618" cy="475488"/>
          </a:xfrm>
          <a:prstGeom prst="rect">
            <a:avLst/>
          </a:prstGeom>
          <a:solidFill>
            <a:srgbClr val="51A21E"/>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tIns="91440" rtlCol="0" anchor="t" anchorCtr="0"/>
          <a:lstStyle/>
          <a:p>
            <a:pPr algn="ctr"/>
            <a:r>
              <a:rPr lang="en-US">
                <a:solidFill>
                  <a:schemeClr val="bg1"/>
                </a:solidFill>
              </a:rPr>
              <a:t>11207</a:t>
            </a:r>
          </a:p>
        </p:txBody>
      </p:sp>
      <p:cxnSp>
        <p:nvCxnSpPr>
          <p:cNvPr id="278" name="Straight Arrow Connector 277">
            <a:extLst>
              <a:ext uri="{FF2B5EF4-FFF2-40B4-BE49-F238E27FC236}">
                <a16:creationId xmlns:a16="http://schemas.microsoft.com/office/drawing/2014/main" id="{984E5F5F-BADD-1520-BFCA-5083465453A6}"/>
              </a:ext>
            </a:extLst>
          </p:cNvPr>
          <p:cNvCxnSpPr>
            <a:cxnSpLocks/>
            <a:stCxn id="231" idx="1"/>
          </p:cNvCxnSpPr>
          <p:nvPr/>
        </p:nvCxnSpPr>
        <p:spPr>
          <a:xfrm flipH="1">
            <a:off x="7519796" y="5112303"/>
            <a:ext cx="2650270" cy="2377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2DD533F-185F-DB40-7545-5EFD83856647}"/>
              </a:ext>
            </a:extLst>
          </p:cNvPr>
          <p:cNvSpPr/>
          <p:nvPr/>
        </p:nvSpPr>
        <p:spPr>
          <a:xfrm>
            <a:off x="10006390" y="6321654"/>
            <a:ext cx="945618" cy="475488"/>
          </a:xfrm>
          <a:prstGeom prst="rect">
            <a:avLst/>
          </a:prstGeom>
          <a:solidFill>
            <a:srgbClr val="51A21E"/>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tIns="91440" rtlCol="0" anchor="t" anchorCtr="0"/>
          <a:lstStyle/>
          <a:p>
            <a:pPr algn="ctr"/>
            <a:r>
              <a:rPr lang="en-US">
                <a:solidFill>
                  <a:schemeClr val="bg1"/>
                </a:solidFill>
              </a:rPr>
              <a:t>11211</a:t>
            </a:r>
          </a:p>
        </p:txBody>
      </p:sp>
      <p:sp>
        <p:nvSpPr>
          <p:cNvPr id="8" name="Rectangle 7">
            <a:extLst>
              <a:ext uri="{FF2B5EF4-FFF2-40B4-BE49-F238E27FC236}">
                <a16:creationId xmlns:a16="http://schemas.microsoft.com/office/drawing/2014/main" id="{ED35B7E5-95AA-568A-600D-F05D1992280D}"/>
              </a:ext>
            </a:extLst>
          </p:cNvPr>
          <p:cNvSpPr/>
          <p:nvPr/>
        </p:nvSpPr>
        <p:spPr>
          <a:xfrm>
            <a:off x="10979805" y="5364209"/>
            <a:ext cx="945618" cy="475488"/>
          </a:xfrm>
          <a:prstGeom prst="rect">
            <a:avLst/>
          </a:prstGeom>
          <a:solidFill>
            <a:srgbClr val="51A21E"/>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tIns="91440" rtlCol="0" anchor="t" anchorCtr="0"/>
          <a:lstStyle/>
          <a:p>
            <a:pPr algn="ctr"/>
            <a:r>
              <a:rPr lang="en-US">
                <a:solidFill>
                  <a:schemeClr val="bg1"/>
                </a:solidFill>
              </a:rPr>
              <a:t>11205</a:t>
            </a:r>
          </a:p>
        </p:txBody>
      </p:sp>
      <p:sp>
        <p:nvSpPr>
          <p:cNvPr id="9" name="Rectangle 8">
            <a:extLst>
              <a:ext uri="{FF2B5EF4-FFF2-40B4-BE49-F238E27FC236}">
                <a16:creationId xmlns:a16="http://schemas.microsoft.com/office/drawing/2014/main" id="{F035B64C-FBC7-926A-FE19-93A45BD61A2A}"/>
              </a:ext>
            </a:extLst>
          </p:cNvPr>
          <p:cNvSpPr/>
          <p:nvPr/>
        </p:nvSpPr>
        <p:spPr>
          <a:xfrm>
            <a:off x="10979805" y="5831234"/>
            <a:ext cx="945618" cy="475488"/>
          </a:xfrm>
          <a:prstGeom prst="rect">
            <a:avLst/>
          </a:prstGeom>
          <a:solidFill>
            <a:srgbClr val="51A21E"/>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tIns="91440" rtlCol="0" anchor="t" anchorCtr="0"/>
          <a:lstStyle/>
          <a:p>
            <a:pPr algn="ctr"/>
            <a:r>
              <a:rPr lang="en-US">
                <a:solidFill>
                  <a:schemeClr val="bg1"/>
                </a:solidFill>
              </a:rPr>
              <a:t>11209</a:t>
            </a:r>
          </a:p>
        </p:txBody>
      </p:sp>
      <p:sp>
        <p:nvSpPr>
          <p:cNvPr id="10" name="Rectangle 9">
            <a:extLst>
              <a:ext uri="{FF2B5EF4-FFF2-40B4-BE49-F238E27FC236}">
                <a16:creationId xmlns:a16="http://schemas.microsoft.com/office/drawing/2014/main" id="{22DB2B31-A725-5D6E-5872-53B9D11CB64D}"/>
              </a:ext>
            </a:extLst>
          </p:cNvPr>
          <p:cNvSpPr/>
          <p:nvPr/>
        </p:nvSpPr>
        <p:spPr>
          <a:xfrm>
            <a:off x="10979805" y="6330117"/>
            <a:ext cx="945618" cy="475488"/>
          </a:xfrm>
          <a:prstGeom prst="rect">
            <a:avLst/>
          </a:prstGeom>
          <a:solidFill>
            <a:srgbClr val="51A21E"/>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tIns="91440" rtlCol="0" anchor="t" anchorCtr="0"/>
          <a:lstStyle/>
          <a:p>
            <a:pPr algn="ctr"/>
            <a:r>
              <a:rPr lang="en-US">
                <a:solidFill>
                  <a:schemeClr val="bg1"/>
                </a:solidFill>
              </a:rPr>
              <a:t>11213</a:t>
            </a:r>
          </a:p>
        </p:txBody>
      </p:sp>
    </p:spTree>
    <p:custDataLst>
      <p:tags r:id="rId1"/>
    </p:custDataLst>
    <p:extLst>
      <p:ext uri="{BB962C8B-B14F-4D97-AF65-F5344CB8AC3E}">
        <p14:creationId xmlns:p14="http://schemas.microsoft.com/office/powerpoint/2010/main" val="94131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207"/>
                                        </p:tgtEl>
                                        <p:attrNameLst>
                                          <p:attrName>fillcolor</p:attrName>
                                        </p:attrNameLst>
                                      </p:cBhvr>
                                      <p:to>
                                        <a:schemeClr val="accent1"/>
                                      </p:to>
                                    </p:animClr>
                                    <p:set>
                                      <p:cBhvr>
                                        <p:cTn id="7" dur="500" fill="hold"/>
                                        <p:tgtEl>
                                          <p:spTgt spid="207"/>
                                        </p:tgtEl>
                                        <p:attrNameLst>
                                          <p:attrName>fill.type</p:attrName>
                                        </p:attrNameLst>
                                      </p:cBhvr>
                                      <p:to>
                                        <p:strVal val="solid"/>
                                      </p:to>
                                    </p:set>
                                    <p:set>
                                      <p:cBhvr>
                                        <p:cTn id="8" dur="500" fill="hold"/>
                                        <p:tgtEl>
                                          <p:spTgt spid="207"/>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500" fill="hold"/>
                                        <p:tgtEl>
                                          <p:spTgt spid="211"/>
                                        </p:tgtEl>
                                        <p:attrNameLst>
                                          <p:attrName>fillcolor</p:attrName>
                                        </p:attrNameLst>
                                      </p:cBhvr>
                                      <p:to>
                                        <a:schemeClr val="accent1"/>
                                      </p:to>
                                    </p:animClr>
                                    <p:set>
                                      <p:cBhvr>
                                        <p:cTn id="13" dur="500" fill="hold"/>
                                        <p:tgtEl>
                                          <p:spTgt spid="211"/>
                                        </p:tgtEl>
                                        <p:attrNameLst>
                                          <p:attrName>fill.type</p:attrName>
                                        </p:attrNameLst>
                                      </p:cBhvr>
                                      <p:to>
                                        <p:strVal val="solid"/>
                                      </p:to>
                                    </p:set>
                                    <p:set>
                                      <p:cBhvr>
                                        <p:cTn id="14" dur="500" fill="hold"/>
                                        <p:tgtEl>
                                          <p:spTgt spid="211"/>
                                        </p:tgtEl>
                                        <p:attrNameLst>
                                          <p:attrName>fill.on</p:attrName>
                                        </p:attrNameLst>
                                      </p:cBhvr>
                                      <p:to>
                                        <p:strVal val="true"/>
                                      </p:to>
                                    </p:set>
                                  </p:childTnLst>
                                </p:cTn>
                              </p:par>
                              <p:par>
                                <p:cTn id="15" presetID="7" presetClass="emph" presetSubtype="2" fill="hold" nodeType="withEffect">
                                  <p:stCondLst>
                                    <p:cond delay="0"/>
                                  </p:stCondLst>
                                  <p:childTnLst>
                                    <p:animClr clrSpc="rgb" dir="cw">
                                      <p:cBhvr>
                                        <p:cTn id="16" dur="500" fill="hold"/>
                                        <p:tgtEl>
                                          <p:spTgt spid="240"/>
                                        </p:tgtEl>
                                        <p:attrNameLst>
                                          <p:attrName>stroke.color</p:attrName>
                                        </p:attrNameLst>
                                      </p:cBhvr>
                                      <p:to>
                                        <a:schemeClr val="accent1"/>
                                      </p:to>
                                    </p:animClr>
                                    <p:set>
                                      <p:cBhvr>
                                        <p:cTn id="17" dur="500" fill="hold"/>
                                        <p:tgtEl>
                                          <p:spTgt spid="240"/>
                                        </p:tgtEl>
                                        <p:attrNameLst>
                                          <p:attrName>stroke.on</p:attrName>
                                        </p:attrNameLst>
                                      </p:cBhvr>
                                      <p:to>
                                        <p:strVal val="true"/>
                                      </p:to>
                                    </p:set>
                                  </p:childTnLst>
                                </p:cTn>
                              </p:par>
                              <p:par>
                                <p:cTn id="18" presetID="7" presetClass="emph" presetSubtype="2" fill="hold" nodeType="withEffect">
                                  <p:stCondLst>
                                    <p:cond delay="0"/>
                                  </p:stCondLst>
                                  <p:childTnLst>
                                    <p:animClr clrSpc="rgb" dir="cw">
                                      <p:cBhvr>
                                        <p:cTn id="19" dur="500" fill="hold"/>
                                        <p:tgtEl>
                                          <p:spTgt spid="242"/>
                                        </p:tgtEl>
                                        <p:attrNameLst>
                                          <p:attrName>stroke.color</p:attrName>
                                        </p:attrNameLst>
                                      </p:cBhvr>
                                      <p:to>
                                        <a:schemeClr val="accent1"/>
                                      </p:to>
                                    </p:animClr>
                                    <p:set>
                                      <p:cBhvr>
                                        <p:cTn id="20" dur="500" fill="hold"/>
                                        <p:tgtEl>
                                          <p:spTgt spid="242"/>
                                        </p:tgtEl>
                                        <p:attrNameLst>
                                          <p:attrName>stroke.on</p:attrName>
                                        </p:attrNameLst>
                                      </p:cBhvr>
                                      <p:to>
                                        <p:strVal val="true"/>
                                      </p:to>
                                    </p:set>
                                  </p:childTnLst>
                                </p:cTn>
                              </p:par>
                              <p:par>
                                <p:cTn id="21" presetID="1" presetClass="emph" presetSubtype="2" fill="hold" nodeType="withEffect">
                                  <p:stCondLst>
                                    <p:cond delay="0"/>
                                  </p:stCondLst>
                                  <p:childTnLst>
                                    <p:animClr clrSpc="rgb" dir="cw">
                                      <p:cBhvr>
                                        <p:cTn id="22" dur="500" fill="hold"/>
                                        <p:tgtEl>
                                          <p:spTgt spid="229"/>
                                        </p:tgtEl>
                                        <p:attrNameLst>
                                          <p:attrName>fillcolor</p:attrName>
                                        </p:attrNameLst>
                                      </p:cBhvr>
                                      <p:to>
                                        <a:schemeClr val="accent1"/>
                                      </p:to>
                                    </p:animClr>
                                    <p:set>
                                      <p:cBhvr>
                                        <p:cTn id="23" dur="500" fill="hold"/>
                                        <p:tgtEl>
                                          <p:spTgt spid="229"/>
                                        </p:tgtEl>
                                        <p:attrNameLst>
                                          <p:attrName>fill.type</p:attrName>
                                        </p:attrNameLst>
                                      </p:cBhvr>
                                      <p:to>
                                        <p:strVal val="solid"/>
                                      </p:to>
                                    </p:set>
                                    <p:set>
                                      <p:cBhvr>
                                        <p:cTn id="24" dur="500" fill="hold"/>
                                        <p:tgtEl>
                                          <p:spTgt spid="229"/>
                                        </p:tgtEl>
                                        <p:attrNameLst>
                                          <p:attrName>fill.on</p:attrName>
                                        </p:attrNameLst>
                                      </p:cBhvr>
                                      <p:to>
                                        <p:strVal val="true"/>
                                      </p:to>
                                    </p:set>
                                  </p:childTnLst>
                                </p:cTn>
                              </p:par>
                              <p:par>
                                <p:cTn id="25" presetID="7" presetClass="emph" presetSubtype="2" fill="hold" nodeType="withEffect">
                                  <p:stCondLst>
                                    <p:cond delay="0"/>
                                  </p:stCondLst>
                                  <p:childTnLst>
                                    <p:animClr clrSpc="rgb" dir="cw">
                                      <p:cBhvr>
                                        <p:cTn id="26" dur="500" fill="hold"/>
                                        <p:tgtEl>
                                          <p:spTgt spid="247"/>
                                        </p:tgtEl>
                                        <p:attrNameLst>
                                          <p:attrName>stroke.color</p:attrName>
                                        </p:attrNameLst>
                                      </p:cBhvr>
                                      <p:to>
                                        <a:schemeClr val="accent1"/>
                                      </p:to>
                                    </p:animClr>
                                    <p:set>
                                      <p:cBhvr>
                                        <p:cTn id="27" dur="500" fill="hold"/>
                                        <p:tgtEl>
                                          <p:spTgt spid="247"/>
                                        </p:tgtEl>
                                        <p:attrNameLst>
                                          <p:attrName>stroke.on</p:attrName>
                                        </p:attrNameLst>
                                      </p:cBhvr>
                                      <p:to>
                                        <p:strVal val="true"/>
                                      </p:to>
                                    </p:set>
                                  </p:childTnLst>
                                </p:cTn>
                              </p:par>
                              <p:par>
                                <p:cTn id="28" presetID="1" presetClass="emph" presetSubtype="2" fill="hold" nodeType="withEffect">
                                  <p:stCondLst>
                                    <p:cond delay="0"/>
                                  </p:stCondLst>
                                  <p:childTnLst>
                                    <p:animClr clrSpc="rgb" dir="cw">
                                      <p:cBhvr>
                                        <p:cTn id="29" dur="500" fill="hold"/>
                                        <p:tgtEl>
                                          <p:spTgt spid="228"/>
                                        </p:tgtEl>
                                        <p:attrNameLst>
                                          <p:attrName>fillcolor</p:attrName>
                                        </p:attrNameLst>
                                      </p:cBhvr>
                                      <p:to>
                                        <a:schemeClr val="accent1"/>
                                      </p:to>
                                    </p:animClr>
                                    <p:set>
                                      <p:cBhvr>
                                        <p:cTn id="30" dur="500" fill="hold"/>
                                        <p:tgtEl>
                                          <p:spTgt spid="228"/>
                                        </p:tgtEl>
                                        <p:attrNameLst>
                                          <p:attrName>fill.type</p:attrName>
                                        </p:attrNameLst>
                                      </p:cBhvr>
                                      <p:to>
                                        <p:strVal val="solid"/>
                                      </p:to>
                                    </p:set>
                                    <p:set>
                                      <p:cBhvr>
                                        <p:cTn id="31" dur="500" fill="hold"/>
                                        <p:tgtEl>
                                          <p:spTgt spid="228"/>
                                        </p:tgtEl>
                                        <p:attrNameLst>
                                          <p:attrName>fill.on</p:attrName>
                                        </p:attrNameLst>
                                      </p:cBhvr>
                                      <p:to>
                                        <p:strVal val="true"/>
                                      </p:to>
                                    </p:set>
                                  </p:childTnLst>
                                </p:cTn>
                              </p:par>
                              <p:par>
                                <p:cTn id="32" presetID="7" presetClass="emph" presetSubtype="2" fill="hold" nodeType="withEffect">
                                  <p:stCondLst>
                                    <p:cond delay="0"/>
                                  </p:stCondLst>
                                  <p:childTnLst>
                                    <p:animClr clrSpc="rgb" dir="cw">
                                      <p:cBhvr>
                                        <p:cTn id="33" dur="500" fill="hold"/>
                                        <p:tgtEl>
                                          <p:spTgt spid="249"/>
                                        </p:tgtEl>
                                        <p:attrNameLst>
                                          <p:attrName>stroke.color</p:attrName>
                                        </p:attrNameLst>
                                      </p:cBhvr>
                                      <p:to>
                                        <a:schemeClr val="accent1"/>
                                      </p:to>
                                    </p:animClr>
                                    <p:set>
                                      <p:cBhvr>
                                        <p:cTn id="34" dur="500" fill="hold"/>
                                        <p:tgtEl>
                                          <p:spTgt spid="249"/>
                                        </p:tgtEl>
                                        <p:attrNameLst>
                                          <p:attrName>stroke.on</p:attrName>
                                        </p:attrNameLst>
                                      </p:cBhvr>
                                      <p:to>
                                        <p:strVal val="true"/>
                                      </p:to>
                                    </p:set>
                                  </p:childTnLst>
                                </p:cTn>
                              </p:par>
                              <p:par>
                                <p:cTn id="35" presetID="1" presetClass="emph" presetSubtype="2" fill="hold" nodeType="withEffect">
                                  <p:stCondLst>
                                    <p:cond delay="0"/>
                                  </p:stCondLst>
                                  <p:childTnLst>
                                    <p:animClr clrSpc="rgb" dir="cw">
                                      <p:cBhvr>
                                        <p:cTn id="36" dur="500" fill="hold"/>
                                        <p:tgtEl>
                                          <p:spTgt spid="277"/>
                                        </p:tgtEl>
                                        <p:attrNameLst>
                                          <p:attrName>fillcolor</p:attrName>
                                        </p:attrNameLst>
                                      </p:cBhvr>
                                      <p:to>
                                        <a:schemeClr val="accent1"/>
                                      </p:to>
                                    </p:animClr>
                                    <p:set>
                                      <p:cBhvr>
                                        <p:cTn id="37" dur="500" fill="hold"/>
                                        <p:tgtEl>
                                          <p:spTgt spid="277"/>
                                        </p:tgtEl>
                                        <p:attrNameLst>
                                          <p:attrName>fill.type</p:attrName>
                                        </p:attrNameLst>
                                      </p:cBhvr>
                                      <p:to>
                                        <p:strVal val="solid"/>
                                      </p:to>
                                    </p:set>
                                    <p:set>
                                      <p:cBhvr>
                                        <p:cTn id="38" dur="500" fill="hold"/>
                                        <p:tgtEl>
                                          <p:spTgt spid="277"/>
                                        </p:tgtEl>
                                        <p:attrNameLst>
                                          <p:attrName>fill.on</p:attrName>
                                        </p:attrNameLst>
                                      </p:cBhvr>
                                      <p:to>
                                        <p:strVal val="true"/>
                                      </p:to>
                                    </p:set>
                                  </p:childTnLst>
                                </p:cTn>
                              </p:par>
                              <p:par>
                                <p:cTn id="39" presetID="3" presetClass="emph" presetSubtype="2" fill="hold" grpId="0" nodeType="withEffect">
                                  <p:stCondLst>
                                    <p:cond delay="0"/>
                                  </p:stCondLst>
                                  <p:childTnLst>
                                    <p:animClr clrSpc="rgb" dir="cw">
                                      <p:cBhvr override="childStyle">
                                        <p:cTn id="40" dur="500" fill="hold"/>
                                        <p:tgtEl>
                                          <p:spTgt spid="277"/>
                                        </p:tgtEl>
                                        <p:attrNameLst>
                                          <p:attrName>style.color</p:attrName>
                                        </p:attrNameLst>
                                      </p:cBhvr>
                                      <p:to>
                                        <a:schemeClr val="bg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0F93C5F-E966-CBE4-0F76-19056D115270}"/>
              </a:ext>
            </a:extLst>
          </p:cNvPr>
          <p:cNvSpPr>
            <a:spLocks noGrp="1"/>
          </p:cNvSpPr>
          <p:nvPr>
            <p:ph type="sldNum" sz="quarter" idx="4"/>
          </p:nvPr>
        </p:nvSpPr>
        <p:spPr/>
        <p:txBody>
          <a:bodyPr/>
          <a:lstStyle/>
          <a:p>
            <a:fld id="{9DAB3369-7666-44EB-AEA9-5FA9440DB40A}" type="slidenum">
              <a:rPr lang="en-US" smtClean="0"/>
              <a:pPr/>
              <a:t>32</a:t>
            </a:fld>
            <a:endParaRPr lang="en-US"/>
          </a:p>
        </p:txBody>
      </p:sp>
      <p:sp>
        <p:nvSpPr>
          <p:cNvPr id="5" name="TextBox 4">
            <a:extLst>
              <a:ext uri="{FF2B5EF4-FFF2-40B4-BE49-F238E27FC236}">
                <a16:creationId xmlns:a16="http://schemas.microsoft.com/office/drawing/2014/main" id="{A611FE71-2569-A2AA-FB04-7361996EAFE0}"/>
              </a:ext>
            </a:extLst>
          </p:cNvPr>
          <p:cNvSpPr txBox="1"/>
          <p:nvPr/>
        </p:nvSpPr>
        <p:spPr>
          <a:xfrm>
            <a:off x="6336826" y="3200400"/>
            <a:ext cx="1170692" cy="1384995"/>
          </a:xfrm>
          <a:prstGeom prst="rect">
            <a:avLst/>
          </a:prstGeom>
          <a:noFill/>
        </p:spPr>
        <p:txBody>
          <a:bodyPr wrap="square">
            <a:spAutoFit/>
          </a:bodyPr>
          <a:lstStyle/>
          <a:p>
            <a:pPr algn="ctr"/>
            <a:r>
              <a:rPr lang="en-US" sz="2800">
                <a:solidFill>
                  <a:schemeClr val="bg1"/>
                </a:solidFill>
                <a:latin typeface="Arial" panose="020B0604020202020204" pitchFamily="34" charset="0"/>
                <a:cs typeface="Arial" panose="020B0604020202020204" pitchFamily="34" charset="0"/>
              </a:rPr>
              <a:t>Food Safety </a:t>
            </a:r>
          </a:p>
        </p:txBody>
      </p:sp>
      <p:sp>
        <p:nvSpPr>
          <p:cNvPr id="9" name="Title 1">
            <a:extLst>
              <a:ext uri="{FF2B5EF4-FFF2-40B4-BE49-F238E27FC236}">
                <a16:creationId xmlns:a16="http://schemas.microsoft.com/office/drawing/2014/main" id="{5C878000-A659-92E7-76FD-D6E716259D0F}"/>
              </a:ext>
            </a:extLst>
          </p:cNvPr>
          <p:cNvSpPr txBox="1">
            <a:spLocks/>
          </p:cNvSpPr>
          <p:nvPr/>
        </p:nvSpPr>
        <p:spPr>
          <a:xfrm>
            <a:off x="1322832" y="152400"/>
            <a:ext cx="10515600" cy="1104902"/>
          </a:xfrm>
          <a:prstGeom prst="rect">
            <a:avLst/>
          </a:prstGeom>
          <a:noFill/>
          <a:ln>
            <a:noFill/>
          </a:ln>
        </p:spPr>
        <p:txBody>
          <a:bodyPr vert="horz" lIns="91440" tIns="45720" rIns="91440" bIns="45720" rtlCol="0" anchor="ctr">
            <a:normAutofit/>
          </a:bodyPr>
          <a:lstStyle>
            <a:lvl1pPr algn="l" defTabSz="685800" rtl="0" eaLnBrk="1" latinLnBrk="0" hangingPunct="1">
              <a:spcBef>
                <a:spcPct val="0"/>
              </a:spcBef>
              <a:buNone/>
              <a:defRPr sz="3600" b="0" i="0" kern="1200" cap="none" baseline="0">
                <a:solidFill>
                  <a:schemeClr val="tx1"/>
                </a:solidFill>
                <a:latin typeface="Arial" panose="020B0604020202020204" pitchFamily="34" charset="0"/>
                <a:ea typeface="+mj-ea"/>
                <a:cs typeface="Arial" panose="020B0604020202020204" pitchFamily="34" charset="0"/>
              </a:defRPr>
            </a:lvl1pPr>
          </a:lstStyle>
          <a:p>
            <a:r>
              <a:rPr lang="en-US"/>
              <a:t>Telling Your Story</a:t>
            </a:r>
          </a:p>
        </p:txBody>
      </p:sp>
      <p:pic>
        <p:nvPicPr>
          <p:cNvPr id="11" name="Picture 10" descr="A cell phone with a box of shrimp&#10;&#10;AI-generated content may be incorrect.">
            <a:extLst>
              <a:ext uri="{FF2B5EF4-FFF2-40B4-BE49-F238E27FC236}">
                <a16:creationId xmlns:a16="http://schemas.microsoft.com/office/drawing/2014/main" id="{81BB0B3B-AA8D-4EDA-D725-AC1D12F8DC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2385" y="21974"/>
            <a:ext cx="3589349" cy="6858000"/>
          </a:xfrm>
          <a:prstGeom prst="rect">
            <a:avLst/>
          </a:prstGeom>
        </p:spPr>
      </p:pic>
    </p:spTree>
    <p:custDataLst>
      <p:tags r:id="rId1"/>
    </p:custDataLst>
    <p:extLst>
      <p:ext uri="{BB962C8B-B14F-4D97-AF65-F5344CB8AC3E}">
        <p14:creationId xmlns:p14="http://schemas.microsoft.com/office/powerpoint/2010/main" val="15877357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976A895-017E-2841-8DD2-C3FC3D9F7542}"/>
              </a:ext>
            </a:extLst>
          </p:cNvPr>
          <p:cNvSpPr>
            <a:spLocks noGrp="1"/>
          </p:cNvSpPr>
          <p:nvPr>
            <p:ph type="title"/>
          </p:nvPr>
        </p:nvSpPr>
        <p:spPr/>
        <p:txBody>
          <a:bodyPr>
            <a:normAutofit fontScale="90000"/>
          </a:bodyPr>
          <a:lstStyle/>
          <a:p>
            <a:r>
              <a:rPr lang="en-US"/>
              <a:t>Developing Food Safety Elements for a</a:t>
            </a:r>
            <a:br>
              <a:rPr lang="en-US"/>
            </a:br>
            <a:r>
              <a:rPr lang="en-US"/>
              <a:t>Food Safety Plan</a:t>
            </a:r>
          </a:p>
        </p:txBody>
      </p:sp>
      <p:sp>
        <p:nvSpPr>
          <p:cNvPr id="7" name="Content Placeholder 6">
            <a:extLst>
              <a:ext uri="{FF2B5EF4-FFF2-40B4-BE49-F238E27FC236}">
                <a16:creationId xmlns:a16="http://schemas.microsoft.com/office/drawing/2014/main" id="{750F6B34-B538-CB4C-94D0-10F3FD999D72}"/>
              </a:ext>
            </a:extLst>
          </p:cNvPr>
          <p:cNvSpPr>
            <a:spLocks noGrp="1"/>
          </p:cNvSpPr>
          <p:nvPr>
            <p:ph sz="quarter" idx="13"/>
          </p:nvPr>
        </p:nvSpPr>
        <p:spPr/>
        <p:txBody>
          <a:bodyPr/>
          <a:lstStyle/>
          <a:p>
            <a:r>
              <a:rPr lang="en-US"/>
              <a:t>Identify at least </a:t>
            </a:r>
            <a:r>
              <a:rPr lang="en-US" b="1"/>
              <a:t>two</a:t>
            </a:r>
            <a:r>
              <a:rPr lang="en-US"/>
              <a:t> food safety risks </a:t>
            </a:r>
            <a:r>
              <a:rPr lang="en-US" b="1"/>
              <a:t>for your farm</a:t>
            </a:r>
            <a:r>
              <a:rPr lang="en-US"/>
              <a:t>.</a:t>
            </a:r>
          </a:p>
          <a:p>
            <a:r>
              <a:rPr lang="en-US"/>
              <a:t>Document the controls, monitoring, verification, records, etc. on the Food Safety Plan template </a:t>
            </a:r>
            <a:r>
              <a:rPr lang="en-US" b="1"/>
              <a:t>for each risk</a:t>
            </a:r>
            <a:r>
              <a:rPr lang="en-US"/>
              <a:t>.</a:t>
            </a:r>
          </a:p>
          <a:p>
            <a:r>
              <a:rPr lang="en-US" b="1"/>
              <a:t>Be prepared to share </a:t>
            </a:r>
            <a:r>
              <a:rPr lang="en-US"/>
              <a:t>with the group and discuss.</a:t>
            </a:r>
          </a:p>
        </p:txBody>
      </p:sp>
      <p:sp>
        <p:nvSpPr>
          <p:cNvPr id="2" name="Slide Number Placeholder 1">
            <a:extLst>
              <a:ext uri="{FF2B5EF4-FFF2-40B4-BE49-F238E27FC236}">
                <a16:creationId xmlns:a16="http://schemas.microsoft.com/office/drawing/2014/main" id="{ED3C8D5E-9828-D126-1E9E-BAA90A4C82F2}"/>
              </a:ext>
            </a:extLst>
          </p:cNvPr>
          <p:cNvSpPr>
            <a:spLocks noGrp="1"/>
          </p:cNvSpPr>
          <p:nvPr>
            <p:ph type="sldNum" sz="quarter" idx="4"/>
          </p:nvPr>
        </p:nvSpPr>
        <p:spPr/>
        <p:txBody>
          <a:bodyPr/>
          <a:lstStyle/>
          <a:p>
            <a:fld id="{9DAB3369-7666-44EB-AEA9-5FA9440DB40A}" type="slidenum">
              <a:rPr lang="en-US" smtClean="0"/>
              <a:pPr/>
              <a:t>33</a:t>
            </a:fld>
            <a:endParaRPr lang="en-US"/>
          </a:p>
        </p:txBody>
      </p:sp>
      <p:grpSp>
        <p:nvGrpSpPr>
          <p:cNvPr id="14" name="Group 13">
            <a:extLst>
              <a:ext uri="{FF2B5EF4-FFF2-40B4-BE49-F238E27FC236}">
                <a16:creationId xmlns:a16="http://schemas.microsoft.com/office/drawing/2014/main" id="{210CC604-B1B4-CC47-8E09-BA0ACE6E3C8D}"/>
              </a:ext>
              <a:ext uri="{C183D7F6-B498-43B3-948B-1728B52AA6E4}">
                <adec:decorative xmlns:adec="http://schemas.microsoft.com/office/drawing/2017/decorative" val="1"/>
              </a:ext>
            </a:extLst>
          </p:cNvPr>
          <p:cNvGrpSpPr>
            <a:grpSpLocks noChangeAspect="1"/>
          </p:cNvGrpSpPr>
          <p:nvPr/>
        </p:nvGrpSpPr>
        <p:grpSpPr>
          <a:xfrm>
            <a:off x="10907036" y="211458"/>
            <a:ext cx="1024884" cy="1024884"/>
            <a:chOff x="1014280" y="1103179"/>
            <a:chExt cx="1400442" cy="1400442"/>
          </a:xfrm>
        </p:grpSpPr>
        <p:pic>
          <p:nvPicPr>
            <p:cNvPr id="15" name="Picture 14">
              <a:extLst>
                <a:ext uri="{FF2B5EF4-FFF2-40B4-BE49-F238E27FC236}">
                  <a16:creationId xmlns:a16="http://schemas.microsoft.com/office/drawing/2014/main" id="{D18A816A-C866-084A-987A-DC50D5B44AA5}"/>
                </a:ext>
                <a:ext uri="{C183D7F6-B498-43B3-948B-1728B52AA6E4}">
                  <adec:decorative xmlns:adec="http://schemas.microsoft.com/office/drawing/2017/decorative" val="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14280" y="1103179"/>
              <a:ext cx="1400442" cy="1400442"/>
            </a:xfrm>
            <a:prstGeom prst="rect">
              <a:avLst/>
            </a:prstGeom>
          </p:spPr>
        </p:pic>
        <p:sp>
          <p:nvSpPr>
            <p:cNvPr id="16" name="TextBox 15" descr="15 minutes">
              <a:extLst>
                <a:ext uri="{FF2B5EF4-FFF2-40B4-BE49-F238E27FC236}">
                  <a16:creationId xmlns:a16="http://schemas.microsoft.com/office/drawing/2014/main" id="{EB76A3F8-75B1-894D-83DE-8EBBF3AE6CD1}"/>
                </a:ext>
              </a:extLst>
            </p:cNvPr>
            <p:cNvSpPr txBox="1"/>
            <p:nvPr/>
          </p:nvSpPr>
          <p:spPr>
            <a:xfrm>
              <a:off x="1083416" y="1523356"/>
              <a:ext cx="1218479" cy="546726"/>
            </a:xfrm>
            <a:prstGeom prst="rect">
              <a:avLst/>
            </a:prstGeom>
            <a:noFill/>
          </p:spPr>
          <p:txBody>
            <a:bodyPr wrap="square" rtlCol="0">
              <a:spAutoFit/>
            </a:bodyPr>
            <a:lstStyle/>
            <a:p>
              <a:pPr algn="ctr" defTabSz="457200">
                <a:defRPr/>
              </a:pPr>
              <a:r>
                <a:rPr lang="en-US" sz="2000" dirty="0">
                  <a:latin typeface="Arial Regular"/>
                  <a:ea typeface="ＭＳ Ｐゴシック" charset="0"/>
                  <a:cs typeface="Verdana"/>
                </a:rPr>
                <a:t>60min</a:t>
              </a:r>
              <a:endParaRPr lang="en-US" sz="2400" dirty="0">
                <a:latin typeface="Arial Regular"/>
                <a:ea typeface="ＭＳ Ｐゴシック" charset="0"/>
                <a:cs typeface="Verdana"/>
              </a:endParaRPr>
            </a:p>
          </p:txBody>
        </p:sp>
      </p:grpSp>
      <p:sp>
        <p:nvSpPr>
          <p:cNvPr id="3" name="Rectangle 2">
            <a:extLst>
              <a:ext uri="{FF2B5EF4-FFF2-40B4-BE49-F238E27FC236}">
                <a16:creationId xmlns:a16="http://schemas.microsoft.com/office/drawing/2014/main" id="{7A45A7EA-7742-4079-9A75-8172FCFD7080}"/>
              </a:ext>
            </a:extLst>
          </p:cNvPr>
          <p:cNvSpPr/>
          <p:nvPr/>
        </p:nvSpPr>
        <p:spPr>
          <a:xfrm>
            <a:off x="835152" y="3949200"/>
            <a:ext cx="10747248" cy="2662290"/>
          </a:xfrm>
          <a:prstGeom prst="rect">
            <a:avLst/>
          </a:prstGeom>
          <a:solidFill>
            <a:srgbClr val="0096DB"/>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rIns="274320" rtlCol="0" anchor="ctr"/>
          <a:lstStyle/>
          <a:p>
            <a:pPr marL="0" marR="0">
              <a:lnSpc>
                <a:spcPct val="107000"/>
              </a:lnSpc>
              <a:spcAft>
                <a:spcPts val="800"/>
              </a:spcAft>
            </a:pPr>
            <a:r>
              <a:rPr lang="en-US" sz="1900" dirty="0">
                <a:effectLst/>
                <a:latin typeface="Arial" panose="020B0604020202020204" pitchFamily="34" charset="0"/>
                <a:ea typeface="Calibri" panose="020F0502020204030204" pitchFamily="34" charset="0"/>
                <a:cs typeface="Times New Roman" panose="02020603050405020304" pitchFamily="18" charset="0"/>
              </a:rPr>
              <a:t>Some </a:t>
            </a:r>
            <a:r>
              <a:rPr lang="en-US" sz="1900" dirty="0">
                <a:latin typeface="Arial" panose="020B0604020202020204" pitchFamily="34" charset="0"/>
                <a:ea typeface="Calibri" panose="020F0502020204030204" pitchFamily="34" charset="0"/>
                <a:cs typeface="Times New Roman" panose="02020603050405020304" pitchFamily="18" charset="0"/>
              </a:rPr>
              <a:t>examples:</a:t>
            </a:r>
          </a:p>
          <a:p>
            <a:pPr marL="274320" marR="0" indent="-274320">
              <a:lnSpc>
                <a:spcPct val="107000"/>
              </a:lnSpc>
              <a:spcAft>
                <a:spcPts val="800"/>
              </a:spcAft>
              <a:buFont typeface="Arial" panose="020B0604020202020204" pitchFamily="34" charset="0"/>
              <a:buChar char="•"/>
            </a:pPr>
            <a:r>
              <a:rPr lang="en-US" sz="1900" dirty="0">
                <a:effectLst/>
                <a:latin typeface="Arial" panose="020B0604020202020204" pitchFamily="34" charset="0"/>
                <a:ea typeface="Calibri" panose="020F0502020204030204" pitchFamily="34" charset="0"/>
                <a:cs typeface="Times New Roman" panose="02020603050405020304" pitchFamily="18" charset="0"/>
              </a:rPr>
              <a:t>There are chickens, dogs, or other animals on your farm.</a:t>
            </a:r>
            <a:endParaRPr lang="en-US" sz="1900" dirty="0">
              <a:latin typeface="Arial" panose="020B0604020202020204" pitchFamily="34" charset="0"/>
              <a:ea typeface="Calibri" panose="020F0502020204030204" pitchFamily="34" charset="0"/>
              <a:cs typeface="Times New Roman" panose="02020603050405020304" pitchFamily="18" charset="0"/>
            </a:endParaRPr>
          </a:p>
          <a:p>
            <a:pPr marL="274320" marR="0" indent="-274320">
              <a:lnSpc>
                <a:spcPct val="107000"/>
              </a:lnSpc>
              <a:spcAft>
                <a:spcPts val="800"/>
              </a:spcAft>
              <a:buFont typeface="Arial" panose="020B0604020202020204" pitchFamily="34" charset="0"/>
              <a:buChar char="•"/>
            </a:pPr>
            <a:r>
              <a:rPr lang="en-US" sz="1900" dirty="0">
                <a:effectLst/>
                <a:latin typeface="Arial" panose="020B0604020202020204" pitchFamily="34" charset="0"/>
                <a:ea typeface="Calibri" panose="020F0502020204030204" pitchFamily="34" charset="0"/>
                <a:cs typeface="Times New Roman" panose="02020603050405020304" pitchFamily="18" charset="0"/>
              </a:rPr>
              <a:t>The farm does not always know where their ice comes from or if it is “safe”.</a:t>
            </a:r>
            <a:endParaRPr lang="en-US" sz="1900" dirty="0">
              <a:latin typeface="Arial" panose="020B0604020202020204" pitchFamily="34" charset="0"/>
              <a:ea typeface="Calibri" panose="020F0502020204030204" pitchFamily="34" charset="0"/>
              <a:cs typeface="Times New Roman" panose="02020603050405020304" pitchFamily="18" charset="0"/>
            </a:endParaRPr>
          </a:p>
          <a:p>
            <a:pPr marL="274320" marR="0" indent="-274320">
              <a:lnSpc>
                <a:spcPct val="107000"/>
              </a:lnSpc>
              <a:spcAft>
                <a:spcPts val="800"/>
              </a:spcAft>
              <a:buFont typeface="Arial" panose="020B0604020202020204" pitchFamily="34" charset="0"/>
              <a:buChar char="•"/>
            </a:pPr>
            <a:r>
              <a:rPr lang="en-US" sz="1900" dirty="0">
                <a:effectLst/>
                <a:latin typeface="Arial" panose="020B0604020202020204" pitchFamily="34" charset="0"/>
                <a:ea typeface="Calibri" panose="020F0502020204030204" pitchFamily="34" charset="0"/>
                <a:cs typeface="Times New Roman" panose="02020603050405020304" pitchFamily="18" charset="0"/>
              </a:rPr>
              <a:t>The farm sometimes gets a Vibrio disease and must use an antibiotic every grow-out period.</a:t>
            </a:r>
            <a:endParaRPr lang="en-US" sz="1900" dirty="0">
              <a:latin typeface="Arial" panose="020B0604020202020204" pitchFamily="34" charset="0"/>
              <a:ea typeface="Calibri" panose="020F0502020204030204" pitchFamily="34" charset="0"/>
              <a:cs typeface="Times New Roman" panose="02020603050405020304" pitchFamily="18" charset="0"/>
            </a:endParaRPr>
          </a:p>
          <a:p>
            <a:pPr marL="274320" marR="0" indent="-274320">
              <a:lnSpc>
                <a:spcPct val="107000"/>
              </a:lnSpc>
              <a:spcAft>
                <a:spcPts val="800"/>
              </a:spcAft>
              <a:buFont typeface="Arial" panose="020B0604020202020204" pitchFamily="34" charset="0"/>
              <a:buChar char="•"/>
            </a:pPr>
            <a:r>
              <a:rPr lang="en-US" sz="1900" dirty="0">
                <a:effectLst/>
                <a:latin typeface="Arial" panose="020B0604020202020204" pitchFamily="34" charset="0"/>
                <a:ea typeface="Calibri" panose="020F0502020204030204" pitchFamily="34" charset="0"/>
                <a:cs typeface="Times New Roman" panose="02020603050405020304" pitchFamily="18" charset="0"/>
              </a:rPr>
              <a:t>Your farm is located next to a rice paddy that often uses pesticides.</a:t>
            </a:r>
            <a:endParaRPr lang="en-US" sz="1900" dirty="0">
              <a:latin typeface="Arial" panose="020B0604020202020204" pitchFamily="34" charset="0"/>
              <a:ea typeface="Calibri" panose="020F0502020204030204" pitchFamily="34" charset="0"/>
              <a:cs typeface="Times New Roman" panose="02020603050405020304" pitchFamily="18" charset="0"/>
            </a:endParaRPr>
          </a:p>
          <a:p>
            <a:pPr marL="274320" marR="0" indent="-274320">
              <a:lnSpc>
                <a:spcPct val="107000"/>
              </a:lnSpc>
              <a:spcAft>
                <a:spcPts val="800"/>
              </a:spcAft>
              <a:buFont typeface="Arial" panose="020B0604020202020204" pitchFamily="34" charset="0"/>
              <a:buChar char="•"/>
            </a:pPr>
            <a:r>
              <a:rPr lang="en-US" sz="1900" dirty="0">
                <a:effectLst/>
                <a:latin typeface="Arial" panose="020B0604020202020204" pitchFamily="34" charset="0"/>
                <a:ea typeface="Calibri" panose="020F0502020204030204" pitchFamily="34" charset="0"/>
                <a:cs typeface="Times New Roman" panose="02020603050405020304" pitchFamily="18" charset="0"/>
              </a:rPr>
              <a:t>There is concern in your area about arsenic in the soil.</a:t>
            </a:r>
          </a:p>
        </p:txBody>
      </p:sp>
    </p:spTree>
    <p:custDataLst>
      <p:tags r:id="rId1"/>
    </p:custDataLst>
    <p:extLst>
      <p:ext uri="{BB962C8B-B14F-4D97-AF65-F5344CB8AC3E}">
        <p14:creationId xmlns:p14="http://schemas.microsoft.com/office/powerpoint/2010/main" val="334588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5C957-0059-5A13-7B42-39B12685056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7501658-F093-4850-99FE-E10CF767C46B}"/>
              </a:ext>
            </a:extLst>
          </p:cNvPr>
          <p:cNvSpPr>
            <a:spLocks noGrp="1"/>
          </p:cNvSpPr>
          <p:nvPr>
            <p:ph type="title"/>
          </p:nvPr>
        </p:nvSpPr>
        <p:spPr/>
        <p:txBody>
          <a:bodyPr>
            <a:normAutofit fontScale="90000"/>
          </a:bodyPr>
          <a:lstStyle/>
          <a:p>
            <a:r>
              <a:rPr lang="en-US"/>
              <a:t>Developing Food Safety Elements for a</a:t>
            </a:r>
            <a:br>
              <a:rPr lang="en-US"/>
            </a:br>
            <a:r>
              <a:rPr lang="en-US"/>
              <a:t>Food Safety Plan, continued</a:t>
            </a:r>
          </a:p>
        </p:txBody>
      </p:sp>
      <p:sp>
        <p:nvSpPr>
          <p:cNvPr id="7" name="Content Placeholder 6">
            <a:extLst>
              <a:ext uri="{FF2B5EF4-FFF2-40B4-BE49-F238E27FC236}">
                <a16:creationId xmlns:a16="http://schemas.microsoft.com/office/drawing/2014/main" id="{2C808688-15E9-2C51-F50B-1EE9FC65FB54}"/>
              </a:ext>
            </a:extLst>
          </p:cNvPr>
          <p:cNvSpPr>
            <a:spLocks noGrp="1"/>
          </p:cNvSpPr>
          <p:nvPr>
            <p:ph sz="quarter" idx="13"/>
          </p:nvPr>
        </p:nvSpPr>
        <p:spPr/>
        <p:txBody>
          <a:bodyPr/>
          <a:lstStyle/>
          <a:p>
            <a:r>
              <a:rPr lang="en-US"/>
              <a:t>Share the food safety risks you identified.</a:t>
            </a:r>
          </a:p>
          <a:p>
            <a:r>
              <a:rPr lang="en-US"/>
              <a:t>Describe the controls, monitoring, verification, records, etc. you developed </a:t>
            </a:r>
            <a:r>
              <a:rPr lang="en-US" b="1"/>
              <a:t>for each risk</a:t>
            </a:r>
            <a:r>
              <a:rPr lang="en-US"/>
              <a:t>.</a:t>
            </a:r>
          </a:p>
          <a:p>
            <a:r>
              <a:rPr lang="en-US" b="1"/>
              <a:t>Ensure each member of your group speaks during your sharing.</a:t>
            </a:r>
          </a:p>
        </p:txBody>
      </p:sp>
      <p:sp>
        <p:nvSpPr>
          <p:cNvPr id="2" name="Slide Number Placeholder 1">
            <a:extLst>
              <a:ext uri="{FF2B5EF4-FFF2-40B4-BE49-F238E27FC236}">
                <a16:creationId xmlns:a16="http://schemas.microsoft.com/office/drawing/2014/main" id="{4D2C6C44-6647-FAC8-55D5-C560DC836551}"/>
              </a:ext>
            </a:extLst>
          </p:cNvPr>
          <p:cNvSpPr>
            <a:spLocks noGrp="1"/>
          </p:cNvSpPr>
          <p:nvPr>
            <p:ph type="sldNum" sz="quarter" idx="4"/>
          </p:nvPr>
        </p:nvSpPr>
        <p:spPr/>
        <p:txBody>
          <a:bodyPr/>
          <a:lstStyle/>
          <a:p>
            <a:fld id="{9DAB3369-7666-44EB-AEA9-5FA9440DB40A}" type="slidenum">
              <a:rPr lang="en-US" smtClean="0"/>
              <a:pPr/>
              <a:t>34</a:t>
            </a:fld>
            <a:endParaRPr lang="en-US"/>
          </a:p>
        </p:txBody>
      </p:sp>
      <p:grpSp>
        <p:nvGrpSpPr>
          <p:cNvPr id="14" name="Group 13">
            <a:extLst>
              <a:ext uri="{FF2B5EF4-FFF2-40B4-BE49-F238E27FC236}">
                <a16:creationId xmlns:a16="http://schemas.microsoft.com/office/drawing/2014/main" id="{4F55F0BC-0538-B5B3-6820-1353CA704FD8}"/>
              </a:ext>
              <a:ext uri="{C183D7F6-B498-43B3-948B-1728B52AA6E4}">
                <adec:decorative xmlns:adec="http://schemas.microsoft.com/office/drawing/2017/decorative" val="1"/>
              </a:ext>
            </a:extLst>
          </p:cNvPr>
          <p:cNvGrpSpPr>
            <a:grpSpLocks noChangeAspect="1"/>
          </p:cNvGrpSpPr>
          <p:nvPr/>
        </p:nvGrpSpPr>
        <p:grpSpPr>
          <a:xfrm>
            <a:off x="10907036" y="211458"/>
            <a:ext cx="1024884" cy="1024884"/>
            <a:chOff x="1014280" y="1103179"/>
            <a:chExt cx="1400442" cy="1400442"/>
          </a:xfrm>
        </p:grpSpPr>
        <p:pic>
          <p:nvPicPr>
            <p:cNvPr id="15" name="Picture 14">
              <a:extLst>
                <a:ext uri="{FF2B5EF4-FFF2-40B4-BE49-F238E27FC236}">
                  <a16:creationId xmlns:a16="http://schemas.microsoft.com/office/drawing/2014/main" id="{EF28551E-9A8D-712B-887D-4F11CE728D72}"/>
                </a:ext>
                <a:ext uri="{C183D7F6-B498-43B3-948B-1728B52AA6E4}">
                  <adec:decorative xmlns:adec="http://schemas.microsoft.com/office/drawing/2017/decorative" val="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14280" y="1103179"/>
              <a:ext cx="1400442" cy="1400442"/>
            </a:xfrm>
            <a:prstGeom prst="rect">
              <a:avLst/>
            </a:prstGeom>
          </p:spPr>
        </p:pic>
        <p:sp>
          <p:nvSpPr>
            <p:cNvPr id="16" name="TextBox 15" descr="15 minutes">
              <a:extLst>
                <a:ext uri="{FF2B5EF4-FFF2-40B4-BE49-F238E27FC236}">
                  <a16:creationId xmlns:a16="http://schemas.microsoft.com/office/drawing/2014/main" id="{8DA3B3C2-9A43-AEF9-40C3-002C19C9561F}"/>
                </a:ext>
              </a:extLst>
            </p:cNvPr>
            <p:cNvSpPr txBox="1"/>
            <p:nvPr/>
          </p:nvSpPr>
          <p:spPr>
            <a:xfrm>
              <a:off x="1083416" y="1523356"/>
              <a:ext cx="1218479" cy="546726"/>
            </a:xfrm>
            <a:prstGeom prst="rect">
              <a:avLst/>
            </a:prstGeom>
            <a:noFill/>
          </p:spPr>
          <p:txBody>
            <a:bodyPr wrap="square" rtlCol="0">
              <a:spAutoFit/>
            </a:bodyPr>
            <a:lstStyle/>
            <a:p>
              <a:pPr algn="ctr" defTabSz="457200">
                <a:defRPr/>
              </a:pPr>
              <a:r>
                <a:rPr lang="en-US" sz="2000">
                  <a:latin typeface="Arial Regular"/>
                  <a:ea typeface="ＭＳ Ｐゴシック" charset="0"/>
                  <a:cs typeface="Verdana"/>
                </a:rPr>
                <a:t>60min</a:t>
              </a:r>
              <a:endParaRPr lang="en-US" sz="2400">
                <a:latin typeface="Arial Regular"/>
                <a:ea typeface="ＭＳ Ｐゴシック" charset="0"/>
                <a:cs typeface="Verdana"/>
              </a:endParaRPr>
            </a:p>
          </p:txBody>
        </p:sp>
      </p:grpSp>
    </p:spTree>
    <p:custDataLst>
      <p:tags r:id="rId1"/>
    </p:custDataLst>
    <p:extLst>
      <p:ext uri="{BB962C8B-B14F-4D97-AF65-F5344CB8AC3E}">
        <p14:creationId xmlns:p14="http://schemas.microsoft.com/office/powerpoint/2010/main" val="19088309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28975-F340-4614-A47E-51B02E10FD2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29C56EC-4470-E4F1-F084-4BE60D7C4FF0}"/>
              </a:ext>
            </a:extLst>
          </p:cNvPr>
          <p:cNvSpPr>
            <a:spLocks noGrp="1"/>
          </p:cNvSpPr>
          <p:nvPr>
            <p:ph type="title"/>
          </p:nvPr>
        </p:nvSpPr>
        <p:spPr/>
        <p:txBody>
          <a:bodyPr/>
          <a:lstStyle/>
          <a:p>
            <a:r>
              <a:rPr lang="en-US"/>
              <a:t>Summary</a:t>
            </a:r>
          </a:p>
        </p:txBody>
      </p:sp>
      <p:sp>
        <p:nvSpPr>
          <p:cNvPr id="7" name="Content Placeholder 6">
            <a:extLst>
              <a:ext uri="{FF2B5EF4-FFF2-40B4-BE49-F238E27FC236}">
                <a16:creationId xmlns:a16="http://schemas.microsoft.com/office/drawing/2014/main" id="{B4931300-4AB3-09B4-BE13-CE466B7E9F40}"/>
              </a:ext>
            </a:extLst>
          </p:cNvPr>
          <p:cNvSpPr>
            <a:spLocks noGrp="1"/>
          </p:cNvSpPr>
          <p:nvPr>
            <p:ph sz="quarter" idx="13"/>
          </p:nvPr>
        </p:nvSpPr>
        <p:spPr>
          <a:xfrm>
            <a:off x="838199" y="1272988"/>
            <a:ext cx="6641388" cy="4942877"/>
          </a:xfrm>
        </p:spPr>
        <p:txBody>
          <a:bodyPr>
            <a:noAutofit/>
          </a:bodyPr>
          <a:lstStyle/>
          <a:p>
            <a:pPr marL="0" indent="0">
              <a:spcBef>
                <a:spcPts val="300"/>
              </a:spcBef>
              <a:spcAft>
                <a:spcPts val="300"/>
              </a:spcAft>
              <a:buNone/>
              <a:defRPr/>
            </a:pPr>
            <a:r>
              <a:rPr lang="en-US" sz="2400" dirty="0">
                <a:solidFill>
                  <a:prstClr val="black"/>
                </a:solidFill>
              </a:rPr>
              <a:t>A </a:t>
            </a:r>
            <a:r>
              <a:rPr lang="en-US" sz="2400" dirty="0" err="1">
                <a:solidFill>
                  <a:prstClr val="black"/>
                </a:solidFill>
              </a:rPr>
              <a:t>GAqP</a:t>
            </a:r>
            <a:r>
              <a:rPr lang="en-US" sz="2400" dirty="0">
                <a:solidFill>
                  <a:prstClr val="black"/>
                </a:solidFill>
              </a:rPr>
              <a:t> Food Safety Plan makes a difference, even if you are </a:t>
            </a:r>
            <a:r>
              <a:rPr kumimoji="0" lang="en-US" sz="2400" b="0" i="0" u="none" strike="noStrike" cap="none" normalizeH="0" baseline="0" noProof="0" dirty="0">
                <a:ln>
                  <a:noFill/>
                </a:ln>
                <a:solidFill>
                  <a:prstClr val="black"/>
                </a:solidFill>
                <a:effectLst/>
                <a:uLnTx/>
                <a:uFillTx/>
                <a:latin typeface="Arial" panose="020B0604020202020204" pitchFamily="34" charset="0"/>
                <a:cs typeface="Arial" panose="020B0604020202020204" pitchFamily="34" charset="0"/>
              </a:rPr>
              <a:t>already following best practices. </a:t>
            </a:r>
          </a:p>
          <a:p>
            <a:pPr marL="0" indent="0">
              <a:spcBef>
                <a:spcPts val="300"/>
              </a:spcBef>
              <a:spcAft>
                <a:spcPts val="300"/>
              </a:spcAft>
              <a:buNone/>
              <a:defRPr/>
            </a:pPr>
            <a:r>
              <a:rPr kumimoji="0" lang="en-US" sz="2400" b="1" i="0" u="none" strike="noStrike" cap="none" normalizeH="0" baseline="0" noProof="0" dirty="0">
                <a:ln>
                  <a:noFill/>
                </a:ln>
                <a:solidFill>
                  <a:prstClr val="black"/>
                </a:solidFill>
                <a:effectLst/>
                <a:uLnTx/>
                <a:uFillTx/>
                <a:latin typeface="Arial" panose="020B0604020202020204" pitchFamily="34" charset="0"/>
                <a:cs typeface="Arial" panose="020B0604020202020204" pitchFamily="34" charset="0"/>
              </a:rPr>
              <a:t>Do you have</a:t>
            </a:r>
            <a:r>
              <a:rPr kumimoji="0" lang="en-US" sz="2400" i="0" u="none" strike="noStrike" cap="none" normalizeH="0" baseline="0" noProof="0" dirty="0">
                <a:ln>
                  <a:noFill/>
                </a:ln>
                <a:solidFill>
                  <a:prstClr val="black"/>
                </a:solidFill>
                <a:effectLst/>
                <a:uLnTx/>
                <a:uFillTx/>
                <a:latin typeface="Arial" panose="020B0604020202020204" pitchFamily="34" charset="0"/>
                <a:cs typeface="Arial" panose="020B0604020202020204" pitchFamily="34" charset="0"/>
              </a:rPr>
              <a:t>:</a:t>
            </a:r>
          </a:p>
          <a:p>
            <a:pPr lvl="1">
              <a:spcBef>
                <a:spcPts val="300"/>
              </a:spcBef>
              <a:spcAft>
                <a:spcPts val="300"/>
              </a:spcAft>
              <a:defRPr/>
            </a:pPr>
            <a:r>
              <a:rPr lang="en-US" sz="2000" dirty="0">
                <a:solidFill>
                  <a:prstClr val="black"/>
                </a:solidFill>
              </a:rPr>
              <a:t>Documentation?</a:t>
            </a:r>
          </a:p>
          <a:p>
            <a:pPr lvl="1">
              <a:spcBef>
                <a:spcPts val="0"/>
              </a:spcBef>
              <a:spcAft>
                <a:spcPts val="300"/>
              </a:spcAft>
              <a:defRPr/>
            </a:pPr>
            <a:r>
              <a:rPr kumimoji="0" lang="en-US" sz="2000" i="0" u="none" strike="noStrike" cap="none" normalizeH="0" baseline="0" noProof="0" dirty="0">
                <a:ln>
                  <a:noFill/>
                </a:ln>
                <a:solidFill>
                  <a:prstClr val="black"/>
                </a:solidFill>
                <a:effectLst/>
                <a:uLnTx/>
                <a:uFillTx/>
                <a:latin typeface="Arial" panose="020B0604020202020204" pitchFamily="34" charset="0"/>
                <a:cs typeface="Arial" panose="020B0604020202020204" pitchFamily="34" charset="0"/>
              </a:rPr>
              <a:t>Evidence?</a:t>
            </a:r>
          </a:p>
          <a:p>
            <a:pPr lvl="1">
              <a:spcBef>
                <a:spcPts val="0"/>
              </a:spcBef>
              <a:spcAft>
                <a:spcPts val="300"/>
              </a:spcAft>
              <a:defRPr/>
            </a:pPr>
            <a:r>
              <a:rPr kumimoji="0" lang="en-US" sz="2000" i="0" u="none" strike="noStrike" cap="none" normalizeH="0" baseline="0" noProof="0" dirty="0">
                <a:ln>
                  <a:noFill/>
                </a:ln>
                <a:solidFill>
                  <a:prstClr val="black"/>
                </a:solidFill>
                <a:effectLst/>
                <a:uLnTx/>
                <a:uFillTx/>
                <a:latin typeface="Arial" panose="020B0604020202020204" pitchFamily="34" charset="0"/>
                <a:cs typeface="Arial" panose="020B0604020202020204" pitchFamily="34" charset="0"/>
              </a:rPr>
              <a:t>Records?</a:t>
            </a:r>
          </a:p>
          <a:p>
            <a:pPr lvl="1">
              <a:spcBef>
                <a:spcPts val="0"/>
              </a:spcBef>
              <a:spcAft>
                <a:spcPts val="300"/>
              </a:spcAft>
              <a:defRPr/>
            </a:pPr>
            <a:r>
              <a:rPr kumimoji="0" lang="en-US" sz="2000" i="0" u="none" strike="noStrike" cap="none" normalizeH="0" baseline="0" noProof="0" dirty="0">
                <a:ln>
                  <a:noFill/>
                </a:ln>
                <a:solidFill>
                  <a:prstClr val="black"/>
                </a:solidFill>
                <a:effectLst/>
                <a:uLnTx/>
                <a:uFillTx/>
                <a:latin typeface="Arial" panose="020B0604020202020204" pitchFamily="34" charset="0"/>
                <a:cs typeface="Arial" panose="020B0604020202020204" pitchFamily="34" charset="0"/>
              </a:rPr>
              <a:t>Transparency?</a:t>
            </a:r>
          </a:p>
          <a:p>
            <a:pPr marL="0" indent="0">
              <a:spcBef>
                <a:spcPts val="300"/>
              </a:spcBef>
              <a:spcAft>
                <a:spcPts val="300"/>
              </a:spcAft>
              <a:buNone/>
              <a:defRPr/>
            </a:pPr>
            <a:r>
              <a:rPr kumimoji="0" lang="en-US" sz="2400" b="1" i="0" u="none" strike="noStrike" cap="none" normalizeH="0" baseline="0" noProof="0" dirty="0">
                <a:ln>
                  <a:noFill/>
                </a:ln>
                <a:solidFill>
                  <a:prstClr val="black"/>
                </a:solidFill>
                <a:effectLst/>
                <a:uLnTx/>
                <a:uFillTx/>
                <a:latin typeface="Arial" panose="020B0604020202020204" pitchFamily="34" charset="0"/>
                <a:cs typeface="Arial" panose="020B0604020202020204" pitchFamily="34" charset="0"/>
              </a:rPr>
              <a:t>Can you show and tell your story </a:t>
            </a:r>
            <a:r>
              <a:rPr kumimoji="0" lang="en-US" sz="2400" b="0" i="0" u="none" strike="noStrike" cap="none" normalizeH="0" baseline="0" noProof="0" dirty="0">
                <a:ln>
                  <a:noFill/>
                </a:ln>
                <a:solidFill>
                  <a:prstClr val="black"/>
                </a:solidFill>
                <a:effectLst/>
                <a:uLnTx/>
                <a:uFillTx/>
                <a:latin typeface="Arial" panose="020B0604020202020204" pitchFamily="34" charset="0"/>
                <a:cs typeface="Arial" panose="020B0604020202020204" pitchFamily="34" charset="0"/>
              </a:rPr>
              <a:t>to:</a:t>
            </a:r>
          </a:p>
          <a:p>
            <a:pPr lvl="1">
              <a:spcBef>
                <a:spcPts val="300"/>
              </a:spcBef>
              <a:spcAft>
                <a:spcPts val="300"/>
              </a:spcAft>
              <a:defRPr/>
            </a:pPr>
            <a:r>
              <a:rPr kumimoji="0" lang="en-US" sz="2000" b="0" i="0" u="none" strike="noStrike" cap="none" normalizeH="0" baseline="0" noProof="0" dirty="0">
                <a:ln>
                  <a:noFill/>
                </a:ln>
                <a:solidFill>
                  <a:prstClr val="black"/>
                </a:solidFill>
                <a:effectLst/>
                <a:uLnTx/>
                <a:uFillTx/>
                <a:latin typeface="Arial" panose="020B0604020202020204" pitchFamily="34" charset="0"/>
                <a:cs typeface="Arial" panose="020B0604020202020204" pitchFamily="34" charset="0"/>
              </a:rPr>
              <a:t>Bankers?</a:t>
            </a:r>
          </a:p>
          <a:p>
            <a:pPr lvl="1">
              <a:spcBef>
                <a:spcPts val="0"/>
              </a:spcBef>
              <a:spcAft>
                <a:spcPts val="300"/>
              </a:spcAft>
              <a:defRPr/>
            </a:pPr>
            <a:r>
              <a:rPr lang="en-US" sz="2000" dirty="0">
                <a:solidFill>
                  <a:prstClr val="black"/>
                </a:solidFill>
              </a:rPr>
              <a:t>Importers?</a:t>
            </a:r>
          </a:p>
          <a:p>
            <a:pPr lvl="1">
              <a:spcBef>
                <a:spcPts val="0"/>
              </a:spcBef>
              <a:spcAft>
                <a:spcPts val="300"/>
              </a:spcAft>
              <a:defRPr/>
            </a:pPr>
            <a:r>
              <a:rPr kumimoji="0" lang="en-US" sz="2000" b="0" i="0" u="none" strike="noStrike" cap="none" normalizeH="0" baseline="0" noProof="0" dirty="0">
                <a:ln>
                  <a:noFill/>
                </a:ln>
                <a:solidFill>
                  <a:prstClr val="black"/>
                </a:solidFill>
                <a:effectLst/>
                <a:uLnTx/>
                <a:uFillTx/>
                <a:latin typeface="Arial" panose="020B0604020202020204" pitchFamily="34" charset="0"/>
                <a:cs typeface="Arial" panose="020B0604020202020204" pitchFamily="34" charset="0"/>
              </a:rPr>
              <a:t>Buyers</a:t>
            </a:r>
            <a:r>
              <a:rPr lang="en-US" sz="2000" dirty="0">
                <a:solidFill>
                  <a:prstClr val="black"/>
                </a:solidFill>
              </a:rPr>
              <a:t>?</a:t>
            </a:r>
            <a:endParaRPr kumimoji="0" lang="en-US" sz="2000" b="0" i="0" u="none" strike="noStrike" cap="none"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lvl="1">
              <a:spcBef>
                <a:spcPts val="0"/>
              </a:spcBef>
              <a:spcAft>
                <a:spcPts val="300"/>
              </a:spcAft>
              <a:defRPr/>
            </a:pPr>
            <a:r>
              <a:rPr kumimoji="0" lang="en-US" sz="2000" b="0" i="0" u="none" strike="noStrike" cap="none" normalizeH="0" baseline="0" noProof="0" dirty="0">
                <a:ln>
                  <a:noFill/>
                </a:ln>
                <a:solidFill>
                  <a:prstClr val="black"/>
                </a:solidFill>
                <a:effectLst/>
                <a:uLnTx/>
                <a:uFillTx/>
                <a:latin typeface="Arial" panose="020B0604020202020204" pitchFamily="34" charset="0"/>
                <a:cs typeface="Arial" panose="020B0604020202020204" pitchFamily="34" charset="0"/>
              </a:rPr>
              <a:t>Consumers?</a:t>
            </a:r>
          </a:p>
          <a:p>
            <a:pPr marL="0" indent="0">
              <a:spcBef>
                <a:spcPts val="300"/>
              </a:spcBef>
              <a:spcAft>
                <a:spcPts val="300"/>
              </a:spcAft>
              <a:buNone/>
              <a:defRPr/>
            </a:pPr>
            <a:r>
              <a:rPr lang="en-US" sz="2400" dirty="0">
                <a:solidFill>
                  <a:prstClr val="black"/>
                </a:solidFill>
              </a:rPr>
              <a:t>Can you </a:t>
            </a:r>
            <a:r>
              <a:rPr lang="en-US" sz="2400" b="1" dirty="0">
                <a:solidFill>
                  <a:prstClr val="black"/>
                </a:solidFill>
              </a:rPr>
              <a:t>traceback to correct problems</a:t>
            </a:r>
            <a:r>
              <a:rPr lang="en-US" sz="2400" dirty="0">
                <a:solidFill>
                  <a:prstClr val="black"/>
                </a:solidFill>
              </a:rPr>
              <a:t>?</a:t>
            </a:r>
            <a:endParaRPr kumimoji="0" lang="en-US" sz="2400" b="0" i="0" u="none" strike="noStrike" cap="none"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indent="0">
              <a:buNone/>
            </a:pPr>
            <a:endParaRPr lang="en-US" sz="2400" dirty="0"/>
          </a:p>
        </p:txBody>
      </p:sp>
      <p:sp>
        <p:nvSpPr>
          <p:cNvPr id="2" name="Slide Number Placeholder 1">
            <a:extLst>
              <a:ext uri="{FF2B5EF4-FFF2-40B4-BE49-F238E27FC236}">
                <a16:creationId xmlns:a16="http://schemas.microsoft.com/office/drawing/2014/main" id="{0D52B19F-171B-0220-2089-8EF7263D5BEC}"/>
              </a:ext>
            </a:extLst>
          </p:cNvPr>
          <p:cNvSpPr>
            <a:spLocks noGrp="1"/>
          </p:cNvSpPr>
          <p:nvPr>
            <p:ph type="sldNum" sz="quarter" idx="4"/>
          </p:nvPr>
        </p:nvSpPr>
        <p:spPr/>
        <p:txBody>
          <a:bodyPr/>
          <a:lstStyle/>
          <a:p>
            <a:fld id="{9DAB3369-7666-44EB-AEA9-5FA9440DB40A}" type="slidenum">
              <a:rPr lang="en-US" smtClean="0"/>
              <a:pPr/>
              <a:t>35</a:t>
            </a:fld>
            <a:endParaRPr lang="en-US"/>
          </a:p>
        </p:txBody>
      </p:sp>
      <p:pic>
        <p:nvPicPr>
          <p:cNvPr id="5" name="Picture 4" descr="A group of round objects in the water&#10;&#10;AI-generated content may be incorrect.">
            <a:extLst>
              <a:ext uri="{FF2B5EF4-FFF2-40B4-BE49-F238E27FC236}">
                <a16:creationId xmlns:a16="http://schemas.microsoft.com/office/drawing/2014/main" id="{3194E03E-14CB-485E-9AD9-FCB9B2E2FBE6}"/>
              </a:ext>
            </a:extLst>
          </p:cNvPr>
          <p:cNvPicPr>
            <a:picLocks noChangeAspect="1"/>
          </p:cNvPicPr>
          <p:nvPr/>
        </p:nvPicPr>
        <p:blipFill>
          <a:blip r:embed="rId4">
            <a:extLst>
              <a:ext uri="{28A0092B-C50C-407E-A947-70E740481C1C}">
                <a14:useLocalDpi xmlns:a14="http://schemas.microsoft.com/office/drawing/2010/main" val="0"/>
              </a:ext>
            </a:extLst>
          </a:blip>
          <a:srcRect t="11341"/>
          <a:stretch/>
        </p:blipFill>
        <p:spPr>
          <a:xfrm>
            <a:off x="7729647" y="1272988"/>
            <a:ext cx="3956384" cy="3863084"/>
          </a:xfrm>
          <a:prstGeom prst="rect">
            <a:avLst/>
          </a:prstGeom>
        </p:spPr>
      </p:pic>
    </p:spTree>
    <p:custDataLst>
      <p:tags r:id="rId1"/>
    </p:custDataLst>
    <p:extLst>
      <p:ext uri="{BB962C8B-B14F-4D97-AF65-F5344CB8AC3E}">
        <p14:creationId xmlns:p14="http://schemas.microsoft.com/office/powerpoint/2010/main" val="8596817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B22C954-4C3E-451C-7632-697FC5792EC4}"/>
              </a:ext>
            </a:extLst>
          </p:cNvPr>
          <p:cNvSpPr>
            <a:spLocks noGrp="1"/>
          </p:cNvSpPr>
          <p:nvPr>
            <p:ph type="sldNum" sz="quarter" idx="4"/>
          </p:nvPr>
        </p:nvSpPr>
        <p:spPr/>
        <p:txBody>
          <a:bodyPr/>
          <a:lstStyle/>
          <a:p>
            <a:fld id="{9DAB3369-7666-44EB-AEA9-5FA9440DB40A}" type="slidenum">
              <a:rPr lang="en-US" smtClean="0"/>
              <a:pPr/>
              <a:t>36</a:t>
            </a:fld>
            <a:endParaRPr lang="en-US"/>
          </a:p>
        </p:txBody>
      </p:sp>
      <p:grpSp>
        <p:nvGrpSpPr>
          <p:cNvPr id="5" name="Group 4">
            <a:extLst>
              <a:ext uri="{FF2B5EF4-FFF2-40B4-BE49-F238E27FC236}">
                <a16:creationId xmlns:a16="http://schemas.microsoft.com/office/drawing/2014/main" id="{662863A2-7059-AE15-DF03-54CE5AC14DE9}"/>
              </a:ext>
              <a:ext uri="{C183D7F6-B498-43B3-948B-1728B52AA6E4}">
                <adec:decorative xmlns:adec="http://schemas.microsoft.com/office/drawing/2017/decorative" val="1"/>
              </a:ext>
            </a:extLst>
          </p:cNvPr>
          <p:cNvGrpSpPr/>
          <p:nvPr/>
        </p:nvGrpSpPr>
        <p:grpSpPr>
          <a:xfrm>
            <a:off x="3396343" y="-1488253"/>
            <a:ext cx="5399314" cy="19174480"/>
            <a:chOff x="3657600" y="-514893"/>
            <a:chExt cx="4876800" cy="17318887"/>
          </a:xfrm>
        </p:grpSpPr>
        <p:sp>
          <p:nvSpPr>
            <p:cNvPr id="6" name="Oval 5">
              <a:extLst>
                <a:ext uri="{FF2B5EF4-FFF2-40B4-BE49-F238E27FC236}">
                  <a16:creationId xmlns:a16="http://schemas.microsoft.com/office/drawing/2014/main" id="{D1AD7722-2A09-F632-3ACE-6683C69699FA}"/>
                </a:ext>
                <a:ext uri="{C183D7F6-B498-43B3-948B-1728B52AA6E4}">
                  <adec:decorative xmlns:adec="http://schemas.microsoft.com/office/drawing/2017/decorative" val="1"/>
                </a:ext>
              </a:extLst>
            </p:cNvPr>
            <p:cNvSpPr/>
            <p:nvPr/>
          </p:nvSpPr>
          <p:spPr>
            <a:xfrm>
              <a:off x="3657600" y="1010231"/>
              <a:ext cx="4876800" cy="4876800"/>
            </a:xfrm>
            <a:prstGeom prst="ellipse">
              <a:avLst/>
            </a:prstGeom>
            <a:solidFill>
              <a:srgbClr val="0096DB"/>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41300">
                <a:latin typeface="Helvetica Light" panose="020B0403020202020204" pitchFamily="34" charset="0"/>
              </a:endParaRPr>
            </a:p>
          </p:txBody>
        </p:sp>
        <p:sp>
          <p:nvSpPr>
            <p:cNvPr id="8" name="TextBox 7">
              <a:extLst>
                <a:ext uri="{FF2B5EF4-FFF2-40B4-BE49-F238E27FC236}">
                  <a16:creationId xmlns:a16="http://schemas.microsoft.com/office/drawing/2014/main" id="{6BBF6E6F-8AE5-233C-49A4-23D8511AABD8}"/>
                </a:ext>
              </a:extLst>
            </p:cNvPr>
            <p:cNvSpPr txBox="1"/>
            <p:nvPr/>
          </p:nvSpPr>
          <p:spPr>
            <a:xfrm>
              <a:off x="3803073" y="-514893"/>
              <a:ext cx="4364182" cy="17318887"/>
            </a:xfrm>
            <a:prstGeom prst="rect">
              <a:avLst/>
            </a:prstGeom>
            <a:noFill/>
          </p:spPr>
          <p:txBody>
            <a:bodyPr wrap="square" rtlCol="0">
              <a:spAutoFit/>
            </a:bodyPr>
            <a:lstStyle/>
            <a:p>
              <a:pPr algn="ctr"/>
              <a:r>
                <a:rPr lang="en-US" sz="62000" b="1">
                  <a:solidFill>
                    <a:schemeClr val="bg1"/>
                  </a:solidFill>
                  <a:latin typeface="Helvetica" pitchFamily="2" charset="0"/>
                </a:rPr>
                <a:t>?</a:t>
              </a:r>
            </a:p>
            <a:p>
              <a:endParaRPr lang="en-US" sz="62000"/>
            </a:p>
          </p:txBody>
        </p:sp>
      </p:grpSp>
    </p:spTree>
    <p:custDataLst>
      <p:tags r:id="rId1"/>
    </p:custDataLst>
    <p:extLst>
      <p:ext uri="{BB962C8B-B14F-4D97-AF65-F5344CB8AC3E}">
        <p14:creationId xmlns:p14="http://schemas.microsoft.com/office/powerpoint/2010/main" val="613511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E4F17-1AA9-29EA-F56B-A9120452B7E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080422E-592A-AF9E-7D88-D434DAD088AA}"/>
              </a:ext>
            </a:extLst>
          </p:cNvPr>
          <p:cNvSpPr>
            <a:spLocks noGrp="1"/>
          </p:cNvSpPr>
          <p:nvPr>
            <p:ph type="title"/>
          </p:nvPr>
        </p:nvSpPr>
        <p:spPr/>
        <p:txBody>
          <a:bodyPr/>
          <a:lstStyle/>
          <a:p>
            <a:r>
              <a:rPr lang="en-US"/>
              <a:t>What are GAqPs?</a:t>
            </a:r>
          </a:p>
        </p:txBody>
      </p:sp>
      <p:sp>
        <p:nvSpPr>
          <p:cNvPr id="2" name="Slide Number Placeholder 1">
            <a:extLst>
              <a:ext uri="{FF2B5EF4-FFF2-40B4-BE49-F238E27FC236}">
                <a16:creationId xmlns:a16="http://schemas.microsoft.com/office/drawing/2014/main" id="{4F37FEF8-BF19-CDAE-F7B2-FA9A28BB8634}"/>
              </a:ext>
            </a:extLst>
          </p:cNvPr>
          <p:cNvSpPr>
            <a:spLocks noGrp="1"/>
          </p:cNvSpPr>
          <p:nvPr>
            <p:ph type="sldNum" sz="quarter" idx="4"/>
          </p:nvPr>
        </p:nvSpPr>
        <p:spPr/>
        <p:txBody>
          <a:bodyPr/>
          <a:lstStyle/>
          <a:p>
            <a:fld id="{9DAB3369-7666-44EB-AEA9-5FA9440DB40A}" type="slidenum">
              <a:rPr lang="en-US" smtClean="0"/>
              <a:pPr/>
              <a:t>4</a:t>
            </a:fld>
            <a:endParaRPr lang="en-US"/>
          </a:p>
        </p:txBody>
      </p:sp>
      <p:grpSp>
        <p:nvGrpSpPr>
          <p:cNvPr id="9" name="Group 8">
            <a:extLst>
              <a:ext uri="{FF2B5EF4-FFF2-40B4-BE49-F238E27FC236}">
                <a16:creationId xmlns:a16="http://schemas.microsoft.com/office/drawing/2014/main" id="{8849AD8B-B1DD-0081-F1AA-37D257F32E70}"/>
              </a:ext>
            </a:extLst>
          </p:cNvPr>
          <p:cNvGrpSpPr/>
          <p:nvPr/>
        </p:nvGrpSpPr>
        <p:grpSpPr>
          <a:xfrm>
            <a:off x="3907343" y="1630638"/>
            <a:ext cx="3120558" cy="3579406"/>
            <a:chOff x="4184073" y="1712648"/>
            <a:chExt cx="3120558" cy="3579406"/>
          </a:xfrm>
        </p:grpSpPr>
        <p:sp>
          <p:nvSpPr>
            <p:cNvPr id="10" name="TextBox 9">
              <a:extLst>
                <a:ext uri="{FF2B5EF4-FFF2-40B4-BE49-F238E27FC236}">
                  <a16:creationId xmlns:a16="http://schemas.microsoft.com/office/drawing/2014/main" id="{FA73ACF3-B3FE-AD53-737D-AD7C4ED254A6}"/>
                </a:ext>
              </a:extLst>
            </p:cNvPr>
            <p:cNvSpPr txBox="1"/>
            <p:nvPr/>
          </p:nvSpPr>
          <p:spPr>
            <a:xfrm>
              <a:off x="4184073" y="1712648"/>
              <a:ext cx="3115629" cy="584775"/>
            </a:xfrm>
            <a:prstGeom prst="rect">
              <a:avLst/>
            </a:prstGeom>
            <a:noFill/>
          </p:spPr>
          <p:txBody>
            <a:bodyPr wrap="square">
              <a:spAutoFit/>
            </a:bodyPr>
            <a:lstStyle/>
            <a:p>
              <a:pPr algn="ctr"/>
              <a:r>
                <a:rPr lang="en-US" sz="3200">
                  <a:latin typeface="Arial" panose="020B0604020202020204" pitchFamily="34" charset="0"/>
                  <a:cs typeface="Arial" panose="020B0604020202020204" pitchFamily="34" charset="0"/>
                </a:rPr>
                <a:t>Proactive</a:t>
              </a:r>
              <a:endParaRPr lang="en-US" sz="3200"/>
            </a:p>
          </p:txBody>
        </p:sp>
        <p:sp>
          <p:nvSpPr>
            <p:cNvPr id="13" name="TextBox 12">
              <a:extLst>
                <a:ext uri="{FF2B5EF4-FFF2-40B4-BE49-F238E27FC236}">
                  <a16:creationId xmlns:a16="http://schemas.microsoft.com/office/drawing/2014/main" id="{6B0725CC-AF1B-0F69-AC8A-C3F5F222CEF4}"/>
                </a:ext>
              </a:extLst>
            </p:cNvPr>
            <p:cNvSpPr txBox="1"/>
            <p:nvPr/>
          </p:nvSpPr>
          <p:spPr>
            <a:xfrm>
              <a:off x="4272132" y="4707279"/>
              <a:ext cx="3032499" cy="584775"/>
            </a:xfrm>
            <a:prstGeom prst="rect">
              <a:avLst/>
            </a:prstGeom>
            <a:noFill/>
          </p:spPr>
          <p:txBody>
            <a:bodyPr wrap="square">
              <a:spAutoFit/>
            </a:bodyPr>
            <a:lstStyle/>
            <a:p>
              <a:pPr algn="ctr"/>
              <a:r>
                <a:rPr lang="en-US" sz="3200">
                  <a:latin typeface="Arial" panose="020B0604020202020204" pitchFamily="34" charset="0"/>
                  <a:cs typeface="Arial" panose="020B0604020202020204" pitchFamily="34" charset="0"/>
                </a:rPr>
                <a:t>Reactive</a:t>
              </a:r>
              <a:endParaRPr lang="en-US" sz="3200"/>
            </a:p>
          </p:txBody>
        </p:sp>
        <p:sp>
          <p:nvSpPr>
            <p:cNvPr id="14" name="Arrow: Down 11">
              <a:extLst>
                <a:ext uri="{FF2B5EF4-FFF2-40B4-BE49-F238E27FC236}">
                  <a16:creationId xmlns:a16="http://schemas.microsoft.com/office/drawing/2014/main" id="{73B712BD-AD21-FB92-1870-C95903A77C0E}"/>
                </a:ext>
              </a:extLst>
            </p:cNvPr>
            <p:cNvSpPr/>
            <p:nvPr/>
          </p:nvSpPr>
          <p:spPr>
            <a:xfrm>
              <a:off x="4287982" y="2343917"/>
              <a:ext cx="2970155" cy="228587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bIns="548640" rtlCol="0" anchor="ctr"/>
            <a:lstStyle/>
            <a:p>
              <a:pPr algn="ctr"/>
              <a:r>
                <a:rPr lang="en-US" sz="3200" b="1">
                  <a:latin typeface="Arial" panose="020B0604020202020204" pitchFamily="34" charset="0"/>
                  <a:cs typeface="Arial" panose="020B0604020202020204" pitchFamily="34" charset="0"/>
                </a:rPr>
                <a:t>NOT</a:t>
              </a:r>
            </a:p>
          </p:txBody>
        </p:sp>
      </p:grpSp>
      <p:sp>
        <p:nvSpPr>
          <p:cNvPr id="16" name="Rectangle 15">
            <a:extLst>
              <a:ext uri="{FF2B5EF4-FFF2-40B4-BE49-F238E27FC236}">
                <a16:creationId xmlns:a16="http://schemas.microsoft.com/office/drawing/2014/main" id="{FD81CAE6-3C96-65D8-41EA-0D4DD0A07D4F}"/>
              </a:ext>
            </a:extLst>
          </p:cNvPr>
          <p:cNvSpPr/>
          <p:nvPr/>
        </p:nvSpPr>
        <p:spPr>
          <a:xfrm>
            <a:off x="7435959" y="4105656"/>
            <a:ext cx="4288326" cy="2203704"/>
          </a:xfrm>
          <a:prstGeom prst="rect">
            <a:avLst/>
          </a:prstGeom>
          <a:solidFill>
            <a:srgbClr val="0096DB"/>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74320" rIns="274320" bIns="274320" rtlCol="0" anchor="t" anchorCtr="0"/>
          <a:lstStyle/>
          <a:p>
            <a:pPr>
              <a:spcAft>
                <a:spcPts val="600"/>
              </a:spcAft>
            </a:pPr>
            <a:r>
              <a:rPr kumimoji="0" lang="en-US" altLang="en-US" sz="2400" b="1" i="0" strike="noStrike" kern="1200" cap="none" spc="0" normalizeH="0" baseline="0" noProof="0" dirty="0">
                <a:ln>
                  <a:noFill/>
                </a:ln>
                <a:solidFill>
                  <a:schemeClr val="bg1"/>
                </a:solidFill>
                <a:effectLst/>
                <a:uLnTx/>
                <a:uFillTx/>
                <a:ea typeface="+mn-ea"/>
                <a:cs typeface="Calibri" panose="020F0502020204030204" pitchFamily="34" charset="0"/>
              </a:rPr>
              <a:t>REACTIVE PRACTICES</a:t>
            </a:r>
          </a:p>
          <a:p>
            <a:pPr marL="274320" indent="-274320">
              <a:spcAft>
                <a:spcPts val="600"/>
              </a:spcAft>
              <a:buFont typeface="Arial" panose="020B0604020202020204" pitchFamily="34" charset="0"/>
              <a:buChar char="•"/>
            </a:pPr>
            <a:r>
              <a:rPr kumimoji="0" lang="en-US" altLang="en-US" sz="2400" i="0" strike="noStrike" kern="1200" cap="none" spc="0" normalizeH="0" baseline="0" noProof="0" dirty="0">
                <a:ln>
                  <a:noFill/>
                </a:ln>
                <a:solidFill>
                  <a:schemeClr val="bg1"/>
                </a:solidFill>
                <a:effectLst/>
                <a:uLnTx/>
                <a:uFillTx/>
                <a:ea typeface="+mn-ea"/>
                <a:cs typeface="Calibri" panose="020F0502020204030204" pitchFamily="34" charset="0"/>
              </a:rPr>
              <a:t>Border checks</a:t>
            </a:r>
          </a:p>
          <a:p>
            <a:pPr marL="274320" indent="-274320">
              <a:spcAft>
                <a:spcPts val="600"/>
              </a:spcAft>
              <a:buFont typeface="Arial" panose="020B0604020202020204" pitchFamily="34" charset="0"/>
              <a:buChar char="•"/>
            </a:pPr>
            <a:r>
              <a:rPr lang="en-US" sz="2400" dirty="0">
                <a:solidFill>
                  <a:schemeClr val="bg1"/>
                </a:solidFill>
                <a:latin typeface="Arial" panose="020B0604020202020204" pitchFamily="34" charset="0"/>
                <a:cs typeface="Calibri" panose="020F0502020204030204" pitchFamily="34" charset="0"/>
              </a:rPr>
              <a:t>Product testing</a:t>
            </a:r>
          </a:p>
          <a:p>
            <a:pPr marL="274320" indent="-274320">
              <a:spcAft>
                <a:spcPts val="600"/>
              </a:spcAft>
              <a:buFont typeface="Arial" panose="020B0604020202020204" pitchFamily="34" charset="0"/>
              <a:buChar char="•"/>
            </a:pPr>
            <a:r>
              <a:rPr lang="en-US" sz="2400" dirty="0">
                <a:solidFill>
                  <a:schemeClr val="bg1"/>
                </a:solidFill>
                <a:latin typeface="Arial" panose="020B0604020202020204" pitchFamily="34" charset="0"/>
                <a:cs typeface="Calibri" panose="020F0502020204030204" pitchFamily="34" charset="0"/>
              </a:rPr>
              <a:t>Inspections</a:t>
            </a:r>
            <a:endParaRPr lang="en-US" sz="240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600EFFA6-B4EE-F347-8F05-2BDAED373302}"/>
              </a:ext>
            </a:extLst>
          </p:cNvPr>
          <p:cNvSpPr/>
          <p:nvPr/>
        </p:nvSpPr>
        <p:spPr>
          <a:xfrm>
            <a:off x="7436424" y="690465"/>
            <a:ext cx="4288326" cy="3232949"/>
          </a:xfrm>
          <a:prstGeom prst="rect">
            <a:avLst/>
          </a:prstGeom>
          <a:solidFill>
            <a:srgbClr val="0096DB"/>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74320" rIns="274320" bIns="274320" rtlCol="0" anchor="t" anchorCtr="0"/>
          <a:lstStyle/>
          <a:p>
            <a:pPr>
              <a:spcAft>
                <a:spcPts val="600"/>
              </a:spcAft>
            </a:pPr>
            <a:r>
              <a:rPr kumimoji="0" lang="en-US" altLang="en-US" sz="2400" b="1" i="0" strike="noStrike" kern="1200" cap="none" spc="0" normalizeH="0" baseline="0" noProof="0" dirty="0">
                <a:ln>
                  <a:noFill/>
                </a:ln>
                <a:solidFill>
                  <a:schemeClr val="bg1"/>
                </a:solidFill>
                <a:effectLst/>
                <a:uLnTx/>
                <a:uFillTx/>
                <a:ea typeface="+mn-ea"/>
                <a:cs typeface="Calibri" panose="020F0502020204030204" pitchFamily="34" charset="0"/>
              </a:rPr>
              <a:t>PROACTIVE PRACTICES HAVE A WRITTEN PLAN</a:t>
            </a:r>
          </a:p>
          <a:p>
            <a:pPr marL="274320" indent="-274320">
              <a:spcAft>
                <a:spcPts val="600"/>
              </a:spcAft>
              <a:buFont typeface="Arial" panose="020B0604020202020204" pitchFamily="34" charset="0"/>
              <a:buChar char="•"/>
            </a:pPr>
            <a:r>
              <a:rPr kumimoji="0" lang="en-US" altLang="en-US" sz="2400" i="0" strike="noStrike" kern="1200" cap="none" spc="0" normalizeH="0" baseline="0" noProof="0" dirty="0">
                <a:ln>
                  <a:noFill/>
                </a:ln>
                <a:solidFill>
                  <a:schemeClr val="bg1"/>
                </a:solidFill>
                <a:effectLst/>
                <a:uLnTx/>
                <a:uFillTx/>
                <a:ea typeface="+mn-ea"/>
                <a:cs typeface="Calibri" panose="020F0502020204030204" pitchFamily="34" charset="0"/>
              </a:rPr>
              <a:t>Identifies risk</a:t>
            </a:r>
          </a:p>
          <a:p>
            <a:pPr marL="274320" indent="-274320">
              <a:spcAft>
                <a:spcPts val="600"/>
              </a:spcAft>
              <a:buFont typeface="Arial" panose="020B0604020202020204" pitchFamily="34" charset="0"/>
              <a:buChar char="•"/>
            </a:pPr>
            <a:r>
              <a:rPr kumimoji="0" lang="en-US" altLang="en-US" sz="2400" i="0" strike="noStrike" kern="1200" cap="none" spc="0" normalizeH="0" baseline="0" noProof="0" dirty="0">
                <a:ln>
                  <a:noFill/>
                </a:ln>
                <a:solidFill>
                  <a:schemeClr val="bg1"/>
                </a:solidFill>
                <a:effectLst/>
                <a:uLnTx/>
                <a:uFillTx/>
                <a:ea typeface="+mn-ea"/>
                <a:cs typeface="Calibri" panose="020F0502020204030204" pitchFamily="34" charset="0"/>
              </a:rPr>
              <a:t>Determines controls</a:t>
            </a:r>
          </a:p>
          <a:p>
            <a:pPr marL="274320" indent="-274320">
              <a:spcAft>
                <a:spcPts val="600"/>
              </a:spcAft>
              <a:buFont typeface="Arial" panose="020B0604020202020204" pitchFamily="34" charset="0"/>
              <a:buChar char="•"/>
            </a:pPr>
            <a:r>
              <a:rPr kumimoji="0" lang="en-US" altLang="en-US" sz="2400" i="0" strike="noStrike" kern="1200" cap="none" spc="0" normalizeH="0" baseline="0" noProof="0" dirty="0">
                <a:ln>
                  <a:noFill/>
                </a:ln>
                <a:solidFill>
                  <a:schemeClr val="bg1"/>
                </a:solidFill>
                <a:effectLst/>
                <a:uLnTx/>
                <a:uFillTx/>
                <a:ea typeface="+mn-ea"/>
                <a:cs typeface="Calibri" panose="020F0502020204030204" pitchFamily="34" charset="0"/>
              </a:rPr>
              <a:t>Requires documentation</a:t>
            </a:r>
          </a:p>
          <a:p>
            <a:pPr marL="274320" indent="-274320">
              <a:spcAft>
                <a:spcPts val="600"/>
              </a:spcAft>
              <a:buFont typeface="Arial" panose="020B0604020202020204" pitchFamily="34" charset="0"/>
              <a:buChar char="•"/>
            </a:pPr>
            <a:r>
              <a:rPr lang="en-US" sz="2400" dirty="0">
                <a:solidFill>
                  <a:schemeClr val="bg1"/>
                </a:solidFill>
                <a:latin typeface="Arial" panose="020B0604020202020204" pitchFamily="34" charset="0"/>
                <a:cs typeface="Calibri" panose="020F0502020204030204" pitchFamily="34" charset="0"/>
              </a:rPr>
              <a:t>Includes method of verification</a:t>
            </a:r>
            <a:endParaRPr lang="en-US" sz="2400" dirty="0">
              <a:solidFill>
                <a:schemeClr val="bg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3EEDCE9-CCBE-980A-DDCE-D7293701321E}"/>
              </a:ext>
            </a:extLst>
          </p:cNvPr>
          <p:cNvSpPr/>
          <p:nvPr/>
        </p:nvSpPr>
        <p:spPr>
          <a:xfrm>
            <a:off x="467250" y="1278082"/>
            <a:ext cx="3032499" cy="3931962"/>
          </a:xfrm>
          <a:prstGeom prst="rect">
            <a:avLst/>
          </a:prstGeom>
          <a:solidFill>
            <a:srgbClr val="0096DB"/>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74320" rIns="274320" bIns="274320" rtlCol="0" anchor="t" anchorCtr="0"/>
          <a:lstStyle/>
          <a:p>
            <a:pPr>
              <a:spcAft>
                <a:spcPts val="600"/>
              </a:spcAft>
            </a:pPr>
            <a:r>
              <a:rPr lang="en-US" altLang="en-US" sz="2400" b="1" dirty="0" err="1">
                <a:solidFill>
                  <a:schemeClr val="bg1"/>
                </a:solidFill>
                <a:cs typeface="Calibri" panose="020F0502020204030204" pitchFamily="34" charset="0"/>
              </a:rPr>
              <a:t>GAqPs</a:t>
            </a:r>
            <a:r>
              <a:rPr lang="en-US" altLang="en-US" sz="2400" b="1" dirty="0">
                <a:solidFill>
                  <a:schemeClr val="bg1"/>
                </a:solidFill>
                <a:cs typeface="Calibri" panose="020F0502020204030204" pitchFamily="34" charset="0"/>
              </a:rPr>
              <a:t> prevent or minimize</a:t>
            </a:r>
            <a:endParaRPr kumimoji="0" lang="en-US" altLang="en-US" sz="2400" b="1" i="0" strike="noStrike" kern="1200" cap="none" spc="0" normalizeH="0" baseline="0" noProof="0" dirty="0">
              <a:ln>
                <a:noFill/>
              </a:ln>
              <a:solidFill>
                <a:schemeClr val="bg1"/>
              </a:solidFill>
              <a:effectLst/>
              <a:uLnTx/>
              <a:uFillTx/>
              <a:cs typeface="Calibri" panose="020F0502020204030204" pitchFamily="34" charset="0"/>
            </a:endParaRPr>
          </a:p>
          <a:p>
            <a:pPr marL="274320" indent="-274320">
              <a:spcAft>
                <a:spcPts val="600"/>
              </a:spcAft>
              <a:buFont typeface="Arial" panose="020B0604020202020204" pitchFamily="34" charset="0"/>
              <a:buChar char="•"/>
            </a:pPr>
            <a:r>
              <a:rPr kumimoji="0" lang="en-US" altLang="en-US" sz="2400" i="0" strike="noStrike" kern="1200" cap="none" spc="0" normalizeH="0" baseline="0" noProof="0" dirty="0">
                <a:ln>
                  <a:noFill/>
                </a:ln>
                <a:solidFill>
                  <a:schemeClr val="bg1"/>
                </a:solidFill>
                <a:effectLst/>
                <a:uLnTx/>
                <a:uFillTx/>
                <a:ea typeface="+mn-ea"/>
                <a:cs typeface="Calibri" panose="020F0502020204030204" pitchFamily="34" charset="0"/>
              </a:rPr>
              <a:t>Risk of animal diseases</a:t>
            </a:r>
          </a:p>
          <a:p>
            <a:pPr marL="274320" indent="-274320">
              <a:spcBef>
                <a:spcPts val="600"/>
              </a:spcBef>
              <a:spcAft>
                <a:spcPts val="600"/>
              </a:spcAft>
              <a:buFont typeface="Arial" panose="020B0604020202020204" pitchFamily="34" charset="0"/>
              <a:buChar char="•"/>
            </a:pPr>
            <a:r>
              <a:rPr lang="en-US" sz="2400" dirty="0">
                <a:solidFill>
                  <a:schemeClr val="bg1"/>
                </a:solidFill>
                <a:latin typeface="Arial" panose="020B0604020202020204" pitchFamily="34" charset="0"/>
                <a:cs typeface="Calibri" panose="020F0502020204030204" pitchFamily="34" charset="0"/>
              </a:rPr>
              <a:t>Risk of foodborne illnesses</a:t>
            </a:r>
          </a:p>
          <a:p>
            <a:endParaRPr lang="en-US" sz="2400"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12057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FE5FE-41EE-AE3F-0F4C-EE6815813BB6}"/>
            </a:ext>
          </a:extLst>
        </p:cNvPr>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8CB1E79D-1E62-D5F9-AF37-169420C9E29D}"/>
              </a:ext>
            </a:extLst>
          </p:cNvPr>
          <p:cNvGraphicFramePr/>
          <p:nvPr>
            <p:extLst>
              <p:ext uri="{D42A27DB-BD31-4B8C-83A1-F6EECF244321}">
                <p14:modId xmlns:p14="http://schemas.microsoft.com/office/powerpoint/2010/main" val="1470049642"/>
              </p:ext>
            </p:extLst>
          </p:nvPr>
        </p:nvGraphicFramePr>
        <p:xfrm>
          <a:off x="9550400" y="106391"/>
          <a:ext cx="2590799" cy="23487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a:extLst>
              <a:ext uri="{FF2B5EF4-FFF2-40B4-BE49-F238E27FC236}">
                <a16:creationId xmlns:a16="http://schemas.microsoft.com/office/drawing/2014/main" id="{FC68E566-0A11-B30B-C532-8CF2A41B3652}"/>
              </a:ext>
            </a:extLst>
          </p:cNvPr>
          <p:cNvSpPr>
            <a:spLocks noGrp="1"/>
          </p:cNvSpPr>
          <p:nvPr>
            <p:ph type="title"/>
          </p:nvPr>
        </p:nvSpPr>
        <p:spPr/>
        <p:txBody>
          <a:bodyPr/>
          <a:lstStyle/>
          <a:p>
            <a:r>
              <a:rPr lang="en-US"/>
              <a:t>BMPs: Examples of Risks and Controls</a:t>
            </a:r>
          </a:p>
        </p:txBody>
      </p:sp>
      <p:sp>
        <p:nvSpPr>
          <p:cNvPr id="4" name="Slide Number Placeholder 3">
            <a:extLst>
              <a:ext uri="{FF2B5EF4-FFF2-40B4-BE49-F238E27FC236}">
                <a16:creationId xmlns:a16="http://schemas.microsoft.com/office/drawing/2014/main" id="{8947E190-355F-D2B6-AED4-1AE3A74FAB37}"/>
              </a:ext>
            </a:extLst>
          </p:cNvPr>
          <p:cNvSpPr>
            <a:spLocks noGrp="1"/>
          </p:cNvSpPr>
          <p:nvPr>
            <p:ph type="sldNum" sz="quarter" idx="4"/>
          </p:nvPr>
        </p:nvSpPr>
        <p:spPr/>
        <p:txBody>
          <a:bodyPr/>
          <a:lstStyle/>
          <a:p>
            <a:fld id="{9DAB3369-7666-44EB-AEA9-5FA9440DB40A}" type="slidenum">
              <a:rPr lang="en-US" smtClean="0"/>
              <a:pPr/>
              <a:t>5</a:t>
            </a:fld>
            <a:endParaRPr lang="en-US"/>
          </a:p>
        </p:txBody>
      </p:sp>
      <p:sp>
        <p:nvSpPr>
          <p:cNvPr id="5" name="TextBox 4">
            <a:extLst>
              <a:ext uri="{FF2B5EF4-FFF2-40B4-BE49-F238E27FC236}">
                <a16:creationId xmlns:a16="http://schemas.microsoft.com/office/drawing/2014/main" id="{008E4458-0041-44D4-F873-A6B88A9CD395}"/>
              </a:ext>
            </a:extLst>
          </p:cNvPr>
          <p:cNvSpPr txBox="1"/>
          <p:nvPr/>
        </p:nvSpPr>
        <p:spPr>
          <a:xfrm>
            <a:off x="1200924" y="1517904"/>
            <a:ext cx="8048740" cy="3942105"/>
          </a:xfrm>
          <a:prstGeom prst="rect">
            <a:avLst/>
          </a:prstGeom>
          <a:noFill/>
        </p:spPr>
        <p:txBody>
          <a:bodyPr wrap="square">
            <a:spAutoFit/>
          </a:bodyPr>
          <a:lstStyle/>
          <a:p>
            <a:pPr marL="274320" indent="-274320">
              <a:spcBef>
                <a:spcPts val="672"/>
              </a:spcBef>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Appropriate BMPs: region, species, history </a:t>
            </a:r>
          </a:p>
          <a:p>
            <a:pPr marL="274320" indent="-274320">
              <a:spcBef>
                <a:spcPts val="672"/>
              </a:spcBef>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Farm feed source, quality, safety, storage</a:t>
            </a:r>
          </a:p>
          <a:p>
            <a:pPr marL="274320" indent="-274320">
              <a:spcBef>
                <a:spcPts val="672"/>
              </a:spcBef>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Routine monitoring of water, animals, ‘early warning indicators’ including periodic diagnosis</a:t>
            </a:r>
          </a:p>
          <a:p>
            <a:pPr marL="274320" indent="-274320">
              <a:spcBef>
                <a:spcPts val="672"/>
              </a:spcBef>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Harvesting plan</a:t>
            </a:r>
          </a:p>
          <a:p>
            <a:pPr marL="274320" indent="-274320">
              <a:spcBef>
                <a:spcPts val="672"/>
              </a:spcBef>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Safe ice and water </a:t>
            </a:r>
          </a:p>
          <a:p>
            <a:pPr marL="274320" indent="-274320">
              <a:spcBef>
                <a:spcPts val="672"/>
              </a:spcBef>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Drug and chemical storage</a:t>
            </a:r>
          </a:p>
        </p:txBody>
      </p:sp>
      <p:grpSp>
        <p:nvGrpSpPr>
          <p:cNvPr id="6" name="Group 5">
            <a:extLst>
              <a:ext uri="{FF2B5EF4-FFF2-40B4-BE49-F238E27FC236}">
                <a16:creationId xmlns:a16="http://schemas.microsoft.com/office/drawing/2014/main" id="{3548FF96-9922-1CB3-D793-02F64151B1AB}"/>
              </a:ext>
              <a:ext uri="{C183D7F6-B498-43B3-948B-1728B52AA6E4}">
                <adec:decorative xmlns:adec="http://schemas.microsoft.com/office/drawing/2017/decorative" val="1"/>
              </a:ext>
            </a:extLst>
          </p:cNvPr>
          <p:cNvGrpSpPr/>
          <p:nvPr/>
        </p:nvGrpSpPr>
        <p:grpSpPr>
          <a:xfrm>
            <a:off x="9597135" y="1684323"/>
            <a:ext cx="2544064" cy="770784"/>
            <a:chOff x="2998010" y="3658862"/>
            <a:chExt cx="6108412" cy="1952797"/>
          </a:xfrm>
        </p:grpSpPr>
        <p:sp>
          <p:nvSpPr>
            <p:cNvPr id="14" name="chart orange highlight dark">
              <a:extLst>
                <a:ext uri="{FF2B5EF4-FFF2-40B4-BE49-F238E27FC236}">
                  <a16:creationId xmlns:a16="http://schemas.microsoft.com/office/drawing/2014/main" id="{181276EE-7CC9-7FEC-A6A9-175E5B53E5C1}"/>
                </a:ext>
                <a:ext uri="{C183D7F6-B498-43B3-948B-1728B52AA6E4}">
                  <adec:decorative xmlns:adec="http://schemas.microsoft.com/office/drawing/2017/decorative" val="1"/>
                </a:ext>
              </a:extLst>
            </p:cNvPr>
            <p:cNvSpPr/>
            <p:nvPr/>
          </p:nvSpPr>
          <p:spPr>
            <a:xfrm>
              <a:off x="2998010" y="3658862"/>
              <a:ext cx="6108412" cy="1952797"/>
            </a:xfrm>
            <a:custGeom>
              <a:avLst/>
              <a:gdLst>
                <a:gd name="connsiteX0" fmla="*/ 0 w 2544064"/>
                <a:gd name="connsiteY0" fmla="*/ 0 h 770784"/>
                <a:gd name="connsiteX1" fmla="*/ 2544064 w 2544064"/>
                <a:gd name="connsiteY1" fmla="*/ 0 h 770784"/>
                <a:gd name="connsiteX2" fmla="*/ 2544064 w 2544064"/>
                <a:gd name="connsiteY2" fmla="*/ 770784 h 770784"/>
                <a:gd name="connsiteX3" fmla="*/ 0 w 2544064"/>
                <a:gd name="connsiteY3" fmla="*/ 770784 h 770784"/>
                <a:gd name="connsiteX4" fmla="*/ 0 w 2544064"/>
                <a:gd name="connsiteY4" fmla="*/ 0 h 770784"/>
                <a:gd name="connsiteX0" fmla="*/ 0 w 2544064"/>
                <a:gd name="connsiteY0" fmla="*/ 0 h 770784"/>
                <a:gd name="connsiteX1" fmla="*/ 2118225 w 2544064"/>
                <a:gd name="connsiteY1" fmla="*/ 0 h 770784"/>
                <a:gd name="connsiteX2" fmla="*/ 2544064 w 2544064"/>
                <a:gd name="connsiteY2" fmla="*/ 770784 h 770784"/>
                <a:gd name="connsiteX3" fmla="*/ 0 w 2544064"/>
                <a:gd name="connsiteY3" fmla="*/ 770784 h 770784"/>
                <a:gd name="connsiteX4" fmla="*/ 0 w 2544064"/>
                <a:gd name="connsiteY4" fmla="*/ 0 h 770784"/>
                <a:gd name="connsiteX0" fmla="*/ 429141 w 2544064"/>
                <a:gd name="connsiteY0" fmla="*/ 0 h 770784"/>
                <a:gd name="connsiteX1" fmla="*/ 2118225 w 2544064"/>
                <a:gd name="connsiteY1" fmla="*/ 0 h 770784"/>
                <a:gd name="connsiteX2" fmla="*/ 2544064 w 2544064"/>
                <a:gd name="connsiteY2" fmla="*/ 770784 h 770784"/>
                <a:gd name="connsiteX3" fmla="*/ 0 w 2544064"/>
                <a:gd name="connsiteY3" fmla="*/ 770784 h 770784"/>
                <a:gd name="connsiteX4" fmla="*/ 429141 w 2544064"/>
                <a:gd name="connsiteY4" fmla="*/ 0 h 77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4064" h="770784">
                  <a:moveTo>
                    <a:pt x="429141" y="0"/>
                  </a:moveTo>
                  <a:lnTo>
                    <a:pt x="2118225" y="0"/>
                  </a:lnTo>
                  <a:lnTo>
                    <a:pt x="2544064" y="770784"/>
                  </a:lnTo>
                  <a:lnTo>
                    <a:pt x="0" y="770784"/>
                  </a:lnTo>
                  <a:lnTo>
                    <a:pt x="429141" y="0"/>
                  </a:lnTo>
                  <a:close/>
                </a:path>
              </a:pathLst>
            </a:custGeom>
            <a:noFill/>
            <a:ln w="76200">
              <a:solidFill>
                <a:srgbClr val="333333"/>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 name="chart orange highlight">
              <a:extLst>
                <a:ext uri="{FF2B5EF4-FFF2-40B4-BE49-F238E27FC236}">
                  <a16:creationId xmlns:a16="http://schemas.microsoft.com/office/drawing/2014/main" id="{8B1A2DEC-FF7C-DB95-47D9-2127B40FC802}"/>
                </a:ext>
                <a:ext uri="{C183D7F6-B498-43B3-948B-1728B52AA6E4}">
                  <adec:decorative xmlns:adec="http://schemas.microsoft.com/office/drawing/2017/decorative" val="1"/>
                </a:ext>
              </a:extLst>
            </p:cNvPr>
            <p:cNvSpPr/>
            <p:nvPr/>
          </p:nvSpPr>
          <p:spPr>
            <a:xfrm>
              <a:off x="2998010" y="3658862"/>
              <a:ext cx="6108412" cy="1952797"/>
            </a:xfrm>
            <a:custGeom>
              <a:avLst/>
              <a:gdLst>
                <a:gd name="connsiteX0" fmla="*/ 0 w 2544064"/>
                <a:gd name="connsiteY0" fmla="*/ 0 h 770784"/>
                <a:gd name="connsiteX1" fmla="*/ 2544064 w 2544064"/>
                <a:gd name="connsiteY1" fmla="*/ 0 h 770784"/>
                <a:gd name="connsiteX2" fmla="*/ 2544064 w 2544064"/>
                <a:gd name="connsiteY2" fmla="*/ 770784 h 770784"/>
                <a:gd name="connsiteX3" fmla="*/ 0 w 2544064"/>
                <a:gd name="connsiteY3" fmla="*/ 770784 h 770784"/>
                <a:gd name="connsiteX4" fmla="*/ 0 w 2544064"/>
                <a:gd name="connsiteY4" fmla="*/ 0 h 770784"/>
                <a:gd name="connsiteX0" fmla="*/ 425840 w 2544064"/>
                <a:gd name="connsiteY0" fmla="*/ 0 h 770784"/>
                <a:gd name="connsiteX1" fmla="*/ 2544064 w 2544064"/>
                <a:gd name="connsiteY1" fmla="*/ 0 h 770784"/>
                <a:gd name="connsiteX2" fmla="*/ 2544064 w 2544064"/>
                <a:gd name="connsiteY2" fmla="*/ 770784 h 770784"/>
                <a:gd name="connsiteX3" fmla="*/ 0 w 2544064"/>
                <a:gd name="connsiteY3" fmla="*/ 770784 h 770784"/>
                <a:gd name="connsiteX4" fmla="*/ 425840 w 2544064"/>
                <a:gd name="connsiteY4" fmla="*/ 0 h 770784"/>
                <a:gd name="connsiteX0" fmla="*/ 425840 w 2544064"/>
                <a:gd name="connsiteY0" fmla="*/ 0 h 770784"/>
                <a:gd name="connsiteX1" fmla="*/ 2114924 w 2544064"/>
                <a:gd name="connsiteY1" fmla="*/ 0 h 770784"/>
                <a:gd name="connsiteX2" fmla="*/ 2544064 w 2544064"/>
                <a:gd name="connsiteY2" fmla="*/ 770784 h 770784"/>
                <a:gd name="connsiteX3" fmla="*/ 0 w 2544064"/>
                <a:gd name="connsiteY3" fmla="*/ 770784 h 770784"/>
                <a:gd name="connsiteX4" fmla="*/ 425840 w 2544064"/>
                <a:gd name="connsiteY4" fmla="*/ 0 h 77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4064" h="770784">
                  <a:moveTo>
                    <a:pt x="425840" y="0"/>
                  </a:moveTo>
                  <a:lnTo>
                    <a:pt x="2114924" y="0"/>
                  </a:lnTo>
                  <a:lnTo>
                    <a:pt x="2544064" y="770784"/>
                  </a:lnTo>
                  <a:lnTo>
                    <a:pt x="0" y="770784"/>
                  </a:lnTo>
                  <a:lnTo>
                    <a:pt x="425840" y="0"/>
                  </a:lnTo>
                  <a:close/>
                </a:path>
              </a:pathLst>
            </a:custGeom>
            <a:solidFill>
              <a:srgbClr val="FFDB00">
                <a:alpha val="2357"/>
              </a:srgbClr>
            </a:solidFill>
            <a:ln w="50800">
              <a:solidFill>
                <a:srgbClr val="FFDB00"/>
              </a:solidFill>
            </a:ln>
            <a:effectLst>
              <a:outerShdw blurRad="127000" algn="ctr" rotWithShape="0">
                <a:schemeClr val="tx1"/>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grpSp>
    </p:spTree>
    <p:custDataLst>
      <p:tags r:id="rId1"/>
    </p:custDataLst>
    <p:extLst>
      <p:ext uri="{BB962C8B-B14F-4D97-AF65-F5344CB8AC3E}">
        <p14:creationId xmlns:p14="http://schemas.microsoft.com/office/powerpoint/2010/main" val="357533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BA5B7-B582-E460-C024-BDA3D12448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6F2517-6E03-FCEA-F452-56246642EBCC}"/>
              </a:ext>
            </a:extLst>
          </p:cNvPr>
          <p:cNvSpPr>
            <a:spLocks noGrp="1"/>
          </p:cNvSpPr>
          <p:nvPr>
            <p:ph type="title"/>
          </p:nvPr>
        </p:nvSpPr>
        <p:spPr>
          <a:xfrm>
            <a:off x="1170432" y="0"/>
            <a:ext cx="9192767" cy="1104902"/>
          </a:xfrm>
        </p:spPr>
        <p:txBody>
          <a:bodyPr>
            <a:noAutofit/>
          </a:bodyPr>
          <a:lstStyle/>
          <a:p>
            <a:r>
              <a:rPr lang="en-US"/>
              <a:t>Biosecurity: Examples of Risks and Controls</a:t>
            </a:r>
          </a:p>
        </p:txBody>
      </p:sp>
      <p:sp>
        <p:nvSpPr>
          <p:cNvPr id="3" name="Content Placeholder 2">
            <a:extLst>
              <a:ext uri="{FF2B5EF4-FFF2-40B4-BE49-F238E27FC236}">
                <a16:creationId xmlns:a16="http://schemas.microsoft.com/office/drawing/2014/main" id="{0680C99D-F309-EC5C-3002-CABDF4592253}"/>
              </a:ext>
            </a:extLst>
          </p:cNvPr>
          <p:cNvSpPr>
            <a:spLocks noGrp="1"/>
          </p:cNvSpPr>
          <p:nvPr>
            <p:ph sz="quarter" idx="13"/>
          </p:nvPr>
        </p:nvSpPr>
        <p:spPr>
          <a:xfrm>
            <a:off x="1197864" y="1520190"/>
            <a:ext cx="7180326" cy="5167744"/>
          </a:xfrm>
        </p:spPr>
        <p:txBody>
          <a:bodyPr>
            <a:noAutofit/>
          </a:bodyPr>
          <a:lstStyle/>
          <a:p>
            <a:pPr marL="274320" indent="-274320" defTabSz="914400">
              <a:spcAft>
                <a:spcPts val="600"/>
              </a:spcAft>
            </a:pPr>
            <a:r>
              <a:rPr lang="en-US" dirty="0"/>
              <a:t>Appropriate farm location and controlled surrounding</a:t>
            </a:r>
          </a:p>
          <a:p>
            <a:pPr marL="274320" indent="-274320" defTabSz="914400">
              <a:spcAft>
                <a:spcPts val="600"/>
              </a:spcAft>
            </a:pPr>
            <a:r>
              <a:rPr lang="en-US" dirty="0"/>
              <a:t>Source water treatment, testing, control</a:t>
            </a:r>
          </a:p>
          <a:p>
            <a:pPr marL="274320" indent="-274320" defTabSz="914400">
              <a:spcAft>
                <a:spcPts val="600"/>
              </a:spcAft>
            </a:pPr>
            <a:r>
              <a:rPr lang="en-US" dirty="0"/>
              <a:t>Controlled access to people, animals, vectors, and activities</a:t>
            </a:r>
          </a:p>
          <a:p>
            <a:pPr marL="274320" indent="-274320" defTabSz="914400">
              <a:spcAft>
                <a:spcPts val="600"/>
              </a:spcAft>
            </a:pPr>
            <a:r>
              <a:rPr lang="en-US" dirty="0"/>
              <a:t>Disinfection at farm entry points for vehicles, people, equipment, etc.</a:t>
            </a:r>
          </a:p>
          <a:p>
            <a:pPr marL="274320" indent="-274320" defTabSz="914400">
              <a:spcAft>
                <a:spcPts val="600"/>
              </a:spcAft>
            </a:pPr>
            <a:r>
              <a:rPr lang="en-US" dirty="0"/>
              <a:t>Use of specific disease-free, resistant, or tolerant post-larva. </a:t>
            </a:r>
          </a:p>
        </p:txBody>
      </p:sp>
      <p:sp>
        <p:nvSpPr>
          <p:cNvPr id="4" name="Slide Number Placeholder 3">
            <a:extLst>
              <a:ext uri="{FF2B5EF4-FFF2-40B4-BE49-F238E27FC236}">
                <a16:creationId xmlns:a16="http://schemas.microsoft.com/office/drawing/2014/main" id="{3E934092-7435-1294-889D-A10B5C098EF2}"/>
              </a:ext>
            </a:extLst>
          </p:cNvPr>
          <p:cNvSpPr>
            <a:spLocks noGrp="1"/>
          </p:cNvSpPr>
          <p:nvPr>
            <p:ph type="sldNum" sz="quarter" idx="4"/>
          </p:nvPr>
        </p:nvSpPr>
        <p:spPr/>
        <p:txBody>
          <a:bodyPr/>
          <a:lstStyle/>
          <a:p>
            <a:fld id="{9DAB3369-7666-44EB-AEA9-5FA9440DB40A}" type="slidenum">
              <a:rPr lang="en-US" smtClean="0"/>
              <a:pPr/>
              <a:t>6</a:t>
            </a:fld>
            <a:endParaRPr lang="en-US"/>
          </a:p>
        </p:txBody>
      </p:sp>
      <p:graphicFrame>
        <p:nvGraphicFramePr>
          <p:cNvPr id="10" name="Diagram 9">
            <a:extLst>
              <a:ext uri="{FF2B5EF4-FFF2-40B4-BE49-F238E27FC236}">
                <a16:creationId xmlns:a16="http://schemas.microsoft.com/office/drawing/2014/main" id="{C36EE744-2D08-D272-5B2F-9BCA231B6479}"/>
              </a:ext>
            </a:extLst>
          </p:cNvPr>
          <p:cNvGraphicFramePr/>
          <p:nvPr>
            <p:extLst>
              <p:ext uri="{D42A27DB-BD31-4B8C-83A1-F6EECF244321}">
                <p14:modId xmlns:p14="http://schemas.microsoft.com/office/powerpoint/2010/main" val="822711263"/>
              </p:ext>
            </p:extLst>
          </p:nvPr>
        </p:nvGraphicFramePr>
        <p:xfrm>
          <a:off x="9550400" y="106391"/>
          <a:ext cx="2590799" cy="23487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1" name="Group 10">
            <a:extLst>
              <a:ext uri="{FF2B5EF4-FFF2-40B4-BE49-F238E27FC236}">
                <a16:creationId xmlns:a16="http://schemas.microsoft.com/office/drawing/2014/main" id="{3C11E432-7048-F631-E7E6-EA8B219CC47B}"/>
              </a:ext>
              <a:ext uri="{C183D7F6-B498-43B3-948B-1728B52AA6E4}">
                <adec:decorative xmlns:adec="http://schemas.microsoft.com/office/drawing/2017/decorative" val="1"/>
              </a:ext>
            </a:extLst>
          </p:cNvPr>
          <p:cNvGrpSpPr/>
          <p:nvPr/>
        </p:nvGrpSpPr>
        <p:grpSpPr>
          <a:xfrm>
            <a:off x="10055644" y="888743"/>
            <a:ext cx="1580310" cy="767347"/>
            <a:chOff x="2998010" y="3667569"/>
            <a:chExt cx="6108412" cy="1944090"/>
          </a:xfrm>
        </p:grpSpPr>
        <p:sp>
          <p:nvSpPr>
            <p:cNvPr id="12" name="chart orange highlight dark">
              <a:extLst>
                <a:ext uri="{FF2B5EF4-FFF2-40B4-BE49-F238E27FC236}">
                  <a16:creationId xmlns:a16="http://schemas.microsoft.com/office/drawing/2014/main" id="{B45CBB84-6072-715B-9300-D85A917A46C4}"/>
                </a:ext>
                <a:ext uri="{C183D7F6-B498-43B3-948B-1728B52AA6E4}">
                  <adec:decorative xmlns:adec="http://schemas.microsoft.com/office/drawing/2017/decorative" val="1"/>
                </a:ext>
              </a:extLst>
            </p:cNvPr>
            <p:cNvSpPr/>
            <p:nvPr/>
          </p:nvSpPr>
          <p:spPr>
            <a:xfrm>
              <a:off x="2998010" y="3667569"/>
              <a:ext cx="6108412" cy="1944090"/>
            </a:xfrm>
            <a:custGeom>
              <a:avLst/>
              <a:gdLst>
                <a:gd name="connsiteX0" fmla="*/ 0 w 2544064"/>
                <a:gd name="connsiteY0" fmla="*/ 0 h 770784"/>
                <a:gd name="connsiteX1" fmla="*/ 2544064 w 2544064"/>
                <a:gd name="connsiteY1" fmla="*/ 0 h 770784"/>
                <a:gd name="connsiteX2" fmla="*/ 2544064 w 2544064"/>
                <a:gd name="connsiteY2" fmla="*/ 770784 h 770784"/>
                <a:gd name="connsiteX3" fmla="*/ 0 w 2544064"/>
                <a:gd name="connsiteY3" fmla="*/ 770784 h 770784"/>
                <a:gd name="connsiteX4" fmla="*/ 0 w 2544064"/>
                <a:gd name="connsiteY4" fmla="*/ 0 h 770784"/>
                <a:gd name="connsiteX0" fmla="*/ 0 w 2544064"/>
                <a:gd name="connsiteY0" fmla="*/ 0 h 770784"/>
                <a:gd name="connsiteX1" fmla="*/ 2118225 w 2544064"/>
                <a:gd name="connsiteY1" fmla="*/ 0 h 770784"/>
                <a:gd name="connsiteX2" fmla="*/ 2544064 w 2544064"/>
                <a:gd name="connsiteY2" fmla="*/ 770784 h 770784"/>
                <a:gd name="connsiteX3" fmla="*/ 0 w 2544064"/>
                <a:gd name="connsiteY3" fmla="*/ 770784 h 770784"/>
                <a:gd name="connsiteX4" fmla="*/ 0 w 2544064"/>
                <a:gd name="connsiteY4" fmla="*/ 0 h 770784"/>
                <a:gd name="connsiteX0" fmla="*/ 429141 w 2544064"/>
                <a:gd name="connsiteY0" fmla="*/ 0 h 770784"/>
                <a:gd name="connsiteX1" fmla="*/ 2118225 w 2544064"/>
                <a:gd name="connsiteY1" fmla="*/ 0 h 770784"/>
                <a:gd name="connsiteX2" fmla="*/ 2544064 w 2544064"/>
                <a:gd name="connsiteY2" fmla="*/ 770784 h 770784"/>
                <a:gd name="connsiteX3" fmla="*/ 0 w 2544064"/>
                <a:gd name="connsiteY3" fmla="*/ 770784 h 770784"/>
                <a:gd name="connsiteX4" fmla="*/ 429141 w 2544064"/>
                <a:gd name="connsiteY4" fmla="*/ 0 h 770784"/>
                <a:gd name="connsiteX0" fmla="*/ 429141 w 2544064"/>
                <a:gd name="connsiteY0" fmla="*/ 0 h 770784"/>
                <a:gd name="connsiteX1" fmla="*/ 1885796 w 2544064"/>
                <a:gd name="connsiteY1" fmla="*/ 6875 h 770784"/>
                <a:gd name="connsiteX2" fmla="*/ 2544064 w 2544064"/>
                <a:gd name="connsiteY2" fmla="*/ 770784 h 770784"/>
                <a:gd name="connsiteX3" fmla="*/ 0 w 2544064"/>
                <a:gd name="connsiteY3" fmla="*/ 770784 h 770784"/>
                <a:gd name="connsiteX4" fmla="*/ 429141 w 2544064"/>
                <a:gd name="connsiteY4" fmla="*/ 0 h 770784"/>
                <a:gd name="connsiteX0" fmla="*/ 678172 w 2544064"/>
                <a:gd name="connsiteY0" fmla="*/ 6875 h 763909"/>
                <a:gd name="connsiteX1" fmla="*/ 1885796 w 2544064"/>
                <a:gd name="connsiteY1" fmla="*/ 0 h 763909"/>
                <a:gd name="connsiteX2" fmla="*/ 2544064 w 2544064"/>
                <a:gd name="connsiteY2" fmla="*/ 763909 h 763909"/>
                <a:gd name="connsiteX3" fmla="*/ 0 w 2544064"/>
                <a:gd name="connsiteY3" fmla="*/ 763909 h 763909"/>
                <a:gd name="connsiteX4" fmla="*/ 678172 w 2544064"/>
                <a:gd name="connsiteY4" fmla="*/ 6875 h 763909"/>
                <a:gd name="connsiteX0" fmla="*/ 689242 w 2544064"/>
                <a:gd name="connsiteY0" fmla="*/ 0 h 767347"/>
                <a:gd name="connsiteX1" fmla="*/ 1885796 w 2544064"/>
                <a:gd name="connsiteY1" fmla="*/ 3438 h 767347"/>
                <a:gd name="connsiteX2" fmla="*/ 2544064 w 2544064"/>
                <a:gd name="connsiteY2" fmla="*/ 767347 h 767347"/>
                <a:gd name="connsiteX3" fmla="*/ 0 w 2544064"/>
                <a:gd name="connsiteY3" fmla="*/ 767347 h 767347"/>
                <a:gd name="connsiteX4" fmla="*/ 689242 w 2544064"/>
                <a:gd name="connsiteY4" fmla="*/ 0 h 767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4064" h="767347">
                  <a:moveTo>
                    <a:pt x="689242" y="0"/>
                  </a:moveTo>
                  <a:lnTo>
                    <a:pt x="1885796" y="3438"/>
                  </a:lnTo>
                  <a:lnTo>
                    <a:pt x="2544064" y="767347"/>
                  </a:lnTo>
                  <a:lnTo>
                    <a:pt x="0" y="767347"/>
                  </a:lnTo>
                  <a:lnTo>
                    <a:pt x="689242" y="0"/>
                  </a:lnTo>
                  <a:close/>
                </a:path>
              </a:pathLst>
            </a:custGeom>
            <a:noFill/>
            <a:ln w="76200">
              <a:solidFill>
                <a:srgbClr val="333333"/>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 name="chart orange highlight">
              <a:extLst>
                <a:ext uri="{FF2B5EF4-FFF2-40B4-BE49-F238E27FC236}">
                  <a16:creationId xmlns:a16="http://schemas.microsoft.com/office/drawing/2014/main" id="{D02CB3BC-481C-B46C-8A3B-64B88A40CB13}"/>
                </a:ext>
                <a:ext uri="{C183D7F6-B498-43B3-948B-1728B52AA6E4}">
                  <adec:decorative xmlns:adec="http://schemas.microsoft.com/office/drawing/2017/decorative" val="1"/>
                </a:ext>
              </a:extLst>
            </p:cNvPr>
            <p:cNvSpPr/>
            <p:nvPr/>
          </p:nvSpPr>
          <p:spPr>
            <a:xfrm>
              <a:off x="2998010" y="3667572"/>
              <a:ext cx="6108412" cy="1944087"/>
            </a:xfrm>
            <a:custGeom>
              <a:avLst/>
              <a:gdLst>
                <a:gd name="connsiteX0" fmla="*/ 0 w 2544064"/>
                <a:gd name="connsiteY0" fmla="*/ 0 h 770784"/>
                <a:gd name="connsiteX1" fmla="*/ 2544064 w 2544064"/>
                <a:gd name="connsiteY1" fmla="*/ 0 h 770784"/>
                <a:gd name="connsiteX2" fmla="*/ 2544064 w 2544064"/>
                <a:gd name="connsiteY2" fmla="*/ 770784 h 770784"/>
                <a:gd name="connsiteX3" fmla="*/ 0 w 2544064"/>
                <a:gd name="connsiteY3" fmla="*/ 770784 h 770784"/>
                <a:gd name="connsiteX4" fmla="*/ 0 w 2544064"/>
                <a:gd name="connsiteY4" fmla="*/ 0 h 770784"/>
                <a:gd name="connsiteX0" fmla="*/ 425840 w 2544064"/>
                <a:gd name="connsiteY0" fmla="*/ 0 h 770784"/>
                <a:gd name="connsiteX1" fmla="*/ 2544064 w 2544064"/>
                <a:gd name="connsiteY1" fmla="*/ 0 h 770784"/>
                <a:gd name="connsiteX2" fmla="*/ 2544064 w 2544064"/>
                <a:gd name="connsiteY2" fmla="*/ 770784 h 770784"/>
                <a:gd name="connsiteX3" fmla="*/ 0 w 2544064"/>
                <a:gd name="connsiteY3" fmla="*/ 770784 h 770784"/>
                <a:gd name="connsiteX4" fmla="*/ 425840 w 2544064"/>
                <a:gd name="connsiteY4" fmla="*/ 0 h 770784"/>
                <a:gd name="connsiteX0" fmla="*/ 425840 w 2544064"/>
                <a:gd name="connsiteY0" fmla="*/ 0 h 770784"/>
                <a:gd name="connsiteX1" fmla="*/ 2114924 w 2544064"/>
                <a:gd name="connsiteY1" fmla="*/ 0 h 770784"/>
                <a:gd name="connsiteX2" fmla="*/ 2544064 w 2544064"/>
                <a:gd name="connsiteY2" fmla="*/ 770784 h 770784"/>
                <a:gd name="connsiteX3" fmla="*/ 0 w 2544064"/>
                <a:gd name="connsiteY3" fmla="*/ 770784 h 770784"/>
                <a:gd name="connsiteX4" fmla="*/ 425840 w 2544064"/>
                <a:gd name="connsiteY4" fmla="*/ 0 h 770784"/>
                <a:gd name="connsiteX0" fmla="*/ 425840 w 2544064"/>
                <a:gd name="connsiteY0" fmla="*/ 0 h 770784"/>
                <a:gd name="connsiteX1" fmla="*/ 1882496 w 2544064"/>
                <a:gd name="connsiteY1" fmla="*/ 3438 h 770784"/>
                <a:gd name="connsiteX2" fmla="*/ 2544064 w 2544064"/>
                <a:gd name="connsiteY2" fmla="*/ 770784 h 770784"/>
                <a:gd name="connsiteX3" fmla="*/ 0 w 2544064"/>
                <a:gd name="connsiteY3" fmla="*/ 770784 h 770784"/>
                <a:gd name="connsiteX4" fmla="*/ 425840 w 2544064"/>
                <a:gd name="connsiteY4" fmla="*/ 0 h 770784"/>
                <a:gd name="connsiteX0" fmla="*/ 680405 w 2544064"/>
                <a:gd name="connsiteY0" fmla="*/ 3437 h 767346"/>
                <a:gd name="connsiteX1" fmla="*/ 1882496 w 2544064"/>
                <a:gd name="connsiteY1" fmla="*/ 0 h 767346"/>
                <a:gd name="connsiteX2" fmla="*/ 2544064 w 2544064"/>
                <a:gd name="connsiteY2" fmla="*/ 767346 h 767346"/>
                <a:gd name="connsiteX3" fmla="*/ 0 w 2544064"/>
                <a:gd name="connsiteY3" fmla="*/ 767346 h 767346"/>
                <a:gd name="connsiteX4" fmla="*/ 680405 w 2544064"/>
                <a:gd name="connsiteY4" fmla="*/ 3437 h 767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4064" h="767346">
                  <a:moveTo>
                    <a:pt x="680405" y="3437"/>
                  </a:moveTo>
                  <a:lnTo>
                    <a:pt x="1882496" y="0"/>
                  </a:lnTo>
                  <a:lnTo>
                    <a:pt x="2544064" y="767346"/>
                  </a:lnTo>
                  <a:lnTo>
                    <a:pt x="0" y="767346"/>
                  </a:lnTo>
                  <a:lnTo>
                    <a:pt x="680405" y="3437"/>
                  </a:lnTo>
                  <a:close/>
                </a:path>
              </a:pathLst>
            </a:custGeom>
            <a:solidFill>
              <a:srgbClr val="FFDB00">
                <a:alpha val="2357"/>
              </a:srgbClr>
            </a:solidFill>
            <a:ln w="50800">
              <a:solidFill>
                <a:srgbClr val="FFDB00"/>
              </a:solidFill>
            </a:ln>
            <a:effectLst>
              <a:outerShdw blurRad="127000" algn="ctr" rotWithShape="0">
                <a:schemeClr val="tx1"/>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72557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C2110-155C-894A-1429-758EBD2B9895}"/>
            </a:ext>
          </a:extLst>
        </p:cNvPr>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2FC703AA-64DF-29BA-9BCB-5A7125E9E779}"/>
              </a:ext>
            </a:extLst>
          </p:cNvPr>
          <p:cNvGraphicFramePr/>
          <p:nvPr>
            <p:extLst>
              <p:ext uri="{D42A27DB-BD31-4B8C-83A1-F6EECF244321}">
                <p14:modId xmlns:p14="http://schemas.microsoft.com/office/powerpoint/2010/main" val="1470049642"/>
              </p:ext>
            </p:extLst>
          </p:nvPr>
        </p:nvGraphicFramePr>
        <p:xfrm>
          <a:off x="9550400" y="106391"/>
          <a:ext cx="2590799" cy="23487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a:extLst>
              <a:ext uri="{FF2B5EF4-FFF2-40B4-BE49-F238E27FC236}">
                <a16:creationId xmlns:a16="http://schemas.microsoft.com/office/drawing/2014/main" id="{9AA08D59-E64F-A444-0AC0-695968C19411}"/>
              </a:ext>
            </a:extLst>
          </p:cNvPr>
          <p:cNvSpPr>
            <a:spLocks noGrp="1"/>
          </p:cNvSpPr>
          <p:nvPr>
            <p:ph type="title"/>
          </p:nvPr>
        </p:nvSpPr>
        <p:spPr>
          <a:xfrm>
            <a:off x="1170432" y="0"/>
            <a:ext cx="9782490" cy="1104902"/>
          </a:xfrm>
        </p:spPr>
        <p:txBody>
          <a:bodyPr>
            <a:noAutofit/>
          </a:bodyPr>
          <a:lstStyle/>
          <a:p>
            <a:r>
              <a:rPr lang="en-US"/>
              <a:t>Food Safety: Examples of Risks and Controls</a:t>
            </a:r>
          </a:p>
        </p:txBody>
      </p:sp>
      <p:sp>
        <p:nvSpPr>
          <p:cNvPr id="4" name="Slide Number Placeholder 3">
            <a:extLst>
              <a:ext uri="{FF2B5EF4-FFF2-40B4-BE49-F238E27FC236}">
                <a16:creationId xmlns:a16="http://schemas.microsoft.com/office/drawing/2014/main" id="{02D783A9-3843-7ED8-B0AE-E6E725173BA9}"/>
              </a:ext>
            </a:extLst>
          </p:cNvPr>
          <p:cNvSpPr>
            <a:spLocks noGrp="1"/>
          </p:cNvSpPr>
          <p:nvPr>
            <p:ph type="sldNum" sz="quarter" idx="4"/>
          </p:nvPr>
        </p:nvSpPr>
        <p:spPr/>
        <p:txBody>
          <a:bodyPr/>
          <a:lstStyle/>
          <a:p>
            <a:fld id="{9DAB3369-7666-44EB-AEA9-5FA9440DB40A}" type="slidenum">
              <a:rPr lang="en-US" smtClean="0"/>
              <a:pPr/>
              <a:t>7</a:t>
            </a:fld>
            <a:endParaRPr lang="en-US"/>
          </a:p>
        </p:txBody>
      </p:sp>
      <p:sp>
        <p:nvSpPr>
          <p:cNvPr id="5" name="TextBox 4">
            <a:extLst>
              <a:ext uri="{FF2B5EF4-FFF2-40B4-BE49-F238E27FC236}">
                <a16:creationId xmlns:a16="http://schemas.microsoft.com/office/drawing/2014/main" id="{B05A9DE6-669D-18DC-7AC5-EFB7D014E298}"/>
              </a:ext>
            </a:extLst>
          </p:cNvPr>
          <p:cNvSpPr txBox="1"/>
          <p:nvPr/>
        </p:nvSpPr>
        <p:spPr>
          <a:xfrm>
            <a:off x="1170432" y="1517904"/>
            <a:ext cx="8557017" cy="4329390"/>
          </a:xfrm>
          <a:prstGeom prst="rect">
            <a:avLst/>
          </a:prstGeom>
          <a:noFill/>
        </p:spPr>
        <p:txBody>
          <a:bodyPr wrap="square">
            <a:spAutoFit/>
          </a:bodyPr>
          <a:lstStyle/>
          <a:p>
            <a:pPr marL="274320" indent="-274320">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Written description of how your farm prevents:</a:t>
            </a:r>
          </a:p>
          <a:p>
            <a:pPr marL="687388" lvl="1" indent="-26035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Unapproved or prohibited drug residue </a:t>
            </a:r>
          </a:p>
          <a:p>
            <a:pPr marL="687388" lvl="1" indent="-26035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Environmental chemicals (HMs, pesticides)</a:t>
            </a:r>
          </a:p>
          <a:p>
            <a:pPr marL="687388" lvl="1" indent="-26035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Pathogens </a:t>
            </a:r>
          </a:p>
          <a:p>
            <a:pPr marL="274320" indent="-274320">
              <a:spcBef>
                <a:spcPts val="672"/>
              </a:spcBef>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Written verification procedures</a:t>
            </a:r>
          </a:p>
          <a:p>
            <a:pPr marL="274320" indent="-274320">
              <a:spcBef>
                <a:spcPts val="672"/>
              </a:spcBef>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Written records</a:t>
            </a:r>
          </a:p>
          <a:p>
            <a:pPr marL="274320" indent="-274320">
              <a:spcBef>
                <a:spcPts val="672"/>
              </a:spcBef>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Know what drugs and chemicals are used</a:t>
            </a:r>
          </a:p>
          <a:p>
            <a:pPr marL="274320" indent="-274320">
              <a:spcBef>
                <a:spcPts val="672"/>
              </a:spcBef>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Safe water and ice at harvest</a:t>
            </a:r>
          </a:p>
        </p:txBody>
      </p:sp>
      <p:grpSp>
        <p:nvGrpSpPr>
          <p:cNvPr id="10" name="Group 9">
            <a:extLst>
              <a:ext uri="{FF2B5EF4-FFF2-40B4-BE49-F238E27FC236}">
                <a16:creationId xmlns:a16="http://schemas.microsoft.com/office/drawing/2014/main" id="{6E98C782-5414-C91F-F2E3-4D0BD87F6392}"/>
              </a:ext>
              <a:ext uri="{C183D7F6-B498-43B3-948B-1728B52AA6E4}">
                <adec:decorative xmlns:adec="http://schemas.microsoft.com/office/drawing/2017/decorative" val="1"/>
              </a:ext>
            </a:extLst>
          </p:cNvPr>
          <p:cNvGrpSpPr/>
          <p:nvPr/>
        </p:nvGrpSpPr>
        <p:grpSpPr>
          <a:xfrm>
            <a:off x="10414861" y="136588"/>
            <a:ext cx="865093" cy="774314"/>
            <a:chOff x="2998010" y="3649919"/>
            <a:chExt cx="6108412" cy="1961740"/>
          </a:xfrm>
        </p:grpSpPr>
        <p:sp>
          <p:nvSpPr>
            <p:cNvPr id="11" name="chart orange highlight dark">
              <a:extLst>
                <a:ext uri="{FF2B5EF4-FFF2-40B4-BE49-F238E27FC236}">
                  <a16:creationId xmlns:a16="http://schemas.microsoft.com/office/drawing/2014/main" id="{044136D1-68F5-4943-1781-57F7139C811A}"/>
                </a:ext>
                <a:ext uri="{C183D7F6-B498-43B3-948B-1728B52AA6E4}">
                  <adec:decorative xmlns:adec="http://schemas.microsoft.com/office/drawing/2017/decorative" val="1"/>
                </a:ext>
              </a:extLst>
            </p:cNvPr>
            <p:cNvSpPr/>
            <p:nvPr/>
          </p:nvSpPr>
          <p:spPr>
            <a:xfrm>
              <a:off x="2998010" y="3649919"/>
              <a:ext cx="6108412" cy="1961740"/>
            </a:xfrm>
            <a:custGeom>
              <a:avLst/>
              <a:gdLst>
                <a:gd name="connsiteX0" fmla="*/ 0 w 2544064"/>
                <a:gd name="connsiteY0" fmla="*/ 0 h 770784"/>
                <a:gd name="connsiteX1" fmla="*/ 2544064 w 2544064"/>
                <a:gd name="connsiteY1" fmla="*/ 0 h 770784"/>
                <a:gd name="connsiteX2" fmla="*/ 2544064 w 2544064"/>
                <a:gd name="connsiteY2" fmla="*/ 770784 h 770784"/>
                <a:gd name="connsiteX3" fmla="*/ 0 w 2544064"/>
                <a:gd name="connsiteY3" fmla="*/ 770784 h 770784"/>
                <a:gd name="connsiteX4" fmla="*/ 0 w 2544064"/>
                <a:gd name="connsiteY4" fmla="*/ 0 h 770784"/>
                <a:gd name="connsiteX0" fmla="*/ 0 w 2544064"/>
                <a:gd name="connsiteY0" fmla="*/ 0 h 770784"/>
                <a:gd name="connsiteX1" fmla="*/ 2118225 w 2544064"/>
                <a:gd name="connsiteY1" fmla="*/ 0 h 770784"/>
                <a:gd name="connsiteX2" fmla="*/ 2544064 w 2544064"/>
                <a:gd name="connsiteY2" fmla="*/ 770784 h 770784"/>
                <a:gd name="connsiteX3" fmla="*/ 0 w 2544064"/>
                <a:gd name="connsiteY3" fmla="*/ 770784 h 770784"/>
                <a:gd name="connsiteX4" fmla="*/ 0 w 2544064"/>
                <a:gd name="connsiteY4" fmla="*/ 0 h 770784"/>
                <a:gd name="connsiteX0" fmla="*/ 429141 w 2544064"/>
                <a:gd name="connsiteY0" fmla="*/ 0 h 770784"/>
                <a:gd name="connsiteX1" fmla="*/ 2118225 w 2544064"/>
                <a:gd name="connsiteY1" fmla="*/ 0 h 770784"/>
                <a:gd name="connsiteX2" fmla="*/ 2544064 w 2544064"/>
                <a:gd name="connsiteY2" fmla="*/ 770784 h 770784"/>
                <a:gd name="connsiteX3" fmla="*/ 0 w 2544064"/>
                <a:gd name="connsiteY3" fmla="*/ 770784 h 770784"/>
                <a:gd name="connsiteX4" fmla="*/ 429141 w 2544064"/>
                <a:gd name="connsiteY4" fmla="*/ 0 h 770784"/>
                <a:gd name="connsiteX0" fmla="*/ 429141 w 2544064"/>
                <a:gd name="connsiteY0" fmla="*/ 3530 h 774314"/>
                <a:gd name="connsiteX1" fmla="*/ 1318772 w 2544064"/>
                <a:gd name="connsiteY1" fmla="*/ 0 h 774314"/>
                <a:gd name="connsiteX2" fmla="*/ 2544064 w 2544064"/>
                <a:gd name="connsiteY2" fmla="*/ 774314 h 774314"/>
                <a:gd name="connsiteX3" fmla="*/ 0 w 2544064"/>
                <a:gd name="connsiteY3" fmla="*/ 774314 h 774314"/>
                <a:gd name="connsiteX4" fmla="*/ 429141 w 2544064"/>
                <a:gd name="connsiteY4" fmla="*/ 3530 h 774314"/>
                <a:gd name="connsiteX0" fmla="*/ 1238976 w 2544064"/>
                <a:gd name="connsiteY0" fmla="*/ 3530 h 774314"/>
                <a:gd name="connsiteX1" fmla="*/ 1318772 w 2544064"/>
                <a:gd name="connsiteY1" fmla="*/ 0 h 774314"/>
                <a:gd name="connsiteX2" fmla="*/ 2544064 w 2544064"/>
                <a:gd name="connsiteY2" fmla="*/ 774314 h 774314"/>
                <a:gd name="connsiteX3" fmla="*/ 0 w 2544064"/>
                <a:gd name="connsiteY3" fmla="*/ 774314 h 774314"/>
                <a:gd name="connsiteX4" fmla="*/ 1238976 w 2544064"/>
                <a:gd name="connsiteY4" fmla="*/ 3530 h 774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4064" h="774314">
                  <a:moveTo>
                    <a:pt x="1238976" y="3530"/>
                  </a:moveTo>
                  <a:lnTo>
                    <a:pt x="1318772" y="0"/>
                  </a:lnTo>
                  <a:lnTo>
                    <a:pt x="2544064" y="774314"/>
                  </a:lnTo>
                  <a:lnTo>
                    <a:pt x="0" y="774314"/>
                  </a:lnTo>
                  <a:lnTo>
                    <a:pt x="1238976" y="3530"/>
                  </a:lnTo>
                  <a:close/>
                </a:path>
              </a:pathLst>
            </a:custGeom>
            <a:noFill/>
            <a:ln w="76200">
              <a:solidFill>
                <a:srgbClr val="333333"/>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chart orange highlight">
              <a:extLst>
                <a:ext uri="{FF2B5EF4-FFF2-40B4-BE49-F238E27FC236}">
                  <a16:creationId xmlns:a16="http://schemas.microsoft.com/office/drawing/2014/main" id="{9E8DF279-EE7F-C2DB-0815-9B251778E357}"/>
                </a:ext>
                <a:ext uri="{C183D7F6-B498-43B3-948B-1728B52AA6E4}">
                  <adec:decorative xmlns:adec="http://schemas.microsoft.com/office/drawing/2017/decorative" val="1"/>
                </a:ext>
              </a:extLst>
            </p:cNvPr>
            <p:cNvSpPr/>
            <p:nvPr/>
          </p:nvSpPr>
          <p:spPr>
            <a:xfrm>
              <a:off x="2998010" y="3658862"/>
              <a:ext cx="6108412" cy="1952797"/>
            </a:xfrm>
            <a:custGeom>
              <a:avLst/>
              <a:gdLst>
                <a:gd name="connsiteX0" fmla="*/ 0 w 2544064"/>
                <a:gd name="connsiteY0" fmla="*/ 0 h 770784"/>
                <a:gd name="connsiteX1" fmla="*/ 2544064 w 2544064"/>
                <a:gd name="connsiteY1" fmla="*/ 0 h 770784"/>
                <a:gd name="connsiteX2" fmla="*/ 2544064 w 2544064"/>
                <a:gd name="connsiteY2" fmla="*/ 770784 h 770784"/>
                <a:gd name="connsiteX3" fmla="*/ 0 w 2544064"/>
                <a:gd name="connsiteY3" fmla="*/ 770784 h 770784"/>
                <a:gd name="connsiteX4" fmla="*/ 0 w 2544064"/>
                <a:gd name="connsiteY4" fmla="*/ 0 h 770784"/>
                <a:gd name="connsiteX0" fmla="*/ 425840 w 2544064"/>
                <a:gd name="connsiteY0" fmla="*/ 0 h 770784"/>
                <a:gd name="connsiteX1" fmla="*/ 2544064 w 2544064"/>
                <a:gd name="connsiteY1" fmla="*/ 0 h 770784"/>
                <a:gd name="connsiteX2" fmla="*/ 2544064 w 2544064"/>
                <a:gd name="connsiteY2" fmla="*/ 770784 h 770784"/>
                <a:gd name="connsiteX3" fmla="*/ 0 w 2544064"/>
                <a:gd name="connsiteY3" fmla="*/ 770784 h 770784"/>
                <a:gd name="connsiteX4" fmla="*/ 425840 w 2544064"/>
                <a:gd name="connsiteY4" fmla="*/ 0 h 770784"/>
                <a:gd name="connsiteX0" fmla="*/ 425840 w 2544064"/>
                <a:gd name="connsiteY0" fmla="*/ 0 h 770784"/>
                <a:gd name="connsiteX1" fmla="*/ 2114924 w 2544064"/>
                <a:gd name="connsiteY1" fmla="*/ 0 h 770784"/>
                <a:gd name="connsiteX2" fmla="*/ 2544064 w 2544064"/>
                <a:gd name="connsiteY2" fmla="*/ 770784 h 770784"/>
                <a:gd name="connsiteX3" fmla="*/ 0 w 2544064"/>
                <a:gd name="connsiteY3" fmla="*/ 770784 h 770784"/>
                <a:gd name="connsiteX4" fmla="*/ 425840 w 2544064"/>
                <a:gd name="connsiteY4" fmla="*/ 0 h 770784"/>
                <a:gd name="connsiteX0" fmla="*/ 425840 w 2544064"/>
                <a:gd name="connsiteY0" fmla="*/ 0 h 770784"/>
                <a:gd name="connsiteX1" fmla="*/ 1315472 w 2544064"/>
                <a:gd name="connsiteY1" fmla="*/ 0 h 770784"/>
                <a:gd name="connsiteX2" fmla="*/ 2544064 w 2544064"/>
                <a:gd name="connsiteY2" fmla="*/ 770784 h 770784"/>
                <a:gd name="connsiteX3" fmla="*/ 0 w 2544064"/>
                <a:gd name="connsiteY3" fmla="*/ 770784 h 770784"/>
                <a:gd name="connsiteX4" fmla="*/ 425840 w 2544064"/>
                <a:gd name="connsiteY4" fmla="*/ 0 h 770784"/>
                <a:gd name="connsiteX0" fmla="*/ 1246054 w 2544064"/>
                <a:gd name="connsiteY0" fmla="*/ 3530 h 770784"/>
                <a:gd name="connsiteX1" fmla="*/ 1315472 w 2544064"/>
                <a:gd name="connsiteY1" fmla="*/ 0 h 770784"/>
                <a:gd name="connsiteX2" fmla="*/ 2544064 w 2544064"/>
                <a:gd name="connsiteY2" fmla="*/ 770784 h 770784"/>
                <a:gd name="connsiteX3" fmla="*/ 0 w 2544064"/>
                <a:gd name="connsiteY3" fmla="*/ 770784 h 770784"/>
                <a:gd name="connsiteX4" fmla="*/ 1246054 w 2544064"/>
                <a:gd name="connsiteY4" fmla="*/ 3530 h 77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4064" h="770784">
                  <a:moveTo>
                    <a:pt x="1246054" y="3530"/>
                  </a:moveTo>
                  <a:lnTo>
                    <a:pt x="1315472" y="0"/>
                  </a:lnTo>
                  <a:lnTo>
                    <a:pt x="2544064" y="770784"/>
                  </a:lnTo>
                  <a:lnTo>
                    <a:pt x="0" y="770784"/>
                  </a:lnTo>
                  <a:lnTo>
                    <a:pt x="1246054" y="3530"/>
                  </a:lnTo>
                  <a:close/>
                </a:path>
              </a:pathLst>
            </a:custGeom>
            <a:solidFill>
              <a:srgbClr val="FFDB00">
                <a:alpha val="2357"/>
              </a:srgbClr>
            </a:solidFill>
            <a:ln w="50800">
              <a:solidFill>
                <a:srgbClr val="FFDB00"/>
              </a:solidFill>
            </a:ln>
            <a:effectLst>
              <a:outerShdw blurRad="127000" algn="ctr" rotWithShape="0">
                <a:schemeClr val="tx1"/>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2696177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B05C0-0E52-E2FB-3043-37261979A6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8CD6BD-2868-3F46-5D82-0F53C779A2DF}"/>
              </a:ext>
            </a:extLst>
          </p:cNvPr>
          <p:cNvSpPr>
            <a:spLocks noGrp="1"/>
          </p:cNvSpPr>
          <p:nvPr>
            <p:ph type="title"/>
          </p:nvPr>
        </p:nvSpPr>
        <p:spPr/>
        <p:txBody>
          <a:bodyPr/>
          <a:lstStyle/>
          <a:p>
            <a:r>
              <a:rPr lang="en-US"/>
              <a:t>Parts of a Food Safety Plan</a:t>
            </a:r>
          </a:p>
        </p:txBody>
      </p:sp>
      <p:sp>
        <p:nvSpPr>
          <p:cNvPr id="4" name="Slide Number Placeholder 3">
            <a:extLst>
              <a:ext uri="{FF2B5EF4-FFF2-40B4-BE49-F238E27FC236}">
                <a16:creationId xmlns:a16="http://schemas.microsoft.com/office/drawing/2014/main" id="{30C48A8C-68C7-108A-349E-FDA1AAAE7AE4}"/>
              </a:ext>
            </a:extLst>
          </p:cNvPr>
          <p:cNvSpPr>
            <a:spLocks noGrp="1"/>
          </p:cNvSpPr>
          <p:nvPr>
            <p:ph type="sldNum" sz="quarter" idx="4"/>
          </p:nvPr>
        </p:nvSpPr>
        <p:spPr/>
        <p:txBody>
          <a:bodyPr/>
          <a:lstStyle/>
          <a:p>
            <a:fld id="{9DAB3369-7666-44EB-AEA9-5FA9440DB40A}" type="slidenum">
              <a:rPr lang="en-US" smtClean="0"/>
              <a:pPr/>
              <a:t>8</a:t>
            </a:fld>
            <a:endParaRPr lang="en-US"/>
          </a:p>
        </p:txBody>
      </p:sp>
      <p:pic>
        <p:nvPicPr>
          <p:cNvPr id="3" name="Picture 2">
            <a:extLst>
              <a:ext uri="{FF2B5EF4-FFF2-40B4-BE49-F238E27FC236}">
                <a16:creationId xmlns:a16="http://schemas.microsoft.com/office/drawing/2014/main" id="{5A09009D-0D48-6DB5-D36C-6A3EBD84837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54306" y="1020072"/>
            <a:ext cx="4483387" cy="5674369"/>
          </a:xfrm>
          <a:prstGeom prst="rect">
            <a:avLst/>
          </a:prstGeom>
        </p:spPr>
      </p:pic>
      <p:grpSp>
        <p:nvGrpSpPr>
          <p:cNvPr id="5" name="Group 4">
            <a:extLst>
              <a:ext uri="{FF2B5EF4-FFF2-40B4-BE49-F238E27FC236}">
                <a16:creationId xmlns:a16="http://schemas.microsoft.com/office/drawing/2014/main" id="{EA689278-4F37-8663-7A72-827B4573E486}"/>
              </a:ext>
              <a:ext uri="{C183D7F6-B498-43B3-948B-1728B52AA6E4}">
                <adec:decorative xmlns:adec="http://schemas.microsoft.com/office/drawing/2017/decorative" val="1"/>
              </a:ext>
            </a:extLst>
          </p:cNvPr>
          <p:cNvGrpSpPr/>
          <p:nvPr/>
        </p:nvGrpSpPr>
        <p:grpSpPr>
          <a:xfrm>
            <a:off x="3922559" y="2625549"/>
            <a:ext cx="4352544" cy="402336"/>
            <a:chOff x="2998010" y="3658862"/>
            <a:chExt cx="6108412" cy="1952797"/>
          </a:xfrm>
        </p:grpSpPr>
        <p:sp>
          <p:nvSpPr>
            <p:cNvPr id="8" name="chart orange highlight dark">
              <a:extLst>
                <a:ext uri="{FF2B5EF4-FFF2-40B4-BE49-F238E27FC236}">
                  <a16:creationId xmlns:a16="http://schemas.microsoft.com/office/drawing/2014/main" id="{E9F5B84C-9D08-B8C6-0158-08BAED1AF667}"/>
                </a:ext>
                <a:ext uri="{C183D7F6-B498-43B3-948B-1728B52AA6E4}">
                  <adec:decorative xmlns:adec="http://schemas.microsoft.com/office/drawing/2017/decorative" val="1"/>
                </a:ext>
              </a:extLst>
            </p:cNvPr>
            <p:cNvSpPr/>
            <p:nvPr/>
          </p:nvSpPr>
          <p:spPr>
            <a:xfrm>
              <a:off x="2998010" y="3658862"/>
              <a:ext cx="6108411" cy="1952797"/>
            </a:xfrm>
            <a:prstGeom prst="rect">
              <a:avLst/>
            </a:prstGeom>
            <a:noFill/>
            <a:ln w="76200">
              <a:solidFill>
                <a:srgbClr val="333333"/>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 name="chart orange highlight">
              <a:extLst>
                <a:ext uri="{FF2B5EF4-FFF2-40B4-BE49-F238E27FC236}">
                  <a16:creationId xmlns:a16="http://schemas.microsoft.com/office/drawing/2014/main" id="{63626DC6-016D-DB2C-235B-FCFE9670B9B8}"/>
                </a:ext>
                <a:ext uri="{C183D7F6-B498-43B3-948B-1728B52AA6E4}">
                  <adec:decorative xmlns:adec="http://schemas.microsoft.com/office/drawing/2017/decorative" val="1"/>
                </a:ext>
              </a:extLst>
            </p:cNvPr>
            <p:cNvSpPr/>
            <p:nvPr/>
          </p:nvSpPr>
          <p:spPr>
            <a:xfrm>
              <a:off x="2998011" y="3658862"/>
              <a:ext cx="6108411" cy="1952797"/>
            </a:xfrm>
            <a:prstGeom prst="rect">
              <a:avLst/>
            </a:prstGeom>
            <a:solidFill>
              <a:srgbClr val="FFDB00">
                <a:alpha val="10000"/>
              </a:srgbClr>
            </a:solidFill>
            <a:ln w="50800">
              <a:solidFill>
                <a:srgbClr val="FFDB00"/>
              </a:solidFill>
            </a:ln>
            <a:effectLst>
              <a:outerShdw blurRad="127000" algn="ctr" rotWithShape="0">
                <a:schemeClr val="tx1"/>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2204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D2204-C849-78C1-C2E6-8788D6E8A1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8C9768-25E3-4E62-4B88-FF15601DED66}"/>
              </a:ext>
            </a:extLst>
          </p:cNvPr>
          <p:cNvSpPr>
            <a:spLocks noGrp="1"/>
          </p:cNvSpPr>
          <p:nvPr>
            <p:ph type="title"/>
          </p:nvPr>
        </p:nvSpPr>
        <p:spPr/>
        <p:txBody>
          <a:bodyPr/>
          <a:lstStyle/>
          <a:p>
            <a:r>
              <a:rPr lang="en-US"/>
              <a:t>Parts of a Food Safety Plan</a:t>
            </a:r>
          </a:p>
        </p:txBody>
      </p:sp>
      <p:sp>
        <p:nvSpPr>
          <p:cNvPr id="4" name="Slide Number Placeholder 3">
            <a:extLst>
              <a:ext uri="{FF2B5EF4-FFF2-40B4-BE49-F238E27FC236}">
                <a16:creationId xmlns:a16="http://schemas.microsoft.com/office/drawing/2014/main" id="{60C2D452-4CA2-700A-DA82-566CD4281B10}"/>
              </a:ext>
            </a:extLst>
          </p:cNvPr>
          <p:cNvSpPr>
            <a:spLocks noGrp="1"/>
          </p:cNvSpPr>
          <p:nvPr>
            <p:ph type="sldNum" sz="quarter" idx="4"/>
          </p:nvPr>
        </p:nvSpPr>
        <p:spPr/>
        <p:txBody>
          <a:bodyPr/>
          <a:lstStyle/>
          <a:p>
            <a:fld id="{9DAB3369-7666-44EB-AEA9-5FA9440DB40A}" type="slidenum">
              <a:rPr lang="en-US" smtClean="0"/>
              <a:pPr/>
              <a:t>9</a:t>
            </a:fld>
            <a:endParaRPr lang="en-US"/>
          </a:p>
        </p:txBody>
      </p:sp>
      <p:pic>
        <p:nvPicPr>
          <p:cNvPr id="11" name="Picture 10">
            <a:extLst>
              <a:ext uri="{FF2B5EF4-FFF2-40B4-BE49-F238E27FC236}">
                <a16:creationId xmlns:a16="http://schemas.microsoft.com/office/drawing/2014/main" id="{ED88AFFF-A988-7D6A-297B-64895BCD503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54306" y="1020072"/>
            <a:ext cx="4483387" cy="5674369"/>
          </a:xfrm>
          <a:prstGeom prst="rect">
            <a:avLst/>
          </a:prstGeom>
        </p:spPr>
      </p:pic>
      <p:grpSp>
        <p:nvGrpSpPr>
          <p:cNvPr id="12" name="Group 11">
            <a:extLst>
              <a:ext uri="{FF2B5EF4-FFF2-40B4-BE49-F238E27FC236}">
                <a16:creationId xmlns:a16="http://schemas.microsoft.com/office/drawing/2014/main" id="{8C0C7EDA-035A-32AA-333A-911165DB33E2}"/>
              </a:ext>
              <a:ext uri="{C183D7F6-B498-43B3-948B-1728B52AA6E4}">
                <adec:decorative xmlns:adec="http://schemas.microsoft.com/office/drawing/2017/decorative" val="1"/>
              </a:ext>
            </a:extLst>
          </p:cNvPr>
          <p:cNvGrpSpPr/>
          <p:nvPr/>
        </p:nvGrpSpPr>
        <p:grpSpPr>
          <a:xfrm>
            <a:off x="3922559" y="2958064"/>
            <a:ext cx="4352544" cy="402336"/>
            <a:chOff x="2998010" y="3658862"/>
            <a:chExt cx="6108412" cy="1952797"/>
          </a:xfrm>
        </p:grpSpPr>
        <p:sp>
          <p:nvSpPr>
            <p:cNvPr id="13" name="chart orange highlight dark">
              <a:extLst>
                <a:ext uri="{FF2B5EF4-FFF2-40B4-BE49-F238E27FC236}">
                  <a16:creationId xmlns:a16="http://schemas.microsoft.com/office/drawing/2014/main" id="{EB2CC549-792A-1D38-DE70-6CD50F934152}"/>
                </a:ext>
                <a:ext uri="{C183D7F6-B498-43B3-948B-1728B52AA6E4}">
                  <adec:decorative xmlns:adec="http://schemas.microsoft.com/office/drawing/2017/decorative" val="1"/>
                </a:ext>
              </a:extLst>
            </p:cNvPr>
            <p:cNvSpPr/>
            <p:nvPr/>
          </p:nvSpPr>
          <p:spPr>
            <a:xfrm>
              <a:off x="2998010" y="3658862"/>
              <a:ext cx="6108411" cy="1952797"/>
            </a:xfrm>
            <a:prstGeom prst="rect">
              <a:avLst/>
            </a:prstGeom>
            <a:noFill/>
            <a:ln w="76200">
              <a:solidFill>
                <a:srgbClr val="333333"/>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 name="chart orange highlight">
              <a:extLst>
                <a:ext uri="{FF2B5EF4-FFF2-40B4-BE49-F238E27FC236}">
                  <a16:creationId xmlns:a16="http://schemas.microsoft.com/office/drawing/2014/main" id="{47752FF9-920E-AAB1-CEAB-37987C9788F8}"/>
                </a:ext>
                <a:ext uri="{C183D7F6-B498-43B3-948B-1728B52AA6E4}">
                  <adec:decorative xmlns:adec="http://schemas.microsoft.com/office/drawing/2017/decorative" val="1"/>
                </a:ext>
              </a:extLst>
            </p:cNvPr>
            <p:cNvSpPr/>
            <p:nvPr/>
          </p:nvSpPr>
          <p:spPr>
            <a:xfrm>
              <a:off x="2998011" y="3658862"/>
              <a:ext cx="6108411" cy="1952797"/>
            </a:xfrm>
            <a:prstGeom prst="rect">
              <a:avLst/>
            </a:prstGeom>
            <a:solidFill>
              <a:srgbClr val="FFDB00">
                <a:alpha val="10000"/>
              </a:srgbClr>
            </a:solidFill>
            <a:ln w="50800">
              <a:solidFill>
                <a:srgbClr val="FFDB00"/>
              </a:solidFill>
            </a:ln>
            <a:effectLst>
              <a:outerShdw blurRad="127000" algn="ctr" rotWithShape="0">
                <a:schemeClr val="tx1"/>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33464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1_OFFICE THEME" val="gAXNnZEo"/>
  <p:tag name="ARTICULATE_DESIGN_ID_AVID2018_WIDE" val="ovPsLIbb"/>
  <p:tag name="ARTICULATE_DESIGN_ID_2018 AVID ORIENTATION THEME" val="141LYHKx"/>
  <p:tag name="ARTICULATE_PROJECT_OPEN" val="0"/>
  <p:tag name="ARTICULATE_SLIDE_COUNT" val="3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018 Avid Orientation Theme">
  <a:themeElements>
    <a:clrScheme name="Custom 3">
      <a:dk1>
        <a:srgbClr val="000000"/>
      </a:dk1>
      <a:lt1>
        <a:srgbClr val="FFFFFF"/>
      </a:lt1>
      <a:dk2>
        <a:srgbClr val="666666"/>
      </a:dk2>
      <a:lt2>
        <a:srgbClr val="EEECE1"/>
      </a:lt2>
      <a:accent1>
        <a:srgbClr val="E3132F"/>
      </a:accent1>
      <a:accent2>
        <a:srgbClr val="0096DA"/>
      </a:accent2>
      <a:accent3>
        <a:srgbClr val="56AA23"/>
      </a:accent3>
      <a:accent4>
        <a:srgbClr val="F48100"/>
      </a:accent4>
      <a:accent5>
        <a:srgbClr val="FFDA00"/>
      </a:accent5>
      <a:accent6>
        <a:srgbClr val="501384"/>
      </a:accent6>
      <a:hlink>
        <a:srgbClr val="0096DA"/>
      </a:hlink>
      <a:folHlink>
        <a:srgbClr val="023D8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8 Avid Orientation Theme" id="{FC300ACC-C2F6-4E96-B3A0-28C23AA15551}" vid="{9AD5EF79-4CFA-4470-B77C-62B396D2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544c1e5-465b-46f7-9756-fde921856027">
      <Terms xmlns="http://schemas.microsoft.com/office/infopath/2007/PartnerControls"/>
    </lcf76f155ced4ddcb4097134ff3c332f>
    <TaxCatchAll xmlns="5f92d314-0094-4a56-b45d-790405524c1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F4B48ADCEB9004C82C33B2F01FDEEA4" ma:contentTypeVersion="13" ma:contentTypeDescription="Create a new document." ma:contentTypeScope="" ma:versionID="3558c2e4a36e834140bd770aa22bd711">
  <xsd:schema xmlns:xsd="http://www.w3.org/2001/XMLSchema" xmlns:xs="http://www.w3.org/2001/XMLSchema" xmlns:p="http://schemas.microsoft.com/office/2006/metadata/properties" xmlns:ns2="9544c1e5-465b-46f7-9756-fde921856027" xmlns:ns3="5f92d314-0094-4a56-b45d-790405524c19" targetNamespace="http://schemas.microsoft.com/office/2006/metadata/properties" ma:root="true" ma:fieldsID="452d610a6318739769d4b90774720041" ns2:_="" ns3:_="">
    <xsd:import namespace="9544c1e5-465b-46f7-9756-fde921856027"/>
    <xsd:import namespace="5f92d314-0094-4a56-b45d-790405524c1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44c1e5-465b-46f7-9756-fde9218560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978f9c3-fb37-4b17-aa29-ac9435d4f62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92d314-0094-4a56-b45d-790405524c1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f2bb5b59-95e2-4b55-8b2f-cc20911eee4b}" ma:internalName="TaxCatchAll" ma:showField="CatchAllData" ma:web="5f92d314-0094-4a56-b45d-790405524c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796157-5C04-4B29-8EAA-2C540DD2CF97}">
  <ds:schemaRefs>
    <ds:schemaRef ds:uri="http://purl.org/dc/elements/1.1/"/>
    <ds:schemaRef ds:uri="http://purl.org/dc/terms/"/>
    <ds:schemaRef ds:uri="http://schemas.openxmlformats.org/package/2006/metadata/core-properties"/>
    <ds:schemaRef ds:uri="http://schemas.microsoft.com/office/2006/metadata/properties"/>
    <ds:schemaRef ds:uri="9544c1e5-465b-46f7-9756-fde921856027"/>
    <ds:schemaRef ds:uri="http://purl.org/dc/dcmitype/"/>
    <ds:schemaRef ds:uri="http://schemas.microsoft.com/office/2006/documentManagement/types"/>
    <ds:schemaRef ds:uri="http://schemas.microsoft.com/office/infopath/2007/PartnerControls"/>
    <ds:schemaRef ds:uri="5f92d314-0094-4a56-b45d-790405524c19"/>
    <ds:schemaRef ds:uri="http://www.w3.org/XML/1998/namespace"/>
  </ds:schemaRefs>
</ds:datastoreItem>
</file>

<file path=customXml/itemProps2.xml><?xml version="1.0" encoding="utf-8"?>
<ds:datastoreItem xmlns:ds="http://schemas.openxmlformats.org/officeDocument/2006/customXml" ds:itemID="{A86AF22B-58D3-493B-B461-19672E4056C6}">
  <ds:schemaRefs>
    <ds:schemaRef ds:uri="http://schemas.microsoft.com/sharepoint/v3/contenttype/forms"/>
  </ds:schemaRefs>
</ds:datastoreItem>
</file>

<file path=customXml/itemProps3.xml><?xml version="1.0" encoding="utf-8"?>
<ds:datastoreItem xmlns:ds="http://schemas.openxmlformats.org/officeDocument/2006/customXml" ds:itemID="{5EB7A950-6560-4DD5-ABBB-60AC775DE2BA}">
  <ds:schemaRefs>
    <ds:schemaRef ds:uri="5f92d314-0094-4a56-b45d-790405524c19"/>
    <ds:schemaRef ds:uri="9544c1e5-465b-46f7-9756-fde92185602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17d30d46-605e-42dd-9357-a07590acc40c}" enabled="0" method="" siteId="{17d30d46-605e-42dd-9357-a07590acc40c}" removed="1"/>
</clbl:labelList>
</file>

<file path=docProps/app.xml><?xml version="1.0" encoding="utf-8"?>
<Properties xmlns="http://schemas.openxmlformats.org/officeDocument/2006/extended-properties" xmlns:vt="http://schemas.openxmlformats.org/officeDocument/2006/docPropsVTypes">
  <Template/>
  <TotalTime>204</TotalTime>
  <Words>5736</Words>
  <Application>Microsoft Office PowerPoint</Application>
  <PresentationFormat>Widescreen</PresentationFormat>
  <Paragraphs>805</Paragraphs>
  <Slides>36</Slides>
  <Notes>36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Arial Regular</vt:lpstr>
      <vt:lpstr>Calibri</vt:lpstr>
      <vt:lpstr>Helvetica</vt:lpstr>
      <vt:lpstr>Helvetica Light</vt:lpstr>
      <vt:lpstr>Noto Sans</vt:lpstr>
      <vt:lpstr>Wingdings</vt:lpstr>
      <vt:lpstr>Wingdings 2</vt:lpstr>
      <vt:lpstr>2018 Avid Orientation Theme</vt:lpstr>
      <vt:lpstr>Aquaculture Food Safety</vt:lpstr>
      <vt:lpstr>Good Aquaculture Practices Lead to Safe Food</vt:lpstr>
      <vt:lpstr>What are GAqPs?</vt:lpstr>
      <vt:lpstr>What are GAqPs?</vt:lpstr>
      <vt:lpstr>BMPs: Examples of Risks and Controls</vt:lpstr>
      <vt:lpstr>Biosecurity: Examples of Risks and Controls</vt:lpstr>
      <vt:lpstr>Food Safety: Examples of Risks and Controls</vt:lpstr>
      <vt:lpstr>Parts of a Food Safety Plan</vt:lpstr>
      <vt:lpstr>Parts of a Food Safety Plan</vt:lpstr>
      <vt:lpstr>Parts of a Food Safety Plan</vt:lpstr>
      <vt:lpstr>Parts of a Food Safety Plan</vt:lpstr>
      <vt:lpstr>What to Monitor</vt:lpstr>
      <vt:lpstr>Other Steps of Monitoring</vt:lpstr>
      <vt:lpstr>Parts of a Food Safety Plan</vt:lpstr>
      <vt:lpstr>Parts of a Food Safety Plan</vt:lpstr>
      <vt:lpstr>Documenting and Keeping Records</vt:lpstr>
      <vt:lpstr>Parts of a Food Safety Plan</vt:lpstr>
      <vt:lpstr>Aquaculture Food Safety Plan—At the Farm</vt:lpstr>
      <vt:lpstr>Chemical and Drug Control Considerations</vt:lpstr>
      <vt:lpstr>Example of Unapproved Drug Residue Samples</vt:lpstr>
      <vt:lpstr>Example of a Food Safety Plan to Address Unapproved Drugs</vt:lpstr>
      <vt:lpstr>New Antibiotic Development and Approval</vt:lpstr>
      <vt:lpstr>Human Pathogens</vt:lpstr>
      <vt:lpstr>What Do You Think?</vt:lpstr>
      <vt:lpstr>Ice and Water: Critical to Food Safety</vt:lpstr>
      <vt:lpstr>Example of a Food Safety Plan to Address Pathogens in Ice</vt:lpstr>
      <vt:lpstr>What is Traceability? </vt:lpstr>
      <vt:lpstr>An Example</vt:lpstr>
      <vt:lpstr>The Importance of Lots</vt:lpstr>
      <vt:lpstr>Using Unique Lot or Batch Numbers</vt:lpstr>
      <vt:lpstr>With Traceability</vt:lpstr>
      <vt:lpstr>PowerPoint Presentation</vt:lpstr>
      <vt:lpstr>Developing Food Safety Elements for a Food Safety Plan</vt:lpstr>
      <vt:lpstr>Developing Food Safety Elements for a Food Safety Plan, continued</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VERSION UPDATE LOG</dc:title>
  <dc:creator>Natalie McLemore</dc:creator>
  <cp:lastModifiedBy>Renee Tatalovich</cp:lastModifiedBy>
  <cp:revision>1</cp:revision>
  <cp:lastPrinted>2019-07-24T15:24:58Z</cp:lastPrinted>
  <dcterms:created xsi:type="dcterms:W3CDTF">2019-04-14T03:01:12Z</dcterms:created>
  <dcterms:modified xsi:type="dcterms:W3CDTF">2025-06-24T20:04:36Z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4081F824-69B6-4E30-8EA8-42BC4D3B19FA</vt:lpwstr>
  </property>
  <property fmtid="{D5CDD505-2E9C-101B-9397-08002B2CF9AE}" pid="3" name="ArticulatePath">
    <vt:lpwstr>https://avidxchange.sharepoint.com/Talent/Training/Private Document Library/Onboarding/2_Final/ORIENTATION/New Hire Orientation_FG_MASTER</vt:lpwstr>
  </property>
  <property fmtid="{D5CDD505-2E9C-101B-9397-08002B2CF9AE}" pid="4" name="ContentTypeId">
    <vt:lpwstr>0x0101002F4B48ADCEB9004C82C33B2F01FDEEA4</vt:lpwstr>
  </property>
  <property fmtid="{D5CDD505-2E9C-101B-9397-08002B2CF9AE}" pid="5" name="AuthorIds_UIVersion_26624">
    <vt:lpwstr>2693</vt:lpwstr>
  </property>
  <property fmtid="{D5CDD505-2E9C-101B-9397-08002B2CF9AE}" pid="6" name="MediaServiceImageTags">
    <vt:lpwstr/>
  </property>
</Properties>
</file>